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6"/>
  </p:notesMasterIdLst>
  <p:handoutMasterIdLst>
    <p:handoutMasterId r:id="rId147"/>
  </p:handoutMasterIdLst>
  <p:sldIdLst>
    <p:sldId id="256" r:id="rId2"/>
    <p:sldId id="257" r:id="rId3"/>
    <p:sldId id="1939" r:id="rId4"/>
    <p:sldId id="1735" r:id="rId5"/>
    <p:sldId id="2305" r:id="rId6"/>
    <p:sldId id="1736" r:id="rId7"/>
    <p:sldId id="2262" r:id="rId8"/>
    <p:sldId id="1738" r:id="rId9"/>
    <p:sldId id="1937" r:id="rId10"/>
    <p:sldId id="2239" r:id="rId11"/>
    <p:sldId id="2047" r:id="rId12"/>
    <p:sldId id="2150" r:id="rId13"/>
    <p:sldId id="2190" r:id="rId14"/>
    <p:sldId id="2343" r:id="rId15"/>
    <p:sldId id="2344" r:id="rId16"/>
    <p:sldId id="2439" r:id="rId17"/>
    <p:sldId id="2345" r:id="rId18"/>
    <p:sldId id="2346" r:id="rId19"/>
    <p:sldId id="2347" r:id="rId20"/>
    <p:sldId id="2266" r:id="rId21"/>
    <p:sldId id="2250" r:id="rId22"/>
    <p:sldId id="2265" r:id="rId23"/>
    <p:sldId id="1023" r:id="rId24"/>
    <p:sldId id="2049" r:id="rId25"/>
    <p:sldId id="2348" r:id="rId26"/>
    <p:sldId id="2272" r:id="rId27"/>
    <p:sldId id="2285" r:id="rId28"/>
    <p:sldId id="2324" r:id="rId29"/>
    <p:sldId id="2052" r:id="rId30"/>
    <p:sldId id="2441" r:id="rId31"/>
    <p:sldId id="2442" r:id="rId32"/>
    <p:sldId id="2443" r:id="rId33"/>
    <p:sldId id="2280" r:id="rId34"/>
    <p:sldId id="2172" r:id="rId35"/>
    <p:sldId id="2335" r:id="rId36"/>
    <p:sldId id="2333" r:id="rId37"/>
    <p:sldId id="2336" r:id="rId38"/>
    <p:sldId id="2196" r:id="rId39"/>
    <p:sldId id="2111" r:id="rId40"/>
    <p:sldId id="2325" r:id="rId41"/>
    <p:sldId id="2210" r:id="rId42"/>
    <p:sldId id="2339" r:id="rId43"/>
    <p:sldId id="2286" r:id="rId44"/>
    <p:sldId id="2064" r:id="rId45"/>
    <p:sldId id="2287" r:id="rId46"/>
    <p:sldId id="2326" r:id="rId47"/>
    <p:sldId id="2302" r:id="rId48"/>
    <p:sldId id="2208" r:id="rId49"/>
    <p:sldId id="2255" r:id="rId50"/>
    <p:sldId id="2341" r:id="rId51"/>
    <p:sldId id="2301" r:id="rId52"/>
    <p:sldId id="2256" r:id="rId53"/>
    <p:sldId id="2257" r:id="rId54"/>
    <p:sldId id="2258" r:id="rId55"/>
    <p:sldId id="2269" r:id="rId56"/>
    <p:sldId id="2319" r:id="rId57"/>
    <p:sldId id="2320" r:id="rId58"/>
    <p:sldId id="2298" r:id="rId59"/>
    <p:sldId id="2299" r:id="rId60"/>
    <p:sldId id="2297" r:id="rId61"/>
    <p:sldId id="2200" r:id="rId62"/>
    <p:sldId id="2353" r:id="rId63"/>
    <p:sldId id="2354" r:id="rId64"/>
    <p:sldId id="2359" r:id="rId65"/>
    <p:sldId id="2357" r:id="rId66"/>
    <p:sldId id="2361" r:id="rId67"/>
    <p:sldId id="2362" r:id="rId68"/>
    <p:sldId id="2360" r:id="rId69"/>
    <p:sldId id="2363" r:id="rId70"/>
    <p:sldId id="2364" r:id="rId71"/>
    <p:sldId id="2365" r:id="rId72"/>
    <p:sldId id="2366" r:id="rId73"/>
    <p:sldId id="2367" r:id="rId74"/>
    <p:sldId id="2368" r:id="rId75"/>
    <p:sldId id="2369" r:id="rId76"/>
    <p:sldId id="2370" r:id="rId77"/>
    <p:sldId id="2358" r:id="rId78"/>
    <p:sldId id="2372" r:id="rId79"/>
    <p:sldId id="2373" r:id="rId80"/>
    <p:sldId id="2374" r:id="rId81"/>
    <p:sldId id="2375" r:id="rId82"/>
    <p:sldId id="2376" r:id="rId83"/>
    <p:sldId id="2377" r:id="rId84"/>
    <p:sldId id="2378" r:id="rId85"/>
    <p:sldId id="2379" r:id="rId86"/>
    <p:sldId id="2380" r:id="rId87"/>
    <p:sldId id="2381" r:id="rId88"/>
    <p:sldId id="2382" r:id="rId89"/>
    <p:sldId id="2383" r:id="rId90"/>
    <p:sldId id="2384" r:id="rId91"/>
    <p:sldId id="2385" r:id="rId92"/>
    <p:sldId id="2386" r:id="rId93"/>
    <p:sldId id="2387" r:id="rId94"/>
    <p:sldId id="2388" r:id="rId95"/>
    <p:sldId id="2355" r:id="rId96"/>
    <p:sldId id="2389" r:id="rId97"/>
    <p:sldId id="2390" r:id="rId98"/>
    <p:sldId id="2391" r:id="rId99"/>
    <p:sldId id="2392" r:id="rId100"/>
    <p:sldId id="2393" r:id="rId101"/>
    <p:sldId id="2394" r:id="rId102"/>
    <p:sldId id="2395" r:id="rId103"/>
    <p:sldId id="2396" r:id="rId104"/>
    <p:sldId id="2397" r:id="rId105"/>
    <p:sldId id="2398" r:id="rId106"/>
    <p:sldId id="2399" r:id="rId107"/>
    <p:sldId id="2400" r:id="rId108"/>
    <p:sldId id="2401" r:id="rId109"/>
    <p:sldId id="2402" r:id="rId110"/>
    <p:sldId id="2403" r:id="rId111"/>
    <p:sldId id="2404" r:id="rId112"/>
    <p:sldId id="2405" r:id="rId113"/>
    <p:sldId id="2406" r:id="rId114"/>
    <p:sldId id="2407" r:id="rId115"/>
    <p:sldId id="2408" r:id="rId116"/>
    <p:sldId id="2409" r:id="rId117"/>
    <p:sldId id="2410" r:id="rId118"/>
    <p:sldId id="2411" r:id="rId119"/>
    <p:sldId id="2412" r:id="rId120"/>
    <p:sldId id="2413" r:id="rId121"/>
    <p:sldId id="2414" r:id="rId122"/>
    <p:sldId id="2415" r:id="rId123"/>
    <p:sldId id="2416" r:id="rId124"/>
    <p:sldId id="2417" r:id="rId125"/>
    <p:sldId id="2418" r:id="rId126"/>
    <p:sldId id="2419" r:id="rId127"/>
    <p:sldId id="2420" r:id="rId128"/>
    <p:sldId id="2421" r:id="rId129"/>
    <p:sldId id="2422" r:id="rId130"/>
    <p:sldId id="2423" r:id="rId131"/>
    <p:sldId id="2424" r:id="rId132"/>
    <p:sldId id="2425" r:id="rId133"/>
    <p:sldId id="2426" r:id="rId134"/>
    <p:sldId id="2427" r:id="rId135"/>
    <p:sldId id="2428" r:id="rId136"/>
    <p:sldId id="2429" r:id="rId137"/>
    <p:sldId id="2430" r:id="rId138"/>
    <p:sldId id="2431" r:id="rId139"/>
    <p:sldId id="2432" r:id="rId140"/>
    <p:sldId id="2433" r:id="rId141"/>
    <p:sldId id="2434" r:id="rId142"/>
    <p:sldId id="2435" r:id="rId143"/>
    <p:sldId id="2436" r:id="rId144"/>
    <p:sldId id="2437"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6CDF834-D853-4ED3-BCBF-45E0DC60E9A9}">
          <p14:sldIdLst>
            <p14:sldId id="256"/>
            <p14:sldId id="257"/>
          </p14:sldIdLst>
        </p14:section>
        <p14:section name="公司介绍" id="{1A0F0FD6-D80E-4B7B-AB1D-4BB47BF206FA}">
          <p14:sldIdLst>
            <p14:sldId id="1939"/>
            <p14:sldId id="1735"/>
            <p14:sldId id="2305"/>
            <p14:sldId id="1736"/>
            <p14:sldId id="2262"/>
            <p14:sldId id="1738"/>
            <p14:sldId id="1937"/>
            <p14:sldId id="2239"/>
          </p14:sldIdLst>
        </p14:section>
        <p14:section name="斯达半导体MES解决方案" id="{84ECF033-CB1C-4D64-8541-F0D72A79E7C7}">
          <p14:sldIdLst>
            <p14:sldId id="2047"/>
          </p14:sldIdLst>
        </p14:section>
        <p14:section name="项目背景介绍" id="{05B46537-C1E9-482C-9F4F-A7B68CCE2BEF}">
          <p14:sldIdLst>
            <p14:sldId id="2150"/>
            <p14:sldId id="2190"/>
            <p14:sldId id="2343"/>
            <p14:sldId id="2344"/>
            <p14:sldId id="2439"/>
            <p14:sldId id="2345"/>
            <p14:sldId id="2346"/>
            <p14:sldId id="2347"/>
            <p14:sldId id="2266"/>
            <p14:sldId id="2250"/>
            <p14:sldId id="2265"/>
          </p14:sldIdLst>
        </p14:section>
        <p14:section name="整体架构" id="{57928C3C-62E2-4B64-A170-E14EC9B7FBE8}">
          <p14:sldIdLst>
            <p14:sldId id="1023"/>
            <p14:sldId id="2049"/>
            <p14:sldId id="2348"/>
            <p14:sldId id="2272"/>
            <p14:sldId id="2285"/>
          </p14:sldIdLst>
        </p14:section>
        <p14:section name="生产建模" id="{51CEAE0B-86EE-419B-A06E-033C7E2FEFB5}">
          <p14:sldIdLst>
            <p14:sldId id="2324"/>
            <p14:sldId id="2052"/>
            <p14:sldId id="2441"/>
            <p14:sldId id="2442"/>
            <p14:sldId id="2443"/>
            <p14:sldId id="2280"/>
            <p14:sldId id="2172"/>
          </p14:sldIdLst>
        </p14:section>
        <p14:section name="工艺管理" id="{FD9CFA9E-981F-452D-8161-12BF1DC13941}">
          <p14:sldIdLst>
            <p14:sldId id="2335"/>
            <p14:sldId id="2333"/>
          </p14:sldIdLst>
        </p14:section>
        <p14:section name="SOP文件" id="{4B668C41-0552-44A6-BCD0-9AE2A481BA5B}">
          <p14:sldIdLst>
            <p14:sldId id="2336"/>
            <p14:sldId id="2196"/>
            <p14:sldId id="2111"/>
          </p14:sldIdLst>
        </p14:section>
        <p14:section name="生产计划" id="{40EA9904-A710-4408-BFE1-B0A4A20EDF56}">
          <p14:sldIdLst>
            <p14:sldId id="2325"/>
            <p14:sldId id="2210"/>
            <p14:sldId id="2339"/>
            <p14:sldId id="2286"/>
            <p14:sldId id="2064"/>
            <p14:sldId id="2287"/>
          </p14:sldIdLst>
        </p14:section>
        <p14:section name="仓库管理" id="{0BB8BBD5-A908-4E8D-9B12-B49ED8D64990}">
          <p14:sldIdLst>
            <p14:sldId id="2326"/>
            <p14:sldId id="2302"/>
            <p14:sldId id="2208"/>
            <p14:sldId id="2255"/>
            <p14:sldId id="2341"/>
            <p14:sldId id="2301"/>
            <p14:sldId id="2256"/>
            <p14:sldId id="2257"/>
            <p14:sldId id="2258"/>
            <p14:sldId id="2269"/>
            <p14:sldId id="2319"/>
            <p14:sldId id="2320"/>
            <p14:sldId id="2298"/>
            <p14:sldId id="2299"/>
            <p14:sldId id="2297"/>
            <p14:sldId id="2200"/>
          </p14:sldIdLst>
        </p14:section>
        <p14:section name="车间作业" id="{29B5FC4A-1C17-45DB-BF37-B2A955138FBD}">
          <p14:sldIdLst>
            <p14:sldId id="2353"/>
            <p14:sldId id="2354"/>
            <p14:sldId id="2359"/>
            <p14:sldId id="2357"/>
            <p14:sldId id="2361"/>
            <p14:sldId id="2362"/>
            <p14:sldId id="2360"/>
            <p14:sldId id="2363"/>
            <p14:sldId id="2364"/>
            <p14:sldId id="2365"/>
            <p14:sldId id="2366"/>
            <p14:sldId id="2367"/>
          </p14:sldIdLst>
        </p14:section>
        <p14:section name="质量管理" id="{9D96424C-CC05-4875-80E0-EB52A7EA170A}">
          <p14:sldIdLst>
            <p14:sldId id="2368"/>
            <p14:sldId id="2369"/>
            <p14:sldId id="2370"/>
            <p14:sldId id="2358"/>
            <p14:sldId id="2372"/>
            <p14:sldId id="2373"/>
            <p14:sldId id="2374"/>
            <p14:sldId id="2375"/>
          </p14:sldIdLst>
        </p14:section>
        <p14:section name="设备管理" id="{6A5E53AB-E1A0-41B4-B6B5-97A718557D2F}">
          <p14:sldIdLst>
            <p14:sldId id="2376"/>
            <p14:sldId id="2377"/>
            <p14:sldId id="2378"/>
            <p14:sldId id="2379"/>
            <p14:sldId id="2380"/>
            <p14:sldId id="2381"/>
            <p14:sldId id="2382"/>
            <p14:sldId id="2383"/>
            <p14:sldId id="2384"/>
            <p14:sldId id="2385"/>
            <p14:sldId id="2386"/>
            <p14:sldId id="2387"/>
            <p14:sldId id="2388"/>
            <p14:sldId id="2355"/>
            <p14:sldId id="2389"/>
            <p14:sldId id="2390"/>
            <p14:sldId id="2391"/>
            <p14:sldId id="2392"/>
          </p14:sldIdLst>
        </p14:section>
        <p14:section name="系统集成" id="{C19F6CFC-04D8-406E-A4F5-C7F08BE26998}">
          <p14:sldIdLst>
            <p14:sldId id="2393"/>
            <p14:sldId id="2394"/>
            <p14:sldId id="2395"/>
            <p14:sldId id="2396"/>
            <p14:sldId id="2397"/>
            <p14:sldId id="2398"/>
            <p14:sldId id="2399"/>
          </p14:sldIdLst>
        </p14:section>
        <p14:section name="生产监视" id="{4FFF440E-DEF4-4310-AC34-82F61651543B}">
          <p14:sldIdLst>
            <p14:sldId id="2400"/>
            <p14:sldId id="2401"/>
            <p14:sldId id="2402"/>
            <p14:sldId id="2403"/>
            <p14:sldId id="2404"/>
            <p14:sldId id="2405"/>
            <p14:sldId id="2406"/>
            <p14:sldId id="2407"/>
            <p14:sldId id="2408"/>
          </p14:sldIdLst>
        </p14:section>
        <p14:section name="未来DPS扩展" id="{56774A78-A026-4A59-B6C5-02E959183CD2}">
          <p14:sldIdLst>
            <p14:sldId id="2409"/>
            <p14:sldId id="2410"/>
            <p14:sldId id="2411"/>
            <p14:sldId id="2412"/>
            <p14:sldId id="2413"/>
            <p14:sldId id="2414"/>
            <p14:sldId id="2415"/>
            <p14:sldId id="2416"/>
          </p14:sldIdLst>
        </p14:section>
        <p14:section name="项目管理实施" id="{12733201-9E69-479C-8059-858C882F310B}">
          <p14:sldIdLst>
            <p14:sldId id="2417"/>
            <p14:sldId id="2418"/>
            <p14:sldId id="2419"/>
            <p14:sldId id="2420"/>
            <p14:sldId id="2421"/>
            <p14:sldId id="2422"/>
            <p14:sldId id="2423"/>
            <p14:sldId id="2424"/>
            <p14:sldId id="2425"/>
            <p14:sldId id="2426"/>
          </p14:sldIdLst>
        </p14:section>
        <p14:section name="JasperMES 平台介绍" id="{E5354C79-2883-4848-8988-580C50D62BC7}">
          <p14:sldIdLst>
            <p14:sldId id="2427"/>
            <p14:sldId id="2428"/>
            <p14:sldId id="2429"/>
            <p14:sldId id="2430"/>
            <p14:sldId id="2431"/>
            <p14:sldId id="2432"/>
            <p14:sldId id="2433"/>
            <p14:sldId id="2434"/>
            <p14:sldId id="2435"/>
            <p14:sldId id="2436"/>
          </p14:sldIdLst>
        </p14:section>
        <p14:section name="QA" id="{1034EB19-2878-4EBE-9B40-437A7C0C8B8B}">
          <p14:sldIdLst>
            <p14:sldId id="2437"/>
          </p14:sldIdLst>
        </p14:section>
      </p14:sectionLst>
    </p:ex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re" initials="w" lastIdx="2" clrIdx="0">
    <p:extLst>
      <p:ext uri="{19B8F6BF-5375-455C-9EA6-DF929625EA0E}">
        <p15:presenceInfo xmlns:p15="http://schemas.microsoft.com/office/powerpoint/2012/main" userId="w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5B6"/>
    <a:srgbClr val="FCA104"/>
    <a:srgbClr val="F86B1D"/>
    <a:srgbClr val="12AA9C"/>
    <a:srgbClr val="1677B3"/>
    <a:srgbClr val="7A7374"/>
    <a:srgbClr val="4F383E"/>
    <a:srgbClr val="C04851"/>
    <a:srgbClr val="DC5206"/>
    <a:srgbClr val="DE3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6349" autoAdjust="0"/>
  </p:normalViewPr>
  <p:slideViewPr>
    <p:cSldViewPr snapToGrid="0" showGuides="1">
      <p:cViewPr varScale="1">
        <p:scale>
          <a:sx n="63" d="100"/>
          <a:sy n="63" d="100"/>
        </p:scale>
        <p:origin x="52" y="60"/>
      </p:cViewPr>
      <p:guideLst>
        <p:guide orient="horz" pos="2183"/>
        <p:guide pos="3817"/>
      </p:guideLst>
    </p:cSldViewPr>
  </p:slideViewPr>
  <p:outlineViewPr>
    <p:cViewPr>
      <p:scale>
        <a:sx n="33" d="100"/>
        <a:sy n="33" d="100"/>
      </p:scale>
      <p:origin x="0" y="-22272"/>
    </p:cViewPr>
  </p:outlineViewPr>
  <p:notesTextViewPr>
    <p:cViewPr>
      <p:scale>
        <a:sx n="1" d="1"/>
        <a:sy n="1" d="1"/>
      </p:scale>
      <p:origin x="0" y="0"/>
    </p:cViewPr>
  </p:notesTextViewPr>
  <p:notesViewPr>
    <p:cSldViewPr snapToGrid="0">
      <p:cViewPr varScale="1">
        <p:scale>
          <a:sx n="66" d="100"/>
          <a:sy n="66" d="100"/>
        </p:scale>
        <p:origin x="-317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82AD8-707B-430B-B684-F8628F84E4BA}"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zh-CN" altLang="en-US"/>
        </a:p>
      </dgm:t>
    </dgm:pt>
    <dgm:pt modelId="{AC29349C-0D73-4407-A4C1-CEF23544AAD5}">
      <dgm:prSet custT="1"/>
      <dgm:spPr>
        <a:solidFill>
          <a:srgbClr val="2775B6"/>
        </a:solidFill>
        <a:ln>
          <a:noFill/>
        </a:ln>
        <a:effectLst>
          <a:outerShdw blurRad="38100" dist="38100" dir="2700000" algn="tl" rotWithShape="0">
            <a:schemeClr val="bg2">
              <a:lumMod val="50000"/>
            </a:schemeClr>
          </a:outerShdw>
        </a:effectLst>
      </dgm:spPr>
      <dgm:t>
        <a:bodyPr/>
        <a:lstStyle/>
        <a:p>
          <a:r>
            <a:rPr lang="zh-CN" altLang="en-US" sz="2000" dirty="0">
              <a:effectLst>
                <a:outerShdw blurRad="38100" dist="38100" dir="2700000" algn="tl">
                  <a:srgbClr val="000000"/>
                </a:outerShdw>
              </a:effectLst>
              <a:latin typeface="+mn-lt"/>
              <a:ea typeface="+mn-ea"/>
              <a:cs typeface="+mn-ea"/>
              <a:sym typeface="+mn-lt"/>
            </a:rPr>
            <a:t>拥有自主知识产权的</a:t>
          </a:r>
          <a:r>
            <a:rPr lang="en-US" altLang="zh-CN" sz="2000" dirty="0" err="1">
              <a:effectLst>
                <a:outerShdw blurRad="38100" dist="38100" dir="2700000" algn="tl">
                  <a:srgbClr val="000000"/>
                </a:outerShdw>
              </a:effectLst>
              <a:latin typeface="+mn-lt"/>
              <a:ea typeface="+mn-ea"/>
              <a:cs typeface="+mn-ea"/>
              <a:sym typeface="+mn-lt"/>
            </a:rPr>
            <a:t>JasperMES</a:t>
          </a:r>
          <a:r>
            <a:rPr lang="zh-CN" altLang="en-US" sz="2000" dirty="0">
              <a:effectLst>
                <a:outerShdw blurRad="38100" dist="38100" dir="2700000" algn="tl">
                  <a:srgbClr val="000000"/>
                </a:outerShdw>
              </a:effectLst>
              <a:latin typeface="+mn-lt"/>
              <a:ea typeface="+mn-ea"/>
              <a:cs typeface="+mn-ea"/>
              <a:sym typeface="+mn-lt"/>
            </a:rPr>
            <a:t>系统平台</a:t>
          </a:r>
          <a:endParaRPr lang="zh-CN" sz="2000" dirty="0">
            <a:effectLst>
              <a:outerShdw blurRad="38100" dist="38100" dir="2700000" algn="tl">
                <a:srgbClr val="000000"/>
              </a:outerShdw>
            </a:effectLst>
            <a:latin typeface="+mn-lt"/>
            <a:ea typeface="+mn-ea"/>
            <a:cs typeface="+mn-ea"/>
            <a:sym typeface="+mn-lt"/>
          </a:endParaRPr>
        </a:p>
      </dgm:t>
    </dgm:pt>
    <dgm:pt modelId="{45B7AD79-61C8-4355-9212-4811A1DE5741}" type="par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C6B4B5F-C26E-4C74-A342-98A226A37571}" type="sibTrans" cxnId="{2724B34D-4B6F-475E-9F3B-5B2FBFDEEC3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CE3C7755-F71E-499A-9CD8-110FF0833A3D}">
      <dgm:prSet custT="1"/>
      <dgm:spPr>
        <a:solidFill>
          <a:srgbClr val="DE3031"/>
        </a:solidFill>
        <a:ln>
          <a:noFill/>
        </a:ln>
        <a:effectLst>
          <a:outerShdw blurRad="38100" dist="38100" dir="2700000" algn="ctr" rotWithShape="0">
            <a:schemeClr val="bg2">
              <a:lumMod val="50000"/>
            </a:schemeClr>
          </a:outerShdw>
        </a:effectLst>
      </dgm:spPr>
      <dgm:t>
        <a:bodyPr/>
        <a:lstStyle/>
        <a:p>
          <a:r>
            <a:rPr lang="zh-CN" altLang="en-US" sz="20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dirty="0">
            <a:effectLst>
              <a:outerShdw blurRad="38100" dist="38100" dir="2700000" algn="tl">
                <a:srgbClr val="000000"/>
              </a:outerShdw>
            </a:effectLst>
            <a:latin typeface="+mn-lt"/>
            <a:ea typeface="+mn-ea"/>
            <a:cs typeface="+mn-ea"/>
            <a:sym typeface="+mn-lt"/>
          </a:endParaRPr>
        </a:p>
      </dgm:t>
    </dgm:pt>
    <dgm:pt modelId="{D2A1A0F6-646E-402E-8805-EE3CA0F773F9}" type="par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E27C57D-EEC2-4104-BB58-D74E6B47705B}" type="sibTrans" cxnId="{40C05492-1616-40A4-BA8E-74DCFE577F0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AC7A5E0-214B-4BFD-9A73-0E0728282240}">
      <dgm:prSet custT="1"/>
      <dgm:spPr>
        <a:solidFill>
          <a:srgbClr val="2775B6">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近</a:t>
          </a:r>
          <a:r>
            <a:rPr lang="en-US" sz="2000" baseline="0" dirty="0">
              <a:effectLst>
                <a:outerShdw blurRad="38100" dist="38100" dir="2700000" algn="tl">
                  <a:srgbClr val="000000"/>
                </a:outerShdw>
              </a:effectLst>
              <a:latin typeface="+mn-lt"/>
              <a:ea typeface="+mn-ea"/>
              <a:cs typeface="+mn-ea"/>
              <a:sym typeface="+mn-lt"/>
            </a:rPr>
            <a:t>18</a:t>
          </a:r>
          <a:r>
            <a:rPr lang="zh-CN" sz="2000" baseline="0" dirty="0">
              <a:effectLst>
                <a:outerShdw blurRad="38100" dist="38100" dir="2700000" algn="tl">
                  <a:srgbClr val="000000"/>
                </a:outerShdw>
              </a:effectLst>
              <a:latin typeface="+mn-lt"/>
              <a:ea typeface="+mn-ea"/>
              <a:cs typeface="+mn-ea"/>
              <a:sym typeface="+mn-lt"/>
            </a:rPr>
            <a:t>年的</a:t>
          </a:r>
          <a:r>
            <a:rPr lang="en-US" altLang="zh-CN" sz="2000" baseline="0" dirty="0">
              <a:effectLst>
                <a:outerShdw blurRad="38100" dist="38100" dir="2700000" algn="tl">
                  <a:srgbClr val="000000"/>
                </a:outerShdw>
              </a:effectLst>
              <a:latin typeface="+mn-lt"/>
              <a:ea typeface="+mn-ea"/>
              <a:cs typeface="+mn-ea"/>
              <a:sym typeface="+mn-lt"/>
            </a:rPr>
            <a:t>MES</a:t>
          </a:r>
          <a:r>
            <a:rPr lang="zh-CN" sz="2000" baseline="0" dirty="0">
              <a:effectLst>
                <a:outerShdw blurRad="38100" dist="38100" dir="2700000" algn="tl">
                  <a:srgbClr val="000000"/>
                </a:outerShdw>
              </a:effectLst>
              <a:latin typeface="+mn-lt"/>
              <a:ea typeface="+mn-ea"/>
              <a:cs typeface="+mn-ea"/>
              <a:sym typeface="+mn-lt"/>
            </a:rPr>
            <a:t>经历</a:t>
          </a:r>
          <a:endParaRPr lang="zh-CN" sz="2000" dirty="0">
            <a:effectLst>
              <a:outerShdw blurRad="38100" dist="38100" dir="2700000" algn="tl">
                <a:srgbClr val="000000"/>
              </a:outerShdw>
            </a:effectLst>
            <a:latin typeface="+mn-lt"/>
            <a:ea typeface="+mn-ea"/>
            <a:cs typeface="+mn-ea"/>
            <a:sym typeface="+mn-lt"/>
          </a:endParaRPr>
        </a:p>
      </dgm:t>
    </dgm:pt>
    <dgm:pt modelId="{3FCA58E0-4030-4C1B-9535-3C870F189898}" type="par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374E2C2-9D9B-4D04-8402-18CF2D27CE47}" type="sibTrans" cxnId="{71400271-CF0A-4796-A002-700154C56432}">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4F3AE4A-D41B-4818-9DB2-F63B540CD0A0}">
      <dgm:prSet custT="1"/>
      <dgm:spPr>
        <a:solidFill>
          <a:srgbClr val="DE3031">
            <a:alpha val="45000"/>
          </a:srgbClr>
        </a:solidFill>
        <a:ln>
          <a:noFill/>
        </a:ln>
      </dgm:spPr>
      <dgm:t>
        <a:bodyPr/>
        <a:lstStyle/>
        <a:p>
          <a:r>
            <a:rPr lang="zh-CN" sz="2000" baseline="0" dirty="0">
              <a:effectLst>
                <a:outerShdw blurRad="38100" dist="38100" dir="2700000" algn="tl">
                  <a:srgbClr val="000000"/>
                </a:outerShdw>
              </a:effectLst>
              <a:latin typeface="+mn-lt"/>
              <a:ea typeface="+mn-ea"/>
              <a:cs typeface="+mn-ea"/>
              <a:sym typeface="+mn-lt"/>
            </a:rPr>
            <a:t>拥有和培养了一大批</a:t>
          </a:r>
          <a:r>
            <a:rPr lang="en-US" altLang="zh-CN" sz="2000" baseline="0" dirty="0">
              <a:effectLst>
                <a:outerShdw blurRad="38100" dist="38100" dir="2700000" algn="tl">
                  <a:srgbClr val="000000"/>
                </a:outerShdw>
              </a:effectLst>
              <a:latin typeface="+mn-lt"/>
              <a:ea typeface="+mn-ea"/>
              <a:cs typeface="+mn-ea"/>
              <a:sym typeface="+mn-lt"/>
            </a:rPr>
            <a:t>MES</a:t>
          </a:r>
          <a:r>
            <a:rPr lang="zh-CN" altLang="en-US" sz="2000" baseline="0" dirty="0">
              <a:effectLst>
                <a:outerShdw blurRad="38100" dist="38100" dir="2700000" algn="tl">
                  <a:srgbClr val="000000"/>
                </a:outerShdw>
              </a:effectLst>
              <a:latin typeface="+mn-lt"/>
              <a:ea typeface="+mn-ea"/>
              <a:cs typeface="+mn-ea"/>
              <a:sym typeface="+mn-lt"/>
            </a:rPr>
            <a:t>专家</a:t>
          </a:r>
          <a:endParaRPr lang="zh-CN" sz="2000" dirty="0">
            <a:effectLst>
              <a:outerShdw blurRad="38100" dist="38100" dir="2700000" algn="tl">
                <a:srgbClr val="000000"/>
              </a:outerShdw>
            </a:effectLst>
            <a:latin typeface="+mn-lt"/>
            <a:ea typeface="+mn-ea"/>
            <a:cs typeface="+mn-ea"/>
            <a:sym typeface="+mn-lt"/>
          </a:endParaRPr>
        </a:p>
      </dgm:t>
    </dgm:pt>
    <dgm:pt modelId="{07C08CD8-05DC-4EB9-B7C7-6D8EBB8D8428}" type="par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3894ED-71BD-4806-A9F1-99FADF83DDD2}" type="sibTrans" cxnId="{B1C0E354-1F34-458F-A163-9B5E428C0B6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123857D-C1AC-460C-906F-839215C99736}">
      <dgm:prSet custT="1"/>
      <dgm:spPr>
        <a:solidFill>
          <a:srgbClr val="2775B6">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dirty="0">
            <a:effectLst>
              <a:outerShdw blurRad="38100" dist="38100" dir="2700000" algn="tl">
                <a:srgbClr val="000000"/>
              </a:outerShdw>
            </a:effectLst>
            <a:latin typeface="+mn-lt"/>
            <a:ea typeface="+mn-ea"/>
            <a:cs typeface="+mn-ea"/>
            <a:sym typeface="+mn-lt"/>
          </a:endParaRPr>
        </a:p>
      </dgm:t>
    </dgm:pt>
    <dgm:pt modelId="{50AC6EBF-D11E-46B1-97B0-33CE497145CC}" type="par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F6E10668-63D8-43AF-A48F-939A84B11016}" type="sibTrans" cxnId="{9DC6D435-8B75-49B7-9365-8E870654BB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DB088A6B-62DB-4D53-B1C1-4BAF420CA7CC}">
      <dgm:prSet custT="1"/>
      <dgm:spPr>
        <a:solidFill>
          <a:srgbClr val="DE3031">
            <a:alpha val="15000"/>
          </a:srgbClr>
        </a:solidFill>
        <a:ln>
          <a:noFill/>
        </a:ln>
      </dgm:spPr>
      <dgm:t>
        <a:bodyPr/>
        <a:lstStyle/>
        <a:p>
          <a:r>
            <a:rPr lang="zh-CN" altLang="en-US" sz="20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dirty="0">
            <a:effectLst>
              <a:outerShdw blurRad="38100" dist="38100" dir="2700000" algn="tl">
                <a:srgbClr val="000000"/>
              </a:outerShdw>
            </a:effectLst>
            <a:latin typeface="+mn-lt"/>
            <a:ea typeface="+mn-ea"/>
            <a:cs typeface="+mn-ea"/>
            <a:sym typeface="+mn-lt"/>
          </a:endParaRPr>
        </a:p>
      </dgm:t>
    </dgm:pt>
    <dgm:pt modelId="{32AAC572-65A8-4AEF-A88D-7BA559D3D1CA}" type="par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089E4E4-B9FE-47F6-8145-1BCCF968A684}" type="sibTrans" cxnId="{722C51C1-74C1-43CD-BA00-871EFF7F193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8C5407C-198A-4037-AABD-459B70C447DA}" type="pres">
      <dgm:prSet presAssocID="{E7782AD8-707B-430B-B684-F8628F84E4BA}" presName="diagram" presStyleCnt="0">
        <dgm:presLayoutVars>
          <dgm:dir/>
          <dgm:resizeHandles val="exact"/>
        </dgm:presLayoutVars>
      </dgm:prSet>
      <dgm:spPr/>
    </dgm:pt>
    <dgm:pt modelId="{0721B12F-BB14-4A39-B5D8-CDDB81F16F2A}" type="pres">
      <dgm:prSet presAssocID="{AC29349C-0D73-4407-A4C1-CEF23544AAD5}" presName="node" presStyleLbl="node1" presStyleIdx="0" presStyleCnt="6">
        <dgm:presLayoutVars>
          <dgm:bulletEnabled val="1"/>
        </dgm:presLayoutVars>
      </dgm:prSet>
      <dgm:spPr/>
    </dgm:pt>
    <dgm:pt modelId="{0BAB682E-B22D-407D-9F39-D291489D7B8B}" type="pres">
      <dgm:prSet presAssocID="{DC6B4B5F-C26E-4C74-A342-98A226A37571}" presName="sibTrans" presStyleCnt="0"/>
      <dgm:spPr/>
    </dgm:pt>
    <dgm:pt modelId="{8A7CDDD6-94A3-4805-A3A7-1979EFDD63DD}" type="pres">
      <dgm:prSet presAssocID="{CE3C7755-F71E-499A-9CD8-110FF0833A3D}" presName="node" presStyleLbl="node1" presStyleIdx="1" presStyleCnt="6">
        <dgm:presLayoutVars>
          <dgm:bulletEnabled val="1"/>
        </dgm:presLayoutVars>
      </dgm:prSet>
      <dgm:spPr/>
    </dgm:pt>
    <dgm:pt modelId="{7076AB0F-B506-4B2F-A2BC-8AEAC32081BA}" type="pres">
      <dgm:prSet presAssocID="{FE27C57D-EEC2-4104-BB58-D74E6B47705B}" presName="sibTrans" presStyleCnt="0"/>
      <dgm:spPr/>
    </dgm:pt>
    <dgm:pt modelId="{4C534C39-0AEB-47AA-9E30-B8739D648E58}" type="pres">
      <dgm:prSet presAssocID="{6AC7A5E0-214B-4BFD-9A73-0E0728282240}" presName="node" presStyleLbl="node1" presStyleIdx="2" presStyleCnt="6">
        <dgm:presLayoutVars>
          <dgm:bulletEnabled val="1"/>
        </dgm:presLayoutVars>
      </dgm:prSet>
      <dgm:spPr/>
    </dgm:pt>
    <dgm:pt modelId="{738520CD-29ED-4E49-AC86-1035865067B4}" type="pres">
      <dgm:prSet presAssocID="{B374E2C2-9D9B-4D04-8402-18CF2D27CE47}" presName="sibTrans" presStyleCnt="0"/>
      <dgm:spPr/>
    </dgm:pt>
    <dgm:pt modelId="{BB5139BA-B4F0-46B0-9961-48552D569138}" type="pres">
      <dgm:prSet presAssocID="{D4F3AE4A-D41B-4818-9DB2-F63B540CD0A0}" presName="node" presStyleLbl="node1" presStyleIdx="3" presStyleCnt="6">
        <dgm:presLayoutVars>
          <dgm:bulletEnabled val="1"/>
        </dgm:presLayoutVars>
      </dgm:prSet>
      <dgm:spPr/>
    </dgm:pt>
    <dgm:pt modelId="{05928667-302C-4E45-8C32-046F7763350C}" type="pres">
      <dgm:prSet presAssocID="{5C3894ED-71BD-4806-A9F1-99FADF83DDD2}" presName="sibTrans" presStyleCnt="0"/>
      <dgm:spPr/>
    </dgm:pt>
    <dgm:pt modelId="{D45B1FB7-3C77-49FA-BF87-B22457D3EB6F}" type="pres">
      <dgm:prSet presAssocID="{4123857D-C1AC-460C-906F-839215C99736}" presName="node" presStyleLbl="node1" presStyleIdx="4" presStyleCnt="6">
        <dgm:presLayoutVars>
          <dgm:bulletEnabled val="1"/>
        </dgm:presLayoutVars>
      </dgm:prSet>
      <dgm:spPr/>
    </dgm:pt>
    <dgm:pt modelId="{A119B67D-6388-446A-BECE-C20D7A8664C5}" type="pres">
      <dgm:prSet presAssocID="{F6E10668-63D8-43AF-A48F-939A84B11016}" presName="sibTrans" presStyleCnt="0"/>
      <dgm:spPr/>
    </dgm:pt>
    <dgm:pt modelId="{EBB0CAF7-99BC-4CF8-B806-BCD6E294238E}" type="pres">
      <dgm:prSet presAssocID="{DB088A6B-62DB-4D53-B1C1-4BAF420CA7CC}" presName="node" presStyleLbl="node1" presStyleIdx="5" presStyleCnt="6">
        <dgm:presLayoutVars>
          <dgm:bulletEnabled val="1"/>
        </dgm:presLayoutVars>
      </dgm:prSet>
      <dgm:spPr/>
    </dgm:pt>
  </dgm:ptLst>
  <dgm:cxnLst>
    <dgm:cxn modelId="{6A7B3F1B-300E-40FE-AD9C-8EF16DA0FF4D}" type="presOf" srcId="{E7782AD8-707B-430B-B684-F8628F84E4BA}" destId="{78C5407C-198A-4037-AABD-459B70C447DA}" srcOrd="0" destOrd="0" presId="urn:microsoft.com/office/officeart/2005/8/layout/default"/>
    <dgm:cxn modelId="{9403FE20-D027-4841-9FD3-C817650C9F56}" type="presOf" srcId="{DB088A6B-62DB-4D53-B1C1-4BAF420CA7CC}" destId="{EBB0CAF7-99BC-4CF8-B806-BCD6E294238E}" srcOrd="0" destOrd="0" presId="urn:microsoft.com/office/officeart/2005/8/layout/default"/>
    <dgm:cxn modelId="{9DC6D435-8B75-49B7-9365-8E870654BB60}" srcId="{E7782AD8-707B-430B-B684-F8628F84E4BA}" destId="{4123857D-C1AC-460C-906F-839215C99736}" srcOrd="4" destOrd="0" parTransId="{50AC6EBF-D11E-46B1-97B0-33CE497145CC}" sibTransId="{F6E10668-63D8-43AF-A48F-939A84B11016}"/>
    <dgm:cxn modelId="{DAD6BD3F-AA77-44A3-AB04-8E85CAC499B5}" type="presOf" srcId="{4123857D-C1AC-460C-906F-839215C99736}" destId="{D45B1FB7-3C77-49FA-BF87-B22457D3EB6F}" srcOrd="0" destOrd="0" presId="urn:microsoft.com/office/officeart/2005/8/layout/default"/>
    <dgm:cxn modelId="{371DAF42-9743-4EC8-8E9D-B3AE90801158}" type="presOf" srcId="{6AC7A5E0-214B-4BFD-9A73-0E0728282240}" destId="{4C534C39-0AEB-47AA-9E30-B8739D648E58}" srcOrd="0" destOrd="0" presId="urn:microsoft.com/office/officeart/2005/8/layout/default"/>
    <dgm:cxn modelId="{B4CB2C43-7710-48CA-AB7E-644A8CAC3757}" type="presOf" srcId="{CE3C7755-F71E-499A-9CD8-110FF0833A3D}" destId="{8A7CDDD6-94A3-4805-A3A7-1979EFDD63DD}" srcOrd="0" destOrd="0" presId="urn:microsoft.com/office/officeart/2005/8/layout/default"/>
    <dgm:cxn modelId="{2724B34D-4B6F-475E-9F3B-5B2FBFDEEC3B}" srcId="{E7782AD8-707B-430B-B684-F8628F84E4BA}" destId="{AC29349C-0D73-4407-A4C1-CEF23544AAD5}" srcOrd="0" destOrd="0" parTransId="{45B7AD79-61C8-4355-9212-4811A1DE5741}" sibTransId="{DC6B4B5F-C26E-4C74-A342-98A226A37571}"/>
    <dgm:cxn modelId="{71400271-CF0A-4796-A002-700154C56432}" srcId="{E7782AD8-707B-430B-B684-F8628F84E4BA}" destId="{6AC7A5E0-214B-4BFD-9A73-0E0728282240}" srcOrd="2" destOrd="0" parTransId="{3FCA58E0-4030-4C1B-9535-3C870F189898}" sibTransId="{B374E2C2-9D9B-4D04-8402-18CF2D27CE47}"/>
    <dgm:cxn modelId="{B1C0E354-1F34-458F-A163-9B5E428C0B6C}" srcId="{E7782AD8-707B-430B-B684-F8628F84E4BA}" destId="{D4F3AE4A-D41B-4818-9DB2-F63B540CD0A0}" srcOrd="3" destOrd="0" parTransId="{07C08CD8-05DC-4EB9-B7C7-6D8EBB8D8428}" sibTransId="{5C3894ED-71BD-4806-A9F1-99FADF83DDD2}"/>
    <dgm:cxn modelId="{101FB380-5660-4A12-9B31-ED19FEDE6D30}" type="presOf" srcId="{D4F3AE4A-D41B-4818-9DB2-F63B540CD0A0}" destId="{BB5139BA-B4F0-46B0-9961-48552D569138}" srcOrd="0" destOrd="0" presId="urn:microsoft.com/office/officeart/2005/8/layout/default"/>
    <dgm:cxn modelId="{40C05492-1616-40A4-BA8E-74DCFE577F0D}" srcId="{E7782AD8-707B-430B-B684-F8628F84E4BA}" destId="{CE3C7755-F71E-499A-9CD8-110FF0833A3D}" srcOrd="1" destOrd="0" parTransId="{D2A1A0F6-646E-402E-8805-EE3CA0F773F9}" sibTransId="{FE27C57D-EEC2-4104-BB58-D74E6B47705B}"/>
    <dgm:cxn modelId="{722C51C1-74C1-43CD-BA00-871EFF7F1931}" srcId="{E7782AD8-707B-430B-B684-F8628F84E4BA}" destId="{DB088A6B-62DB-4D53-B1C1-4BAF420CA7CC}" srcOrd="5" destOrd="0" parTransId="{32AAC572-65A8-4AEF-A88D-7BA559D3D1CA}" sibTransId="{8089E4E4-B9FE-47F6-8145-1BCCF968A684}"/>
    <dgm:cxn modelId="{16B3D3C1-B29B-422A-946C-5CEF58ECECCE}" type="presOf" srcId="{AC29349C-0D73-4407-A4C1-CEF23544AAD5}" destId="{0721B12F-BB14-4A39-B5D8-CDDB81F16F2A}" srcOrd="0" destOrd="0" presId="urn:microsoft.com/office/officeart/2005/8/layout/default"/>
    <dgm:cxn modelId="{2CE7A30D-8AAA-4A13-B845-BB236370A62F}" type="presParOf" srcId="{78C5407C-198A-4037-AABD-459B70C447DA}" destId="{0721B12F-BB14-4A39-B5D8-CDDB81F16F2A}" srcOrd="0" destOrd="0" presId="urn:microsoft.com/office/officeart/2005/8/layout/default"/>
    <dgm:cxn modelId="{FC77A239-ED31-47C0-8622-649C661CF437}" type="presParOf" srcId="{78C5407C-198A-4037-AABD-459B70C447DA}" destId="{0BAB682E-B22D-407D-9F39-D291489D7B8B}" srcOrd="1" destOrd="0" presId="urn:microsoft.com/office/officeart/2005/8/layout/default"/>
    <dgm:cxn modelId="{E8AF341A-01E6-4CAD-9F4F-34EBDE3EABB5}" type="presParOf" srcId="{78C5407C-198A-4037-AABD-459B70C447DA}" destId="{8A7CDDD6-94A3-4805-A3A7-1979EFDD63DD}" srcOrd="2" destOrd="0" presId="urn:microsoft.com/office/officeart/2005/8/layout/default"/>
    <dgm:cxn modelId="{81AFB3BE-1103-4450-B783-E2A0F4CCB81F}" type="presParOf" srcId="{78C5407C-198A-4037-AABD-459B70C447DA}" destId="{7076AB0F-B506-4B2F-A2BC-8AEAC32081BA}" srcOrd="3" destOrd="0" presId="urn:microsoft.com/office/officeart/2005/8/layout/default"/>
    <dgm:cxn modelId="{25DA1F39-60AD-41C4-99C6-D0743306C397}" type="presParOf" srcId="{78C5407C-198A-4037-AABD-459B70C447DA}" destId="{4C534C39-0AEB-47AA-9E30-B8739D648E58}" srcOrd="4" destOrd="0" presId="urn:microsoft.com/office/officeart/2005/8/layout/default"/>
    <dgm:cxn modelId="{EA556A88-DF48-4B67-9087-4C52FA218BA4}" type="presParOf" srcId="{78C5407C-198A-4037-AABD-459B70C447DA}" destId="{738520CD-29ED-4E49-AC86-1035865067B4}" srcOrd="5" destOrd="0" presId="urn:microsoft.com/office/officeart/2005/8/layout/default"/>
    <dgm:cxn modelId="{5B976632-67CB-40CE-A36C-63078A713529}" type="presParOf" srcId="{78C5407C-198A-4037-AABD-459B70C447DA}" destId="{BB5139BA-B4F0-46B0-9961-48552D569138}" srcOrd="6" destOrd="0" presId="urn:microsoft.com/office/officeart/2005/8/layout/default"/>
    <dgm:cxn modelId="{EB19FD4C-2997-4838-9555-DCCC88B23023}" type="presParOf" srcId="{78C5407C-198A-4037-AABD-459B70C447DA}" destId="{05928667-302C-4E45-8C32-046F7763350C}" srcOrd="7" destOrd="0" presId="urn:microsoft.com/office/officeart/2005/8/layout/default"/>
    <dgm:cxn modelId="{D7C7C957-AB2E-4EFF-9CDD-FE0A61A3CDBC}" type="presParOf" srcId="{78C5407C-198A-4037-AABD-459B70C447DA}" destId="{D45B1FB7-3C77-49FA-BF87-B22457D3EB6F}" srcOrd="8" destOrd="0" presId="urn:microsoft.com/office/officeart/2005/8/layout/default"/>
    <dgm:cxn modelId="{42A2803C-8180-4F3F-94C9-DED159E3B52C}" type="presParOf" srcId="{78C5407C-198A-4037-AABD-459B70C447DA}" destId="{A119B67D-6388-446A-BECE-C20D7A8664C5}" srcOrd="9" destOrd="0" presId="urn:microsoft.com/office/officeart/2005/8/layout/default"/>
    <dgm:cxn modelId="{AD8D85F9-76A2-4A23-975B-FCBD3C385488}" type="presParOf" srcId="{78C5407C-198A-4037-AABD-459B70C447DA}" destId="{EBB0CAF7-99BC-4CF8-B806-BCD6E29423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841A3F-78E5-40FB-8F7A-359FD1609DBB}"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zh-CN" altLang="en-US"/>
        </a:p>
      </dgm:t>
    </dgm:pt>
    <dgm:pt modelId="{A54734A0-EEB2-4151-A7E6-42990AE5DED0}">
      <dgm:prSet phldrT="[文本]"/>
      <dgm:spPr/>
      <dgm:t>
        <a:bodyPr/>
        <a:lstStyle/>
        <a:p>
          <a:r>
            <a:rPr lang="zh-CN" altLang="en-US" dirty="0">
              <a:sym typeface="+mn-lt"/>
            </a:rPr>
            <a:t>上板</a:t>
          </a:r>
        </a:p>
      </dgm:t>
    </dgm:pt>
    <dgm:pt modelId="{A4347EA5-2D91-4687-B66A-E4208EE910CA}" type="parTrans" cxnId="{936D1A24-A872-4EBE-ABC0-AB61D54A8C98}">
      <dgm:prSet/>
      <dgm:spPr/>
      <dgm:t>
        <a:bodyPr/>
        <a:lstStyle/>
        <a:p>
          <a:endParaRPr lang="zh-CN" altLang="en-US"/>
        </a:p>
      </dgm:t>
    </dgm:pt>
    <dgm:pt modelId="{3D983366-98F3-4FBF-90E2-D812FED2062E}" type="sibTrans" cxnId="{936D1A24-A872-4EBE-ABC0-AB61D54A8C98}">
      <dgm:prSet/>
      <dgm:spPr/>
      <dgm:t>
        <a:bodyPr/>
        <a:lstStyle/>
        <a:p>
          <a:endParaRPr lang="zh-CN" altLang="en-US"/>
        </a:p>
      </dgm:t>
    </dgm:pt>
    <dgm:pt modelId="{C16CFBDF-BDC4-4F6C-9574-3DA0046B088B}">
      <dgm:prSet phldrT="[文本]"/>
      <dgm:spPr/>
      <dgm:t>
        <a:bodyPr/>
        <a:lstStyle/>
        <a:p>
          <a:r>
            <a:rPr lang="zh-CN" altLang="en-US" dirty="0">
              <a:sym typeface="+mn-lt"/>
            </a:rPr>
            <a:t>印刷</a:t>
          </a:r>
        </a:p>
      </dgm:t>
    </dgm:pt>
    <dgm:pt modelId="{FF299731-A0DB-451F-BA04-BBC2A67F7B82}" type="parTrans" cxnId="{C3E081ED-9D6A-4F7C-8255-4E72121FD925}">
      <dgm:prSet/>
      <dgm:spPr/>
      <dgm:t>
        <a:bodyPr/>
        <a:lstStyle/>
        <a:p>
          <a:endParaRPr lang="zh-CN" altLang="en-US"/>
        </a:p>
      </dgm:t>
    </dgm:pt>
    <dgm:pt modelId="{1AF34FEE-8B7A-43E6-8B28-5DC7E15C3A75}" type="sibTrans" cxnId="{C3E081ED-9D6A-4F7C-8255-4E72121FD925}">
      <dgm:prSet/>
      <dgm:spPr/>
      <dgm:t>
        <a:bodyPr/>
        <a:lstStyle/>
        <a:p>
          <a:endParaRPr lang="zh-CN" altLang="en-US"/>
        </a:p>
      </dgm:t>
    </dgm:pt>
    <dgm:pt modelId="{5BB3F8BA-5369-4875-91DB-A195FDD1693E}">
      <dgm:prSet phldrT="[文本]"/>
      <dgm:spPr/>
      <dgm:t>
        <a:bodyPr/>
        <a:lstStyle/>
        <a:p>
          <a:r>
            <a:rPr lang="en-US" altLang="en-US" dirty="0">
              <a:sym typeface="+mn-lt"/>
            </a:rPr>
            <a:t>SPI</a:t>
          </a:r>
          <a:endParaRPr lang="zh-CN" altLang="en-US" dirty="0">
            <a:sym typeface="+mn-lt"/>
          </a:endParaRPr>
        </a:p>
      </dgm:t>
    </dgm:pt>
    <dgm:pt modelId="{4E49C796-39D7-4DC5-91BD-E6419302B8CD}" type="parTrans" cxnId="{B668A1CD-E705-419A-BC98-D255268CEE9E}">
      <dgm:prSet/>
      <dgm:spPr/>
      <dgm:t>
        <a:bodyPr/>
        <a:lstStyle/>
        <a:p>
          <a:endParaRPr lang="zh-CN" altLang="en-US"/>
        </a:p>
      </dgm:t>
    </dgm:pt>
    <dgm:pt modelId="{FBBBD565-6059-4D44-8D56-087EB88845A6}" type="sibTrans" cxnId="{B668A1CD-E705-419A-BC98-D255268CEE9E}">
      <dgm:prSet/>
      <dgm:spPr/>
      <dgm:t>
        <a:bodyPr/>
        <a:lstStyle/>
        <a:p>
          <a:endParaRPr lang="zh-CN" altLang="en-US"/>
        </a:p>
      </dgm:t>
    </dgm:pt>
    <dgm:pt modelId="{5C6AE163-CA47-448C-9891-F27D3F936F89}">
      <dgm:prSet phldrT="[文本]"/>
      <dgm:spPr/>
      <dgm:t>
        <a:bodyPr/>
        <a:lstStyle/>
        <a:p>
          <a:r>
            <a:rPr lang="zh-CN" altLang="zh-CN" dirty="0">
              <a:sym typeface="+mn-lt"/>
            </a:rPr>
            <a:t>贴片</a:t>
          </a:r>
          <a:endParaRPr lang="en-US" altLang="zh-CN" dirty="0">
            <a:sym typeface="+mn-lt"/>
          </a:endParaRPr>
        </a:p>
      </dgm:t>
    </dgm:pt>
    <dgm:pt modelId="{E9690CE6-D80F-4C48-A205-07BFAC172FF7}" type="parTrans" cxnId="{639F37A2-FC85-4386-ACDD-E7B13AB35838}">
      <dgm:prSet/>
      <dgm:spPr/>
      <dgm:t>
        <a:bodyPr/>
        <a:lstStyle/>
        <a:p>
          <a:endParaRPr lang="zh-CN" altLang="en-US"/>
        </a:p>
      </dgm:t>
    </dgm:pt>
    <dgm:pt modelId="{A7C839C8-77A0-4624-8D10-41E05CB482E8}" type="sibTrans" cxnId="{639F37A2-FC85-4386-ACDD-E7B13AB35838}">
      <dgm:prSet/>
      <dgm:spPr/>
      <dgm:t>
        <a:bodyPr/>
        <a:lstStyle/>
        <a:p>
          <a:endParaRPr lang="zh-CN" altLang="en-US"/>
        </a:p>
      </dgm:t>
    </dgm:pt>
    <dgm:pt modelId="{E3344092-FDD1-4297-842B-32222FB01ED9}">
      <dgm:prSet phldrT="[文本]"/>
      <dgm:spPr/>
      <dgm:t>
        <a:bodyPr/>
        <a:lstStyle/>
        <a:p>
          <a:r>
            <a:rPr lang="en-US" altLang="en-US" dirty="0">
              <a:sym typeface="+mn-lt"/>
            </a:rPr>
            <a:t>Wafer</a:t>
          </a:r>
          <a:endParaRPr lang="zh-CN" altLang="en-US" dirty="0">
            <a:sym typeface="+mn-lt"/>
          </a:endParaRPr>
        </a:p>
      </dgm:t>
    </dgm:pt>
    <dgm:pt modelId="{C66E03A1-1153-458E-A2A8-8BA77EFC5EE5}" type="parTrans" cxnId="{272D95F8-69A8-42BE-8599-E682C3B7219F}">
      <dgm:prSet/>
      <dgm:spPr/>
      <dgm:t>
        <a:bodyPr/>
        <a:lstStyle/>
        <a:p>
          <a:endParaRPr lang="zh-CN" altLang="en-US"/>
        </a:p>
      </dgm:t>
    </dgm:pt>
    <dgm:pt modelId="{A5F56DEF-9767-462C-8737-E18B3AECA788}" type="sibTrans" cxnId="{272D95F8-69A8-42BE-8599-E682C3B7219F}">
      <dgm:prSet/>
      <dgm:spPr/>
      <dgm:t>
        <a:bodyPr/>
        <a:lstStyle/>
        <a:p>
          <a:endParaRPr lang="zh-CN" altLang="en-US"/>
        </a:p>
      </dgm:t>
    </dgm:pt>
    <dgm:pt modelId="{FD5B6B37-F133-45FA-B5EA-F0F3B949AE42}">
      <dgm:prSet phldrT="[文本]"/>
      <dgm:spPr/>
      <dgm:t>
        <a:bodyPr/>
        <a:lstStyle/>
        <a:p>
          <a:r>
            <a:rPr lang="zh-CN" altLang="en-US" dirty="0">
              <a:sym typeface="+mn-lt"/>
            </a:rPr>
            <a:t>炉前</a:t>
          </a:r>
          <a:r>
            <a:rPr lang="en-US" altLang="en-US" dirty="0">
              <a:sym typeface="+mn-lt"/>
            </a:rPr>
            <a:t>AOI</a:t>
          </a:r>
          <a:endParaRPr lang="zh-CN" altLang="en-US" dirty="0">
            <a:sym typeface="+mn-lt"/>
          </a:endParaRPr>
        </a:p>
      </dgm:t>
    </dgm:pt>
    <dgm:pt modelId="{37E517F6-8CDF-4B6B-A97B-2A81F6A746E2}" type="parTrans" cxnId="{FF616A07-66CA-4E46-A1D7-68E2A2A3CD2A}">
      <dgm:prSet/>
      <dgm:spPr/>
      <dgm:t>
        <a:bodyPr/>
        <a:lstStyle/>
        <a:p>
          <a:endParaRPr lang="zh-CN" altLang="en-US"/>
        </a:p>
      </dgm:t>
    </dgm:pt>
    <dgm:pt modelId="{201DA8F7-D858-4118-9C2F-2B9BDFBE8E67}" type="sibTrans" cxnId="{FF616A07-66CA-4E46-A1D7-68E2A2A3CD2A}">
      <dgm:prSet/>
      <dgm:spPr/>
      <dgm:t>
        <a:bodyPr/>
        <a:lstStyle/>
        <a:p>
          <a:endParaRPr lang="zh-CN" altLang="en-US"/>
        </a:p>
      </dgm:t>
    </dgm:pt>
    <dgm:pt modelId="{7FED403D-D166-4A6B-A20E-BA44F8CFD98A}">
      <dgm:prSet phldrT="[文本]"/>
      <dgm:spPr/>
      <dgm:t>
        <a:bodyPr/>
        <a:lstStyle/>
        <a:p>
          <a:r>
            <a:rPr lang="zh-CN" altLang="en-US" dirty="0">
              <a:sym typeface="+mn-lt"/>
            </a:rPr>
            <a:t>回流炉</a:t>
          </a:r>
        </a:p>
      </dgm:t>
    </dgm:pt>
    <dgm:pt modelId="{34356FDF-0C07-4BA8-AAC1-66985C921169}" type="parTrans" cxnId="{952AEF37-866B-4C3E-B7A3-D428D126DB82}">
      <dgm:prSet/>
      <dgm:spPr/>
      <dgm:t>
        <a:bodyPr/>
        <a:lstStyle/>
        <a:p>
          <a:endParaRPr lang="zh-CN" altLang="en-US"/>
        </a:p>
      </dgm:t>
    </dgm:pt>
    <dgm:pt modelId="{20F26AA0-B58A-431D-8BF5-6E3E21B78D51}" type="sibTrans" cxnId="{952AEF37-866B-4C3E-B7A3-D428D126DB82}">
      <dgm:prSet/>
      <dgm:spPr/>
      <dgm:t>
        <a:bodyPr/>
        <a:lstStyle/>
        <a:p>
          <a:endParaRPr lang="zh-CN" altLang="en-US"/>
        </a:p>
      </dgm:t>
    </dgm:pt>
    <dgm:pt modelId="{719E871C-4B48-4D44-92E9-3083BCA82CA6}">
      <dgm:prSet phldrT="[文本]"/>
      <dgm:spPr/>
      <dgm:t>
        <a:bodyPr/>
        <a:lstStyle/>
        <a:p>
          <a:r>
            <a:rPr lang="zh-CN" altLang="en-US" dirty="0">
              <a:sym typeface="+mn-lt"/>
            </a:rPr>
            <a:t>超声波清洗</a:t>
          </a:r>
        </a:p>
      </dgm:t>
    </dgm:pt>
    <dgm:pt modelId="{65A7B96E-426F-4DB7-B72C-48CD46C561F1}" type="parTrans" cxnId="{CDC88F6F-6DA8-4E61-8405-B715451E6C0D}">
      <dgm:prSet/>
      <dgm:spPr/>
      <dgm:t>
        <a:bodyPr/>
        <a:lstStyle/>
        <a:p>
          <a:endParaRPr lang="zh-CN" altLang="en-US"/>
        </a:p>
      </dgm:t>
    </dgm:pt>
    <dgm:pt modelId="{9AF562F6-6AA7-4DBE-8ADA-06C9EAB3A70E}" type="sibTrans" cxnId="{CDC88F6F-6DA8-4E61-8405-B715451E6C0D}">
      <dgm:prSet/>
      <dgm:spPr/>
      <dgm:t>
        <a:bodyPr/>
        <a:lstStyle/>
        <a:p>
          <a:endParaRPr lang="zh-CN" altLang="en-US"/>
        </a:p>
      </dgm:t>
    </dgm:pt>
    <dgm:pt modelId="{E4CA5B96-0F22-4ABE-A96F-31F81BC96FDA}">
      <dgm:prSet phldrT="[文本]"/>
      <dgm:spPr/>
      <dgm:t>
        <a:bodyPr/>
        <a:lstStyle/>
        <a:p>
          <a:r>
            <a:rPr lang="en-US" altLang="en-US" dirty="0">
              <a:sym typeface="+mn-lt"/>
            </a:rPr>
            <a:t>X-Ray</a:t>
          </a:r>
          <a:r>
            <a:rPr lang="zh-CN" altLang="en-US" dirty="0">
              <a:sym typeface="+mn-lt"/>
            </a:rPr>
            <a:t>检验</a:t>
          </a:r>
        </a:p>
      </dgm:t>
    </dgm:pt>
    <dgm:pt modelId="{7A2757F7-C870-478A-8722-657FC6C245A9}" type="parTrans" cxnId="{D944A5FB-ACD3-4C1E-8877-3A7BFF72A210}">
      <dgm:prSet/>
      <dgm:spPr/>
      <dgm:t>
        <a:bodyPr/>
        <a:lstStyle/>
        <a:p>
          <a:endParaRPr lang="zh-CN" altLang="en-US"/>
        </a:p>
      </dgm:t>
    </dgm:pt>
    <dgm:pt modelId="{B6E6C3A2-B189-4790-8577-453A78EFF4DE}" type="sibTrans" cxnId="{D944A5FB-ACD3-4C1E-8877-3A7BFF72A210}">
      <dgm:prSet/>
      <dgm:spPr/>
      <dgm:t>
        <a:bodyPr/>
        <a:lstStyle/>
        <a:p>
          <a:endParaRPr lang="zh-CN" altLang="en-US"/>
        </a:p>
      </dgm:t>
    </dgm:pt>
    <dgm:pt modelId="{962E7AC9-17AD-45DC-9A18-44ABEA334E7A}">
      <dgm:prSet phldrT="[文本]"/>
      <dgm:spPr/>
      <dgm:t>
        <a:bodyPr/>
        <a:lstStyle/>
        <a:p>
          <a:r>
            <a:rPr lang="zh-CN" altLang="en-US" dirty="0">
              <a:sym typeface="+mn-lt"/>
            </a:rPr>
            <a:t>人工检验</a:t>
          </a:r>
        </a:p>
      </dgm:t>
    </dgm:pt>
    <dgm:pt modelId="{230CFCE1-9A3D-4CD6-BF12-7C812DCDF924}" type="parTrans" cxnId="{1C321DCC-8099-49DC-AF2E-F46AA8B3C3A3}">
      <dgm:prSet/>
      <dgm:spPr/>
      <dgm:t>
        <a:bodyPr/>
        <a:lstStyle/>
        <a:p>
          <a:endParaRPr lang="zh-CN" altLang="en-US"/>
        </a:p>
      </dgm:t>
    </dgm:pt>
    <dgm:pt modelId="{FBCE5958-354E-472B-9928-E9BBF19CC667}" type="sibTrans" cxnId="{1C321DCC-8099-49DC-AF2E-F46AA8B3C3A3}">
      <dgm:prSet/>
      <dgm:spPr/>
      <dgm:t>
        <a:bodyPr/>
        <a:lstStyle/>
        <a:p>
          <a:endParaRPr lang="zh-CN" altLang="en-US"/>
        </a:p>
      </dgm:t>
    </dgm:pt>
    <dgm:pt modelId="{E837BFCF-4289-4472-9FDF-43B8A0B32D44}">
      <dgm:prSet phldrT="[文本]"/>
      <dgm:spPr/>
      <dgm:t>
        <a:bodyPr/>
        <a:lstStyle/>
        <a:p>
          <a:r>
            <a:rPr lang="zh-CN" altLang="en-US" dirty="0">
              <a:sym typeface="+mn-lt"/>
            </a:rPr>
            <a:t>自动打线</a:t>
          </a:r>
        </a:p>
      </dgm:t>
    </dgm:pt>
    <dgm:pt modelId="{65ABB59E-211F-496D-95A6-97731F28A10C}" type="parTrans" cxnId="{45F77196-A68A-4E4E-8F29-90718068B156}">
      <dgm:prSet/>
      <dgm:spPr/>
      <dgm:t>
        <a:bodyPr/>
        <a:lstStyle/>
        <a:p>
          <a:endParaRPr lang="zh-CN" altLang="en-US"/>
        </a:p>
      </dgm:t>
    </dgm:pt>
    <dgm:pt modelId="{6071CF91-5A3F-4D84-A857-8FB178D6096F}" type="sibTrans" cxnId="{45F77196-A68A-4E4E-8F29-90718068B156}">
      <dgm:prSet/>
      <dgm:spPr/>
      <dgm:t>
        <a:bodyPr/>
        <a:lstStyle/>
        <a:p>
          <a:endParaRPr lang="zh-CN" altLang="en-US"/>
        </a:p>
      </dgm:t>
    </dgm:pt>
    <dgm:pt modelId="{25165C41-8023-4D93-9250-1DDEFC22F6D6}">
      <dgm:prSet phldrT="[文本]"/>
      <dgm:spPr/>
      <dgm:t>
        <a:bodyPr/>
        <a:lstStyle/>
        <a:p>
          <a:r>
            <a:rPr lang="zh-CN" altLang="en-US" dirty="0">
              <a:sym typeface="+mn-lt"/>
            </a:rPr>
            <a:t>人工检测</a:t>
          </a:r>
        </a:p>
      </dgm:t>
    </dgm:pt>
    <dgm:pt modelId="{72FD2236-6E17-4431-9ECA-57DE9636E166}" type="parTrans" cxnId="{46FDFFA3-D123-4D78-A5C6-3764E173ED90}">
      <dgm:prSet/>
      <dgm:spPr/>
      <dgm:t>
        <a:bodyPr/>
        <a:lstStyle/>
        <a:p>
          <a:endParaRPr lang="zh-CN" altLang="en-US"/>
        </a:p>
      </dgm:t>
    </dgm:pt>
    <dgm:pt modelId="{DC77767D-24AD-4323-AACF-0BE4474AF9F7}" type="sibTrans" cxnId="{46FDFFA3-D123-4D78-A5C6-3764E173ED90}">
      <dgm:prSet/>
      <dgm:spPr/>
      <dgm:t>
        <a:bodyPr/>
        <a:lstStyle/>
        <a:p>
          <a:endParaRPr lang="zh-CN" altLang="en-US"/>
        </a:p>
      </dgm:t>
    </dgm:pt>
    <dgm:pt modelId="{88D81214-BEC0-461D-B21A-D83ECC7186F6}">
      <dgm:prSet phldrT="[文本]"/>
      <dgm:spPr/>
      <dgm:t>
        <a:bodyPr/>
        <a:lstStyle/>
        <a:p>
          <a:r>
            <a:rPr lang="zh-CN" altLang="en-US" dirty="0">
              <a:sym typeface="+mn-lt"/>
            </a:rPr>
            <a:t>芯片贴装后分板（无端子）</a:t>
          </a:r>
        </a:p>
      </dgm:t>
    </dgm:pt>
    <dgm:pt modelId="{279F0647-8F69-4523-B072-983084E4452B}" type="parTrans" cxnId="{8EB8A948-2C74-4AA5-A4E7-9B463177EC6C}">
      <dgm:prSet/>
      <dgm:spPr/>
      <dgm:t>
        <a:bodyPr/>
        <a:lstStyle/>
        <a:p>
          <a:endParaRPr lang="zh-CN" altLang="en-US"/>
        </a:p>
      </dgm:t>
    </dgm:pt>
    <dgm:pt modelId="{DFC99345-F8EE-4C74-81B5-FFA0B7F7A7BA}" type="sibTrans" cxnId="{8EB8A948-2C74-4AA5-A4E7-9B463177EC6C}">
      <dgm:prSet/>
      <dgm:spPr/>
      <dgm:t>
        <a:bodyPr/>
        <a:lstStyle/>
        <a:p>
          <a:endParaRPr lang="zh-CN" altLang="en-US"/>
        </a:p>
      </dgm:t>
    </dgm:pt>
    <dgm:pt modelId="{A1984CFA-F217-45EE-975E-8C2EFAC11D1C}">
      <dgm:prSet phldrT="[文本]"/>
      <dgm:spPr/>
      <dgm:t>
        <a:bodyPr/>
        <a:lstStyle/>
        <a:p>
          <a:r>
            <a:rPr lang="zh-CN" altLang="en-US" dirty="0">
              <a:sym typeface="+mn-lt"/>
            </a:rPr>
            <a:t>点锡膏</a:t>
          </a:r>
        </a:p>
      </dgm:t>
    </dgm:pt>
    <dgm:pt modelId="{B37DDEB7-FF43-4EDE-AB86-24040C378CFA}" type="parTrans" cxnId="{2A2ADE90-DEBC-4A01-AF33-EE421E35DAFD}">
      <dgm:prSet/>
      <dgm:spPr/>
      <dgm:t>
        <a:bodyPr/>
        <a:lstStyle/>
        <a:p>
          <a:endParaRPr lang="zh-CN" altLang="en-US"/>
        </a:p>
      </dgm:t>
    </dgm:pt>
    <dgm:pt modelId="{8413747B-5222-4571-A16B-6D80831B646B}" type="sibTrans" cxnId="{2A2ADE90-DEBC-4A01-AF33-EE421E35DAFD}">
      <dgm:prSet/>
      <dgm:spPr/>
      <dgm:t>
        <a:bodyPr/>
        <a:lstStyle/>
        <a:p>
          <a:endParaRPr lang="zh-CN" altLang="en-US"/>
        </a:p>
      </dgm:t>
    </dgm:pt>
    <dgm:pt modelId="{F324F58B-8D81-4BE5-AF38-0D5058B05C37}">
      <dgm:prSet phldrT="[文本]"/>
      <dgm:spPr/>
      <dgm:t>
        <a:bodyPr/>
        <a:lstStyle/>
        <a:p>
          <a:r>
            <a:rPr lang="zh-CN" altLang="en-US" dirty="0">
              <a:sym typeface="+mn-lt"/>
            </a:rPr>
            <a:t>打端子</a:t>
          </a:r>
        </a:p>
      </dgm:t>
    </dgm:pt>
    <dgm:pt modelId="{A0404D6E-2498-4BBD-A908-F389D90ED30D}" type="parTrans" cxnId="{C54A1E98-70BF-4BA6-BF2C-271592FA7317}">
      <dgm:prSet/>
      <dgm:spPr/>
      <dgm:t>
        <a:bodyPr/>
        <a:lstStyle/>
        <a:p>
          <a:endParaRPr lang="zh-CN" altLang="en-US"/>
        </a:p>
      </dgm:t>
    </dgm:pt>
    <dgm:pt modelId="{AAF9ADDC-5D62-42E8-AEFE-6CAC149D125B}" type="sibTrans" cxnId="{C54A1E98-70BF-4BA6-BF2C-271592FA7317}">
      <dgm:prSet/>
      <dgm:spPr/>
      <dgm:t>
        <a:bodyPr/>
        <a:lstStyle/>
        <a:p>
          <a:endParaRPr lang="zh-CN" altLang="en-US"/>
        </a:p>
      </dgm:t>
    </dgm:pt>
    <dgm:pt modelId="{27F856B8-5AD2-4021-ABEB-283C43C5D5BB}">
      <dgm:prSet phldrT="[文本]"/>
      <dgm:spPr/>
      <dgm:t>
        <a:bodyPr/>
        <a:lstStyle/>
        <a:p>
          <a:r>
            <a:rPr lang="zh-CN" altLang="en-US" dirty="0">
              <a:sym typeface="+mn-lt"/>
            </a:rPr>
            <a:t>焊接</a:t>
          </a:r>
        </a:p>
      </dgm:t>
    </dgm:pt>
    <dgm:pt modelId="{3FC86184-390B-4D8E-A243-EC2AA02880DB}" type="parTrans" cxnId="{7F75D8C9-1DCB-4905-8CB8-84B4A6B8FA05}">
      <dgm:prSet/>
      <dgm:spPr/>
      <dgm:t>
        <a:bodyPr/>
        <a:lstStyle/>
        <a:p>
          <a:endParaRPr lang="zh-CN" altLang="en-US"/>
        </a:p>
      </dgm:t>
    </dgm:pt>
    <dgm:pt modelId="{FC053A1F-35C1-4A78-B488-9EF2C8B136E8}" type="sibTrans" cxnId="{7F75D8C9-1DCB-4905-8CB8-84B4A6B8FA05}">
      <dgm:prSet/>
      <dgm:spPr/>
      <dgm:t>
        <a:bodyPr/>
        <a:lstStyle/>
        <a:p>
          <a:endParaRPr lang="zh-CN" altLang="en-US"/>
        </a:p>
      </dgm:t>
    </dgm:pt>
    <dgm:pt modelId="{DB637821-DF83-4E78-984F-3A2E75F8A1EE}">
      <dgm:prSet phldrT="[文本]"/>
      <dgm:spPr/>
      <dgm:t>
        <a:bodyPr/>
        <a:lstStyle/>
        <a:p>
          <a:r>
            <a:rPr lang="zh-CN" altLang="en-US" dirty="0">
              <a:sym typeface="+mn-lt"/>
            </a:rPr>
            <a:t>清洗</a:t>
          </a:r>
        </a:p>
      </dgm:t>
    </dgm:pt>
    <dgm:pt modelId="{C398D56D-1167-4CA8-9591-4F7D407C0128}" type="parTrans" cxnId="{6AA1095F-F90F-4759-97A8-A7C0813270EF}">
      <dgm:prSet/>
      <dgm:spPr/>
      <dgm:t>
        <a:bodyPr/>
        <a:lstStyle/>
        <a:p>
          <a:endParaRPr lang="zh-CN" altLang="en-US"/>
        </a:p>
      </dgm:t>
    </dgm:pt>
    <dgm:pt modelId="{C62B7A8F-33D1-4FB8-A982-FF8A957CBF67}" type="sibTrans" cxnId="{6AA1095F-F90F-4759-97A8-A7C0813270EF}">
      <dgm:prSet/>
      <dgm:spPr/>
      <dgm:t>
        <a:bodyPr/>
        <a:lstStyle/>
        <a:p>
          <a:endParaRPr lang="zh-CN" altLang="en-US"/>
        </a:p>
      </dgm:t>
    </dgm:pt>
    <dgm:pt modelId="{E707BB7F-CEEF-438C-B462-DC73A841DDAB}">
      <dgm:prSet phldrT="[文本]"/>
      <dgm:spPr/>
      <dgm:t>
        <a:bodyPr/>
        <a:lstStyle/>
        <a:p>
          <a:r>
            <a:rPr lang="en-US" altLang="en-US" dirty="0">
              <a:sym typeface="+mn-lt"/>
            </a:rPr>
            <a:t>X-ray</a:t>
          </a:r>
          <a:r>
            <a:rPr lang="zh-CN" altLang="en-US" dirty="0">
              <a:sym typeface="+mn-lt"/>
            </a:rPr>
            <a:t>检测</a:t>
          </a:r>
        </a:p>
      </dgm:t>
    </dgm:pt>
    <dgm:pt modelId="{F4B3060F-E7EB-4A36-BA6B-088BC981F66C}" type="parTrans" cxnId="{F0CC02F0-7E66-43D0-8CBB-C9AEB25A5261}">
      <dgm:prSet/>
      <dgm:spPr/>
      <dgm:t>
        <a:bodyPr/>
        <a:lstStyle/>
        <a:p>
          <a:endParaRPr lang="zh-CN" altLang="en-US"/>
        </a:p>
      </dgm:t>
    </dgm:pt>
    <dgm:pt modelId="{11C83315-0953-4664-AD2B-802474D4EF80}" type="sibTrans" cxnId="{F0CC02F0-7E66-43D0-8CBB-C9AEB25A5261}">
      <dgm:prSet/>
      <dgm:spPr/>
      <dgm:t>
        <a:bodyPr/>
        <a:lstStyle/>
        <a:p>
          <a:endParaRPr lang="zh-CN" altLang="en-US"/>
        </a:p>
      </dgm:t>
    </dgm:pt>
    <dgm:pt modelId="{61EB992E-4176-4392-9F40-5CECA2302914}">
      <dgm:prSet phldrT="[文本]"/>
      <dgm:spPr/>
      <dgm:t>
        <a:bodyPr/>
        <a:lstStyle/>
        <a:p>
          <a:r>
            <a:rPr lang="zh-CN" altLang="en-US" dirty="0">
              <a:sym typeface="+mn-lt"/>
            </a:rPr>
            <a:t>分板</a:t>
          </a:r>
        </a:p>
      </dgm:t>
    </dgm:pt>
    <dgm:pt modelId="{0F16DA42-960E-4BF7-A713-B6E29A807D7C}" type="parTrans" cxnId="{28E6D8C8-586C-4776-8A07-31A4F5981BEA}">
      <dgm:prSet/>
      <dgm:spPr/>
      <dgm:t>
        <a:bodyPr/>
        <a:lstStyle/>
        <a:p>
          <a:endParaRPr lang="zh-CN" altLang="en-US"/>
        </a:p>
      </dgm:t>
    </dgm:pt>
    <dgm:pt modelId="{69BCEF3E-5052-4179-A515-A0BACEC62F8D}" type="sibTrans" cxnId="{28E6D8C8-586C-4776-8A07-31A4F5981BEA}">
      <dgm:prSet/>
      <dgm:spPr/>
      <dgm:t>
        <a:bodyPr/>
        <a:lstStyle/>
        <a:p>
          <a:endParaRPr lang="zh-CN" altLang="en-US"/>
        </a:p>
      </dgm:t>
    </dgm:pt>
    <dgm:pt modelId="{A465129A-3863-472D-8656-F35324480AF6}">
      <dgm:prSet phldrT="[文本]"/>
      <dgm:spPr/>
      <dgm:t>
        <a:bodyPr/>
        <a:lstStyle/>
        <a:p>
          <a:r>
            <a:rPr lang="zh-CN" altLang="en-US" dirty="0">
              <a:sym typeface="+mn-lt"/>
            </a:rPr>
            <a:t>分板检验</a:t>
          </a:r>
        </a:p>
      </dgm:t>
    </dgm:pt>
    <dgm:pt modelId="{82B328CC-390D-477B-A030-52F2B2EBDCBE}" type="parTrans" cxnId="{9E467FF3-2048-4E92-9071-94A5D0A40AA1}">
      <dgm:prSet/>
      <dgm:spPr/>
      <dgm:t>
        <a:bodyPr/>
        <a:lstStyle/>
        <a:p>
          <a:endParaRPr lang="zh-CN" altLang="en-US"/>
        </a:p>
      </dgm:t>
    </dgm:pt>
    <dgm:pt modelId="{EB112D17-8734-4A56-ACCF-740BBE3CF611}" type="sibTrans" cxnId="{9E467FF3-2048-4E92-9071-94A5D0A40AA1}">
      <dgm:prSet/>
      <dgm:spPr/>
      <dgm:t>
        <a:bodyPr/>
        <a:lstStyle/>
        <a:p>
          <a:endParaRPr lang="zh-CN" altLang="en-US"/>
        </a:p>
      </dgm:t>
    </dgm:pt>
    <dgm:pt modelId="{BD55AB7D-2775-43B5-8B9A-44A00B6F99EE}">
      <dgm:prSet phldrT="[文本]"/>
      <dgm:spPr/>
      <dgm:t>
        <a:bodyPr/>
        <a:lstStyle/>
        <a:p>
          <a:r>
            <a:rPr lang="zh-CN" altLang="en-US" dirty="0">
              <a:sym typeface="+mn-lt"/>
            </a:rPr>
            <a:t>外壳打标</a:t>
          </a:r>
        </a:p>
      </dgm:t>
    </dgm:pt>
    <dgm:pt modelId="{85BAB89E-BA9C-4DB3-90DB-91A28178AE70}" type="parTrans" cxnId="{91BA34D3-9FAE-4382-A54A-20A764363284}">
      <dgm:prSet/>
      <dgm:spPr/>
      <dgm:t>
        <a:bodyPr/>
        <a:lstStyle/>
        <a:p>
          <a:endParaRPr lang="zh-CN" altLang="en-US"/>
        </a:p>
      </dgm:t>
    </dgm:pt>
    <dgm:pt modelId="{51F6372C-F36C-4C1A-AB48-63DDCB92B9CD}" type="sibTrans" cxnId="{91BA34D3-9FAE-4382-A54A-20A764363284}">
      <dgm:prSet/>
      <dgm:spPr/>
      <dgm:t>
        <a:bodyPr/>
        <a:lstStyle/>
        <a:p>
          <a:endParaRPr lang="zh-CN" altLang="en-US"/>
        </a:p>
      </dgm:t>
    </dgm:pt>
    <dgm:pt modelId="{33F23182-9786-49E9-BF9F-9DF110EB16B1}">
      <dgm:prSet phldrT="[文本]"/>
      <dgm:spPr/>
      <dgm:t>
        <a:bodyPr/>
        <a:lstStyle/>
        <a:p>
          <a:r>
            <a:rPr lang="zh-CN" altLang="en-US" dirty="0">
              <a:sym typeface="+mn-lt"/>
            </a:rPr>
            <a:t>外壳等离子  处理</a:t>
          </a:r>
        </a:p>
      </dgm:t>
    </dgm:pt>
    <dgm:pt modelId="{20E2CE7C-4268-4399-954D-ADD443E9C8FB}" type="parTrans" cxnId="{6F670E26-EEE2-4F4F-A54B-0F5CF7C4C3ED}">
      <dgm:prSet/>
      <dgm:spPr/>
      <dgm:t>
        <a:bodyPr/>
        <a:lstStyle/>
        <a:p>
          <a:endParaRPr lang="zh-CN" altLang="en-US"/>
        </a:p>
      </dgm:t>
    </dgm:pt>
    <dgm:pt modelId="{A8795DA6-B71C-4EE0-AB94-FF4A35914A03}" type="sibTrans" cxnId="{6F670E26-EEE2-4F4F-A54B-0F5CF7C4C3ED}">
      <dgm:prSet/>
      <dgm:spPr/>
      <dgm:t>
        <a:bodyPr/>
        <a:lstStyle/>
        <a:p>
          <a:endParaRPr lang="zh-CN" altLang="en-US"/>
        </a:p>
      </dgm:t>
    </dgm:pt>
    <dgm:pt modelId="{FCB9E0AC-5DA9-4E63-9E33-FE6402E4A3EE}">
      <dgm:prSet phldrT="[文本]"/>
      <dgm:spPr/>
      <dgm:t>
        <a:bodyPr/>
        <a:lstStyle/>
        <a:p>
          <a:r>
            <a:rPr lang="zh-CN" altLang="en-US" dirty="0">
              <a:sym typeface="+mn-lt"/>
            </a:rPr>
            <a:t>电路板点胶</a:t>
          </a:r>
        </a:p>
      </dgm:t>
    </dgm:pt>
    <dgm:pt modelId="{4A7D75BD-D752-4993-A321-5A2991E35F99}" type="parTrans" cxnId="{50708293-8718-4569-B639-597F5E7A7E0A}">
      <dgm:prSet/>
      <dgm:spPr/>
      <dgm:t>
        <a:bodyPr/>
        <a:lstStyle/>
        <a:p>
          <a:endParaRPr lang="zh-CN" altLang="en-US"/>
        </a:p>
      </dgm:t>
    </dgm:pt>
    <dgm:pt modelId="{E0E8E225-A9FF-441B-9C7C-58922F359CB8}" type="sibTrans" cxnId="{50708293-8718-4569-B639-597F5E7A7E0A}">
      <dgm:prSet/>
      <dgm:spPr/>
      <dgm:t>
        <a:bodyPr/>
        <a:lstStyle/>
        <a:p>
          <a:endParaRPr lang="zh-CN" altLang="en-US"/>
        </a:p>
      </dgm:t>
    </dgm:pt>
    <dgm:pt modelId="{BE563039-C76A-42DC-98D0-E99D0D3ED25D}">
      <dgm:prSet phldrT="[文本]"/>
      <dgm:spPr/>
      <dgm:t>
        <a:bodyPr/>
        <a:lstStyle/>
        <a:p>
          <a:r>
            <a:rPr lang="zh-CN" altLang="en-US" dirty="0">
              <a:sym typeface="+mn-lt"/>
            </a:rPr>
            <a:t>外壳压合</a:t>
          </a:r>
        </a:p>
      </dgm:t>
    </dgm:pt>
    <dgm:pt modelId="{8DAAC090-EED0-4B7E-9BBE-4D2C44E0211B}" type="parTrans" cxnId="{F767593D-B66A-4BB5-8645-B0C3025CD794}">
      <dgm:prSet/>
      <dgm:spPr/>
      <dgm:t>
        <a:bodyPr/>
        <a:lstStyle/>
        <a:p>
          <a:endParaRPr lang="zh-CN" altLang="en-US"/>
        </a:p>
      </dgm:t>
    </dgm:pt>
    <dgm:pt modelId="{95C48E9B-CFD4-4DFF-A011-A2CF6095B9CA}" type="sibTrans" cxnId="{F767593D-B66A-4BB5-8645-B0C3025CD794}">
      <dgm:prSet/>
      <dgm:spPr/>
      <dgm:t>
        <a:bodyPr/>
        <a:lstStyle/>
        <a:p>
          <a:endParaRPr lang="zh-CN" altLang="en-US"/>
        </a:p>
      </dgm:t>
    </dgm:pt>
    <dgm:pt modelId="{351D4F14-6335-42EB-9936-F644819B2EDB}">
      <dgm:prSet phldrT="[文本]"/>
      <dgm:spPr/>
      <dgm:t>
        <a:bodyPr/>
        <a:lstStyle/>
        <a:p>
          <a:r>
            <a:rPr lang="zh-CN" altLang="en-US" dirty="0">
              <a:sym typeface="+mn-lt"/>
            </a:rPr>
            <a:t>灌胶及吸泡</a:t>
          </a:r>
        </a:p>
      </dgm:t>
    </dgm:pt>
    <dgm:pt modelId="{5121FB02-0C25-402C-B479-4DF741382AFE}" type="parTrans" cxnId="{A78866BD-D38E-49C5-85A8-ED0B90338D2B}">
      <dgm:prSet/>
      <dgm:spPr/>
      <dgm:t>
        <a:bodyPr/>
        <a:lstStyle/>
        <a:p>
          <a:endParaRPr lang="zh-CN" altLang="en-US"/>
        </a:p>
      </dgm:t>
    </dgm:pt>
    <dgm:pt modelId="{E6A48D60-F9C3-41DC-BC6D-30E1836B6310}" type="sibTrans" cxnId="{A78866BD-D38E-49C5-85A8-ED0B90338D2B}">
      <dgm:prSet/>
      <dgm:spPr/>
      <dgm:t>
        <a:bodyPr/>
        <a:lstStyle/>
        <a:p>
          <a:endParaRPr lang="zh-CN" altLang="en-US"/>
        </a:p>
      </dgm:t>
    </dgm:pt>
    <dgm:pt modelId="{01B5D504-9DA5-4422-BCD7-D81602D9200D}">
      <dgm:prSet phldrT="[文本]"/>
      <dgm:spPr/>
      <dgm:t>
        <a:bodyPr/>
        <a:lstStyle/>
        <a:p>
          <a:r>
            <a:rPr lang="zh-CN" altLang="en-US" dirty="0">
              <a:sym typeface="+mn-lt"/>
            </a:rPr>
            <a:t>烘烤固化</a:t>
          </a:r>
        </a:p>
      </dgm:t>
    </dgm:pt>
    <dgm:pt modelId="{C04BC227-2FBA-408C-998D-95D178784DFB}" type="parTrans" cxnId="{A3772D6E-FACF-41E6-A92E-7BD2C98EDC69}">
      <dgm:prSet/>
      <dgm:spPr/>
      <dgm:t>
        <a:bodyPr/>
        <a:lstStyle/>
        <a:p>
          <a:endParaRPr lang="zh-CN" altLang="en-US"/>
        </a:p>
      </dgm:t>
    </dgm:pt>
    <dgm:pt modelId="{595F6B13-B2B2-4BE9-9901-D41F99B30352}" type="sibTrans" cxnId="{A3772D6E-FACF-41E6-A92E-7BD2C98EDC69}">
      <dgm:prSet/>
      <dgm:spPr/>
      <dgm:t>
        <a:bodyPr/>
        <a:lstStyle/>
        <a:p>
          <a:endParaRPr lang="zh-CN" altLang="en-US"/>
        </a:p>
      </dgm:t>
    </dgm:pt>
    <dgm:pt modelId="{E20DEEE8-709D-429F-B57E-161532351EAA}">
      <dgm:prSet phldrT="[文本]"/>
      <dgm:spPr/>
      <dgm:t>
        <a:bodyPr/>
        <a:lstStyle/>
        <a:p>
          <a:r>
            <a:rPr lang="zh-CN" altLang="en-US" dirty="0">
              <a:sym typeface="+mn-lt"/>
            </a:rPr>
            <a:t>测试</a:t>
          </a:r>
        </a:p>
      </dgm:t>
    </dgm:pt>
    <dgm:pt modelId="{27D6235E-D239-4AEE-BBDA-B2DA3B3F7E9C}" type="parTrans" cxnId="{49E2EB39-FB38-4756-8C45-D9292E0DFD68}">
      <dgm:prSet/>
      <dgm:spPr/>
      <dgm:t>
        <a:bodyPr/>
        <a:lstStyle/>
        <a:p>
          <a:endParaRPr lang="zh-CN" altLang="en-US"/>
        </a:p>
      </dgm:t>
    </dgm:pt>
    <dgm:pt modelId="{D36097ED-767C-41E9-A896-D9EF5A12CC32}" type="sibTrans" cxnId="{49E2EB39-FB38-4756-8C45-D9292E0DFD68}">
      <dgm:prSet/>
      <dgm:spPr/>
      <dgm:t>
        <a:bodyPr/>
        <a:lstStyle/>
        <a:p>
          <a:endParaRPr lang="zh-CN" altLang="en-US"/>
        </a:p>
      </dgm:t>
    </dgm:pt>
    <dgm:pt modelId="{42E26A17-9897-4FC8-ADE9-195C2D0E0D00}">
      <dgm:prSet phldrT="[文本]"/>
      <dgm:spPr/>
      <dgm:t>
        <a:bodyPr/>
        <a:lstStyle/>
        <a:p>
          <a:r>
            <a:rPr lang="zh-CN" altLang="en-US" dirty="0">
              <a:sym typeface="+mn-lt"/>
            </a:rPr>
            <a:t>入箱前检验</a:t>
          </a:r>
        </a:p>
      </dgm:t>
    </dgm:pt>
    <dgm:pt modelId="{E9768082-F178-415A-BCB0-706AF2A3101D}" type="parTrans" cxnId="{207454FF-D5B4-45D7-AF75-B599E8320159}">
      <dgm:prSet/>
      <dgm:spPr/>
      <dgm:t>
        <a:bodyPr/>
        <a:lstStyle/>
        <a:p>
          <a:endParaRPr lang="zh-CN" altLang="en-US"/>
        </a:p>
      </dgm:t>
    </dgm:pt>
    <dgm:pt modelId="{EA1B15E3-91B8-4BB1-B205-007722FB5046}" type="sibTrans" cxnId="{207454FF-D5B4-45D7-AF75-B599E8320159}">
      <dgm:prSet/>
      <dgm:spPr/>
      <dgm:t>
        <a:bodyPr/>
        <a:lstStyle/>
        <a:p>
          <a:endParaRPr lang="zh-CN" altLang="en-US"/>
        </a:p>
      </dgm:t>
    </dgm:pt>
    <dgm:pt modelId="{AB07E684-0C41-490E-AF88-B0380426AC3A}">
      <dgm:prSet phldrT="[文本]"/>
      <dgm:spPr/>
      <dgm:t>
        <a:bodyPr/>
        <a:lstStyle/>
        <a:p>
          <a:r>
            <a:rPr lang="zh-CN" altLang="en-US" dirty="0">
              <a:sym typeface="+mn-lt"/>
            </a:rPr>
            <a:t>包装</a:t>
          </a:r>
        </a:p>
      </dgm:t>
    </dgm:pt>
    <dgm:pt modelId="{56AB9A49-DAB7-477E-BA38-46F23D02B38E}" type="parTrans" cxnId="{ABC3CDD5-B4FA-462A-8EC1-CD8212562EAA}">
      <dgm:prSet/>
      <dgm:spPr/>
      <dgm:t>
        <a:bodyPr/>
        <a:lstStyle/>
        <a:p>
          <a:endParaRPr lang="zh-CN" altLang="en-US"/>
        </a:p>
      </dgm:t>
    </dgm:pt>
    <dgm:pt modelId="{6DDBFD97-739E-4A72-BE58-84E7D8CB3B2C}" type="sibTrans" cxnId="{ABC3CDD5-B4FA-462A-8EC1-CD8212562EAA}">
      <dgm:prSet/>
      <dgm:spPr/>
      <dgm:t>
        <a:bodyPr/>
        <a:lstStyle/>
        <a:p>
          <a:endParaRPr lang="zh-CN" altLang="en-US"/>
        </a:p>
      </dgm:t>
    </dgm:pt>
    <dgm:pt modelId="{B860C3D3-2F83-42E5-A8FF-45CC7D0BA8D1}">
      <dgm:prSet phldrT="[文本]"/>
      <dgm:spPr/>
      <dgm:t>
        <a:bodyPr/>
        <a:lstStyle/>
        <a:p>
          <a:r>
            <a:rPr lang="zh-CN" altLang="en-US">
              <a:sym typeface="+mn-lt"/>
            </a:rPr>
            <a:t>收板</a:t>
          </a:r>
          <a:endParaRPr lang="zh-CN" altLang="en-US" dirty="0">
            <a:sym typeface="+mn-lt"/>
          </a:endParaRPr>
        </a:p>
      </dgm:t>
    </dgm:pt>
    <dgm:pt modelId="{6A6AA6B6-55A3-4484-9244-EE00D0CD3996}" type="sibTrans" cxnId="{C684FB5B-A37E-4B54-B0EA-EB55B61A3C65}">
      <dgm:prSet/>
      <dgm:spPr/>
      <dgm:t>
        <a:bodyPr/>
        <a:lstStyle/>
        <a:p>
          <a:endParaRPr lang="zh-CN" altLang="en-US"/>
        </a:p>
      </dgm:t>
    </dgm:pt>
    <dgm:pt modelId="{4CA77427-DE39-4996-8BC6-89B3F7248F4C}" type="parTrans" cxnId="{C684FB5B-A37E-4B54-B0EA-EB55B61A3C65}">
      <dgm:prSet/>
      <dgm:spPr/>
      <dgm:t>
        <a:bodyPr/>
        <a:lstStyle/>
        <a:p>
          <a:endParaRPr lang="zh-CN" altLang="en-US"/>
        </a:p>
      </dgm:t>
    </dgm:pt>
    <dgm:pt modelId="{A4D63D66-F553-4887-8C7D-957B64FD91D8}" type="pres">
      <dgm:prSet presAssocID="{CC841A3F-78E5-40FB-8F7A-359FD1609DBB}" presName="Name0" presStyleCnt="0">
        <dgm:presLayoutVars>
          <dgm:dir/>
          <dgm:resizeHandles val="exact"/>
        </dgm:presLayoutVars>
      </dgm:prSet>
      <dgm:spPr/>
    </dgm:pt>
    <dgm:pt modelId="{1F3220FB-535E-40D7-8D6B-A92276293F2A}" type="pres">
      <dgm:prSet presAssocID="{A54734A0-EEB2-4151-A7E6-42990AE5DED0}" presName="node" presStyleLbl="node1" presStyleIdx="0" presStyleCnt="30">
        <dgm:presLayoutVars>
          <dgm:bulletEnabled val="1"/>
        </dgm:presLayoutVars>
      </dgm:prSet>
      <dgm:spPr/>
    </dgm:pt>
    <dgm:pt modelId="{2A205135-AC0F-4025-A556-5CD2CCF50389}" type="pres">
      <dgm:prSet presAssocID="{3D983366-98F3-4FBF-90E2-D812FED2062E}" presName="sibTrans" presStyleLbl="sibTrans1D1" presStyleIdx="0" presStyleCnt="29"/>
      <dgm:spPr/>
    </dgm:pt>
    <dgm:pt modelId="{2184DF3C-2C6A-4137-BDDA-98C30BE52ACA}" type="pres">
      <dgm:prSet presAssocID="{3D983366-98F3-4FBF-90E2-D812FED2062E}" presName="connectorText" presStyleLbl="sibTrans1D1" presStyleIdx="0" presStyleCnt="29"/>
      <dgm:spPr/>
    </dgm:pt>
    <dgm:pt modelId="{73FC2B4E-678E-4908-8377-5A48AA9576A3}" type="pres">
      <dgm:prSet presAssocID="{C16CFBDF-BDC4-4F6C-9574-3DA0046B088B}" presName="node" presStyleLbl="node1" presStyleIdx="1" presStyleCnt="30">
        <dgm:presLayoutVars>
          <dgm:bulletEnabled val="1"/>
        </dgm:presLayoutVars>
      </dgm:prSet>
      <dgm:spPr/>
    </dgm:pt>
    <dgm:pt modelId="{AF3FB1BE-BD97-4016-9F24-09387274211E}" type="pres">
      <dgm:prSet presAssocID="{1AF34FEE-8B7A-43E6-8B28-5DC7E15C3A75}" presName="sibTrans" presStyleLbl="sibTrans1D1" presStyleIdx="1" presStyleCnt="29"/>
      <dgm:spPr/>
    </dgm:pt>
    <dgm:pt modelId="{25EF5514-8FBE-4ABB-9B32-249F433F03E0}" type="pres">
      <dgm:prSet presAssocID="{1AF34FEE-8B7A-43E6-8B28-5DC7E15C3A75}" presName="connectorText" presStyleLbl="sibTrans1D1" presStyleIdx="1" presStyleCnt="29"/>
      <dgm:spPr/>
    </dgm:pt>
    <dgm:pt modelId="{1702DAF2-BAF7-4450-919E-675DE54E74D9}" type="pres">
      <dgm:prSet presAssocID="{5BB3F8BA-5369-4875-91DB-A195FDD1693E}" presName="node" presStyleLbl="node1" presStyleIdx="2" presStyleCnt="30">
        <dgm:presLayoutVars>
          <dgm:bulletEnabled val="1"/>
        </dgm:presLayoutVars>
      </dgm:prSet>
      <dgm:spPr/>
    </dgm:pt>
    <dgm:pt modelId="{4C3C5ABB-B422-4F9D-AA06-02A3732054A2}" type="pres">
      <dgm:prSet presAssocID="{FBBBD565-6059-4D44-8D56-087EB88845A6}" presName="sibTrans" presStyleLbl="sibTrans1D1" presStyleIdx="2" presStyleCnt="29"/>
      <dgm:spPr/>
    </dgm:pt>
    <dgm:pt modelId="{2BCD52A9-1D1D-4FE7-BC46-AB18B726FC82}" type="pres">
      <dgm:prSet presAssocID="{FBBBD565-6059-4D44-8D56-087EB88845A6}" presName="connectorText" presStyleLbl="sibTrans1D1" presStyleIdx="2" presStyleCnt="29"/>
      <dgm:spPr/>
    </dgm:pt>
    <dgm:pt modelId="{7A9A8258-EB9B-4438-836F-2F51BA028E90}" type="pres">
      <dgm:prSet presAssocID="{5C6AE163-CA47-448C-9891-F27D3F936F89}" presName="node" presStyleLbl="node1" presStyleIdx="3" presStyleCnt="30">
        <dgm:presLayoutVars>
          <dgm:bulletEnabled val="1"/>
        </dgm:presLayoutVars>
      </dgm:prSet>
      <dgm:spPr/>
    </dgm:pt>
    <dgm:pt modelId="{A51C7FC0-C269-4E20-8D14-C5B6E097E9E9}" type="pres">
      <dgm:prSet presAssocID="{A7C839C8-77A0-4624-8D10-41E05CB482E8}" presName="sibTrans" presStyleLbl="sibTrans1D1" presStyleIdx="3" presStyleCnt="29"/>
      <dgm:spPr/>
    </dgm:pt>
    <dgm:pt modelId="{2C49461D-E78C-4A5C-9CC6-4FDE7D22C840}" type="pres">
      <dgm:prSet presAssocID="{A7C839C8-77A0-4624-8D10-41E05CB482E8}" presName="connectorText" presStyleLbl="sibTrans1D1" presStyleIdx="3" presStyleCnt="29"/>
      <dgm:spPr/>
    </dgm:pt>
    <dgm:pt modelId="{464E5537-E413-4B18-A774-846CE95090CD}" type="pres">
      <dgm:prSet presAssocID="{E3344092-FDD1-4297-842B-32222FB01ED9}" presName="node" presStyleLbl="node1" presStyleIdx="4" presStyleCnt="30">
        <dgm:presLayoutVars>
          <dgm:bulletEnabled val="1"/>
        </dgm:presLayoutVars>
      </dgm:prSet>
      <dgm:spPr/>
    </dgm:pt>
    <dgm:pt modelId="{2017DF09-56BC-4AF1-89B4-2106BF9D52D2}" type="pres">
      <dgm:prSet presAssocID="{A5F56DEF-9767-462C-8737-E18B3AECA788}" presName="sibTrans" presStyleLbl="sibTrans1D1" presStyleIdx="4" presStyleCnt="29"/>
      <dgm:spPr/>
    </dgm:pt>
    <dgm:pt modelId="{59D6BA8D-4CF2-4EB9-8BFA-EAB92CD9BBB7}" type="pres">
      <dgm:prSet presAssocID="{A5F56DEF-9767-462C-8737-E18B3AECA788}" presName="connectorText" presStyleLbl="sibTrans1D1" presStyleIdx="4" presStyleCnt="29"/>
      <dgm:spPr/>
    </dgm:pt>
    <dgm:pt modelId="{8F5E2292-1B5B-440F-9C2F-765B8A1F1238}" type="pres">
      <dgm:prSet presAssocID="{FD5B6B37-F133-45FA-B5EA-F0F3B949AE42}" presName="node" presStyleLbl="node1" presStyleIdx="5" presStyleCnt="30">
        <dgm:presLayoutVars>
          <dgm:bulletEnabled val="1"/>
        </dgm:presLayoutVars>
      </dgm:prSet>
      <dgm:spPr/>
    </dgm:pt>
    <dgm:pt modelId="{F59AF91F-E555-4DCB-9B4D-A4DEE21BBC7E}" type="pres">
      <dgm:prSet presAssocID="{201DA8F7-D858-4118-9C2F-2B9BDFBE8E67}" presName="sibTrans" presStyleLbl="sibTrans1D1" presStyleIdx="5" presStyleCnt="29"/>
      <dgm:spPr/>
    </dgm:pt>
    <dgm:pt modelId="{B9C79C8B-D9B9-4393-8FCC-538D058738F2}" type="pres">
      <dgm:prSet presAssocID="{201DA8F7-D858-4118-9C2F-2B9BDFBE8E67}" presName="connectorText" presStyleLbl="sibTrans1D1" presStyleIdx="5" presStyleCnt="29"/>
      <dgm:spPr/>
    </dgm:pt>
    <dgm:pt modelId="{852FBBC9-A82E-4644-B2C0-EA2454406A24}" type="pres">
      <dgm:prSet presAssocID="{7FED403D-D166-4A6B-A20E-BA44F8CFD98A}" presName="node" presStyleLbl="node1" presStyleIdx="6" presStyleCnt="30">
        <dgm:presLayoutVars>
          <dgm:bulletEnabled val="1"/>
        </dgm:presLayoutVars>
      </dgm:prSet>
      <dgm:spPr/>
    </dgm:pt>
    <dgm:pt modelId="{9E3006B6-EAEF-4616-8657-3D1593619C8E}" type="pres">
      <dgm:prSet presAssocID="{20F26AA0-B58A-431D-8BF5-6E3E21B78D51}" presName="sibTrans" presStyleLbl="sibTrans1D1" presStyleIdx="6" presStyleCnt="29"/>
      <dgm:spPr/>
    </dgm:pt>
    <dgm:pt modelId="{9B2F9BDD-A707-44A8-9C00-2FFD60B0910E}" type="pres">
      <dgm:prSet presAssocID="{20F26AA0-B58A-431D-8BF5-6E3E21B78D51}" presName="connectorText" presStyleLbl="sibTrans1D1" presStyleIdx="6" presStyleCnt="29"/>
      <dgm:spPr/>
    </dgm:pt>
    <dgm:pt modelId="{EA00A063-9518-48F4-B2DD-79E5AE755D96}" type="pres">
      <dgm:prSet presAssocID="{719E871C-4B48-4D44-92E9-3083BCA82CA6}" presName="node" presStyleLbl="node1" presStyleIdx="7" presStyleCnt="30">
        <dgm:presLayoutVars>
          <dgm:bulletEnabled val="1"/>
        </dgm:presLayoutVars>
      </dgm:prSet>
      <dgm:spPr/>
    </dgm:pt>
    <dgm:pt modelId="{3BF06BC3-3DE9-44E5-ACCE-0676393E44A8}" type="pres">
      <dgm:prSet presAssocID="{9AF562F6-6AA7-4DBE-8ADA-06C9EAB3A70E}" presName="sibTrans" presStyleLbl="sibTrans1D1" presStyleIdx="7" presStyleCnt="29"/>
      <dgm:spPr/>
    </dgm:pt>
    <dgm:pt modelId="{065AF88A-0368-4A28-B2A5-E90628BEDAE2}" type="pres">
      <dgm:prSet presAssocID="{9AF562F6-6AA7-4DBE-8ADA-06C9EAB3A70E}" presName="connectorText" presStyleLbl="sibTrans1D1" presStyleIdx="7" presStyleCnt="29"/>
      <dgm:spPr/>
    </dgm:pt>
    <dgm:pt modelId="{41384473-4D9D-49B4-AE09-4337A44B6DC3}" type="pres">
      <dgm:prSet presAssocID="{E4CA5B96-0F22-4ABE-A96F-31F81BC96FDA}" presName="node" presStyleLbl="node1" presStyleIdx="8" presStyleCnt="30">
        <dgm:presLayoutVars>
          <dgm:bulletEnabled val="1"/>
        </dgm:presLayoutVars>
      </dgm:prSet>
      <dgm:spPr/>
    </dgm:pt>
    <dgm:pt modelId="{EA185BE5-57A6-40F9-9C24-07A282314158}" type="pres">
      <dgm:prSet presAssocID="{B6E6C3A2-B189-4790-8577-453A78EFF4DE}" presName="sibTrans" presStyleLbl="sibTrans1D1" presStyleIdx="8" presStyleCnt="29"/>
      <dgm:spPr/>
    </dgm:pt>
    <dgm:pt modelId="{85D97016-90E6-4DAA-8FAB-EAF3D6760230}" type="pres">
      <dgm:prSet presAssocID="{B6E6C3A2-B189-4790-8577-453A78EFF4DE}" presName="connectorText" presStyleLbl="sibTrans1D1" presStyleIdx="8" presStyleCnt="29"/>
      <dgm:spPr/>
    </dgm:pt>
    <dgm:pt modelId="{2D21FC3A-E7E0-4C7E-8169-5CDD6CD38BFE}" type="pres">
      <dgm:prSet presAssocID="{962E7AC9-17AD-45DC-9A18-44ABEA334E7A}" presName="node" presStyleLbl="node1" presStyleIdx="9" presStyleCnt="30">
        <dgm:presLayoutVars>
          <dgm:bulletEnabled val="1"/>
        </dgm:presLayoutVars>
      </dgm:prSet>
      <dgm:spPr/>
    </dgm:pt>
    <dgm:pt modelId="{2AA1C381-579D-42E2-BE53-CB0A768C3265}" type="pres">
      <dgm:prSet presAssocID="{FBCE5958-354E-472B-9928-E9BBF19CC667}" presName="sibTrans" presStyleLbl="sibTrans1D1" presStyleIdx="9" presStyleCnt="29"/>
      <dgm:spPr/>
    </dgm:pt>
    <dgm:pt modelId="{CB21E210-1091-4633-912A-1C57127114E4}" type="pres">
      <dgm:prSet presAssocID="{FBCE5958-354E-472B-9928-E9BBF19CC667}" presName="connectorText" presStyleLbl="sibTrans1D1" presStyleIdx="9" presStyleCnt="29"/>
      <dgm:spPr/>
    </dgm:pt>
    <dgm:pt modelId="{DB497B82-167E-4DA2-846C-15B6E9B2EA90}" type="pres">
      <dgm:prSet presAssocID="{E837BFCF-4289-4472-9FDF-43B8A0B32D44}" presName="node" presStyleLbl="node1" presStyleIdx="10" presStyleCnt="30">
        <dgm:presLayoutVars>
          <dgm:bulletEnabled val="1"/>
        </dgm:presLayoutVars>
      </dgm:prSet>
      <dgm:spPr/>
    </dgm:pt>
    <dgm:pt modelId="{EA10D689-1299-49CE-8703-08EA8CC07BE5}" type="pres">
      <dgm:prSet presAssocID="{6071CF91-5A3F-4D84-A857-8FB178D6096F}" presName="sibTrans" presStyleLbl="sibTrans1D1" presStyleIdx="10" presStyleCnt="29"/>
      <dgm:spPr/>
    </dgm:pt>
    <dgm:pt modelId="{6B4B4247-E3A8-4EA3-9431-59AB44A4C119}" type="pres">
      <dgm:prSet presAssocID="{6071CF91-5A3F-4D84-A857-8FB178D6096F}" presName="connectorText" presStyleLbl="sibTrans1D1" presStyleIdx="10" presStyleCnt="29"/>
      <dgm:spPr/>
    </dgm:pt>
    <dgm:pt modelId="{DCADF4C5-3798-438A-91E8-B73EBFDD4BCA}" type="pres">
      <dgm:prSet presAssocID="{B860C3D3-2F83-42E5-A8FF-45CC7D0BA8D1}" presName="node" presStyleLbl="node1" presStyleIdx="11" presStyleCnt="30">
        <dgm:presLayoutVars>
          <dgm:bulletEnabled val="1"/>
        </dgm:presLayoutVars>
      </dgm:prSet>
      <dgm:spPr/>
    </dgm:pt>
    <dgm:pt modelId="{88B9AEF3-F032-48A8-8B65-BFC89EC2248B}" type="pres">
      <dgm:prSet presAssocID="{6A6AA6B6-55A3-4484-9244-EE00D0CD3996}" presName="sibTrans" presStyleLbl="sibTrans1D1" presStyleIdx="11" presStyleCnt="29"/>
      <dgm:spPr/>
    </dgm:pt>
    <dgm:pt modelId="{1825A9C3-6A70-4615-98E1-4B9226A37F83}" type="pres">
      <dgm:prSet presAssocID="{6A6AA6B6-55A3-4484-9244-EE00D0CD3996}" presName="connectorText" presStyleLbl="sibTrans1D1" presStyleIdx="11" presStyleCnt="29"/>
      <dgm:spPr/>
    </dgm:pt>
    <dgm:pt modelId="{51181A13-5351-43A7-B991-1D5994509D7E}" type="pres">
      <dgm:prSet presAssocID="{25165C41-8023-4D93-9250-1DDEFC22F6D6}" presName="node" presStyleLbl="node1" presStyleIdx="12" presStyleCnt="30">
        <dgm:presLayoutVars>
          <dgm:bulletEnabled val="1"/>
        </dgm:presLayoutVars>
      </dgm:prSet>
      <dgm:spPr/>
    </dgm:pt>
    <dgm:pt modelId="{942A81E9-B08F-46FA-9BFF-BB140EA571E3}" type="pres">
      <dgm:prSet presAssocID="{DC77767D-24AD-4323-AACF-0BE4474AF9F7}" presName="sibTrans" presStyleLbl="sibTrans1D1" presStyleIdx="12" presStyleCnt="29"/>
      <dgm:spPr/>
    </dgm:pt>
    <dgm:pt modelId="{DCB639FE-D0D1-4F27-9BD1-5236F2871B4D}" type="pres">
      <dgm:prSet presAssocID="{DC77767D-24AD-4323-AACF-0BE4474AF9F7}" presName="connectorText" presStyleLbl="sibTrans1D1" presStyleIdx="12" presStyleCnt="29"/>
      <dgm:spPr/>
    </dgm:pt>
    <dgm:pt modelId="{2E5DADB4-C403-480C-A241-16F5F6F29D20}" type="pres">
      <dgm:prSet presAssocID="{88D81214-BEC0-461D-B21A-D83ECC7186F6}" presName="node" presStyleLbl="node1" presStyleIdx="13" presStyleCnt="30">
        <dgm:presLayoutVars>
          <dgm:bulletEnabled val="1"/>
        </dgm:presLayoutVars>
      </dgm:prSet>
      <dgm:spPr/>
    </dgm:pt>
    <dgm:pt modelId="{390D6638-ED00-4C35-97FA-3F9CBE788E2E}" type="pres">
      <dgm:prSet presAssocID="{DFC99345-F8EE-4C74-81B5-FFA0B7F7A7BA}" presName="sibTrans" presStyleLbl="sibTrans1D1" presStyleIdx="13" presStyleCnt="29"/>
      <dgm:spPr/>
    </dgm:pt>
    <dgm:pt modelId="{6A2EF95F-044A-4585-8A85-C48D82A7E878}" type="pres">
      <dgm:prSet presAssocID="{DFC99345-F8EE-4C74-81B5-FFA0B7F7A7BA}" presName="connectorText" presStyleLbl="sibTrans1D1" presStyleIdx="13" presStyleCnt="29"/>
      <dgm:spPr/>
    </dgm:pt>
    <dgm:pt modelId="{4BE43B85-94ED-4F37-A8B4-C9B9E2FDA0F3}" type="pres">
      <dgm:prSet presAssocID="{A1984CFA-F217-45EE-975E-8C2EFAC11D1C}" presName="node" presStyleLbl="node1" presStyleIdx="14" presStyleCnt="30">
        <dgm:presLayoutVars>
          <dgm:bulletEnabled val="1"/>
        </dgm:presLayoutVars>
      </dgm:prSet>
      <dgm:spPr/>
    </dgm:pt>
    <dgm:pt modelId="{F6E432AD-C76D-4180-BAB7-98EA4DAF308D}" type="pres">
      <dgm:prSet presAssocID="{8413747B-5222-4571-A16B-6D80831B646B}" presName="sibTrans" presStyleLbl="sibTrans1D1" presStyleIdx="14" presStyleCnt="29"/>
      <dgm:spPr/>
    </dgm:pt>
    <dgm:pt modelId="{16F0F8A4-5473-40C1-85F6-51AC006C052B}" type="pres">
      <dgm:prSet presAssocID="{8413747B-5222-4571-A16B-6D80831B646B}" presName="connectorText" presStyleLbl="sibTrans1D1" presStyleIdx="14" presStyleCnt="29"/>
      <dgm:spPr/>
    </dgm:pt>
    <dgm:pt modelId="{03D78696-0071-4DE7-8688-F64618E1E03E}" type="pres">
      <dgm:prSet presAssocID="{F324F58B-8D81-4BE5-AF38-0D5058B05C37}" presName="node" presStyleLbl="node1" presStyleIdx="15" presStyleCnt="30">
        <dgm:presLayoutVars>
          <dgm:bulletEnabled val="1"/>
        </dgm:presLayoutVars>
      </dgm:prSet>
      <dgm:spPr/>
    </dgm:pt>
    <dgm:pt modelId="{9E91E1B0-4B77-4AA0-8350-75F917D1258B}" type="pres">
      <dgm:prSet presAssocID="{AAF9ADDC-5D62-42E8-AEFE-6CAC149D125B}" presName="sibTrans" presStyleLbl="sibTrans1D1" presStyleIdx="15" presStyleCnt="29"/>
      <dgm:spPr/>
    </dgm:pt>
    <dgm:pt modelId="{4AFCA42D-0BD3-444E-B746-4C5BE34223F9}" type="pres">
      <dgm:prSet presAssocID="{AAF9ADDC-5D62-42E8-AEFE-6CAC149D125B}" presName="connectorText" presStyleLbl="sibTrans1D1" presStyleIdx="15" presStyleCnt="29"/>
      <dgm:spPr/>
    </dgm:pt>
    <dgm:pt modelId="{CC46D1D1-1ED1-4BB2-8296-8FC94C3EF094}" type="pres">
      <dgm:prSet presAssocID="{27F856B8-5AD2-4021-ABEB-283C43C5D5BB}" presName="node" presStyleLbl="node1" presStyleIdx="16" presStyleCnt="30">
        <dgm:presLayoutVars>
          <dgm:bulletEnabled val="1"/>
        </dgm:presLayoutVars>
      </dgm:prSet>
      <dgm:spPr/>
    </dgm:pt>
    <dgm:pt modelId="{E124E37E-80FA-4B50-B36C-64A5B816B0A9}" type="pres">
      <dgm:prSet presAssocID="{FC053A1F-35C1-4A78-B488-9EF2C8B136E8}" presName="sibTrans" presStyleLbl="sibTrans1D1" presStyleIdx="16" presStyleCnt="29"/>
      <dgm:spPr/>
    </dgm:pt>
    <dgm:pt modelId="{F6C4603C-DC2B-4366-B037-4A8F3C7DE258}" type="pres">
      <dgm:prSet presAssocID="{FC053A1F-35C1-4A78-B488-9EF2C8B136E8}" presName="connectorText" presStyleLbl="sibTrans1D1" presStyleIdx="16" presStyleCnt="29"/>
      <dgm:spPr/>
    </dgm:pt>
    <dgm:pt modelId="{DC3BC9F9-CEE7-4E8D-87AB-75636BFB56AC}" type="pres">
      <dgm:prSet presAssocID="{DB637821-DF83-4E78-984F-3A2E75F8A1EE}" presName="node" presStyleLbl="node1" presStyleIdx="17" presStyleCnt="30">
        <dgm:presLayoutVars>
          <dgm:bulletEnabled val="1"/>
        </dgm:presLayoutVars>
      </dgm:prSet>
      <dgm:spPr/>
    </dgm:pt>
    <dgm:pt modelId="{91AD1029-E7E7-4F9B-AD50-B30546598837}" type="pres">
      <dgm:prSet presAssocID="{C62B7A8F-33D1-4FB8-A982-FF8A957CBF67}" presName="sibTrans" presStyleLbl="sibTrans1D1" presStyleIdx="17" presStyleCnt="29"/>
      <dgm:spPr/>
    </dgm:pt>
    <dgm:pt modelId="{EF3F6ACE-D5C3-454E-A676-86BF85A35479}" type="pres">
      <dgm:prSet presAssocID="{C62B7A8F-33D1-4FB8-A982-FF8A957CBF67}" presName="connectorText" presStyleLbl="sibTrans1D1" presStyleIdx="17" presStyleCnt="29"/>
      <dgm:spPr/>
    </dgm:pt>
    <dgm:pt modelId="{4BF14ED1-10C7-4FD2-AFE4-6016B266C454}" type="pres">
      <dgm:prSet presAssocID="{E707BB7F-CEEF-438C-B462-DC73A841DDAB}" presName="node" presStyleLbl="node1" presStyleIdx="18" presStyleCnt="30">
        <dgm:presLayoutVars>
          <dgm:bulletEnabled val="1"/>
        </dgm:presLayoutVars>
      </dgm:prSet>
      <dgm:spPr/>
    </dgm:pt>
    <dgm:pt modelId="{1D696AD4-9708-4EA3-B2C9-470E788F477C}" type="pres">
      <dgm:prSet presAssocID="{11C83315-0953-4664-AD2B-802474D4EF80}" presName="sibTrans" presStyleLbl="sibTrans1D1" presStyleIdx="18" presStyleCnt="29"/>
      <dgm:spPr/>
    </dgm:pt>
    <dgm:pt modelId="{30C08252-136D-4D2C-80B8-77713C9DE9FE}" type="pres">
      <dgm:prSet presAssocID="{11C83315-0953-4664-AD2B-802474D4EF80}" presName="connectorText" presStyleLbl="sibTrans1D1" presStyleIdx="18" presStyleCnt="29"/>
      <dgm:spPr/>
    </dgm:pt>
    <dgm:pt modelId="{69D35774-57C7-412D-A370-5EF33B3497B5}" type="pres">
      <dgm:prSet presAssocID="{61EB992E-4176-4392-9F40-5CECA2302914}" presName="node" presStyleLbl="node1" presStyleIdx="19" presStyleCnt="30">
        <dgm:presLayoutVars>
          <dgm:bulletEnabled val="1"/>
        </dgm:presLayoutVars>
      </dgm:prSet>
      <dgm:spPr/>
    </dgm:pt>
    <dgm:pt modelId="{40161092-8C82-488A-A033-27325B561BBA}" type="pres">
      <dgm:prSet presAssocID="{69BCEF3E-5052-4179-A515-A0BACEC62F8D}" presName="sibTrans" presStyleLbl="sibTrans1D1" presStyleIdx="19" presStyleCnt="29"/>
      <dgm:spPr/>
    </dgm:pt>
    <dgm:pt modelId="{C89737A0-244B-4FD0-8D2C-4B219AC09A9E}" type="pres">
      <dgm:prSet presAssocID="{69BCEF3E-5052-4179-A515-A0BACEC62F8D}" presName="connectorText" presStyleLbl="sibTrans1D1" presStyleIdx="19" presStyleCnt="29"/>
      <dgm:spPr/>
    </dgm:pt>
    <dgm:pt modelId="{0E75DC1E-39D8-4F16-AE8A-2B6C15D1ED37}" type="pres">
      <dgm:prSet presAssocID="{A465129A-3863-472D-8656-F35324480AF6}" presName="node" presStyleLbl="node1" presStyleIdx="20" presStyleCnt="30">
        <dgm:presLayoutVars>
          <dgm:bulletEnabled val="1"/>
        </dgm:presLayoutVars>
      </dgm:prSet>
      <dgm:spPr/>
    </dgm:pt>
    <dgm:pt modelId="{EFB3023A-CFCF-4BE0-806A-6CA55D815CDA}" type="pres">
      <dgm:prSet presAssocID="{EB112D17-8734-4A56-ACCF-740BBE3CF611}" presName="sibTrans" presStyleLbl="sibTrans1D1" presStyleIdx="20" presStyleCnt="29"/>
      <dgm:spPr/>
    </dgm:pt>
    <dgm:pt modelId="{A291314E-9ABC-44DA-9749-FA1D5068DC60}" type="pres">
      <dgm:prSet presAssocID="{EB112D17-8734-4A56-ACCF-740BBE3CF611}" presName="connectorText" presStyleLbl="sibTrans1D1" presStyleIdx="20" presStyleCnt="29"/>
      <dgm:spPr/>
    </dgm:pt>
    <dgm:pt modelId="{A0125C1B-F2A8-4E98-AEF2-5DBA06D8794D}" type="pres">
      <dgm:prSet presAssocID="{BD55AB7D-2775-43B5-8B9A-44A00B6F99EE}" presName="node" presStyleLbl="node1" presStyleIdx="21" presStyleCnt="30">
        <dgm:presLayoutVars>
          <dgm:bulletEnabled val="1"/>
        </dgm:presLayoutVars>
      </dgm:prSet>
      <dgm:spPr/>
    </dgm:pt>
    <dgm:pt modelId="{06C57106-E0E6-4F61-BD74-596C1DF133C9}" type="pres">
      <dgm:prSet presAssocID="{51F6372C-F36C-4C1A-AB48-63DDCB92B9CD}" presName="sibTrans" presStyleLbl="sibTrans1D1" presStyleIdx="21" presStyleCnt="29"/>
      <dgm:spPr/>
    </dgm:pt>
    <dgm:pt modelId="{FD36B390-9FC4-40A4-8502-1572956D7D75}" type="pres">
      <dgm:prSet presAssocID="{51F6372C-F36C-4C1A-AB48-63DDCB92B9CD}" presName="connectorText" presStyleLbl="sibTrans1D1" presStyleIdx="21" presStyleCnt="29"/>
      <dgm:spPr/>
    </dgm:pt>
    <dgm:pt modelId="{2D2DF39A-CCDA-455F-BC8A-53BBD318B318}" type="pres">
      <dgm:prSet presAssocID="{33F23182-9786-49E9-BF9F-9DF110EB16B1}" presName="node" presStyleLbl="node1" presStyleIdx="22" presStyleCnt="30">
        <dgm:presLayoutVars>
          <dgm:bulletEnabled val="1"/>
        </dgm:presLayoutVars>
      </dgm:prSet>
      <dgm:spPr/>
    </dgm:pt>
    <dgm:pt modelId="{1F598ECF-85D8-460F-B43F-D09DB463CA12}" type="pres">
      <dgm:prSet presAssocID="{A8795DA6-B71C-4EE0-AB94-FF4A35914A03}" presName="sibTrans" presStyleLbl="sibTrans1D1" presStyleIdx="22" presStyleCnt="29"/>
      <dgm:spPr/>
    </dgm:pt>
    <dgm:pt modelId="{C2105941-302A-4400-BBBF-24EB492EC4A0}" type="pres">
      <dgm:prSet presAssocID="{A8795DA6-B71C-4EE0-AB94-FF4A35914A03}" presName="connectorText" presStyleLbl="sibTrans1D1" presStyleIdx="22" presStyleCnt="29"/>
      <dgm:spPr/>
    </dgm:pt>
    <dgm:pt modelId="{DB543AEC-4DB2-47AB-B80D-A2494867746D}" type="pres">
      <dgm:prSet presAssocID="{FCB9E0AC-5DA9-4E63-9E33-FE6402E4A3EE}" presName="node" presStyleLbl="node1" presStyleIdx="23" presStyleCnt="30">
        <dgm:presLayoutVars>
          <dgm:bulletEnabled val="1"/>
        </dgm:presLayoutVars>
      </dgm:prSet>
      <dgm:spPr/>
    </dgm:pt>
    <dgm:pt modelId="{30E5F328-44BA-42A3-AF6C-41B8F9621DA9}" type="pres">
      <dgm:prSet presAssocID="{E0E8E225-A9FF-441B-9C7C-58922F359CB8}" presName="sibTrans" presStyleLbl="sibTrans1D1" presStyleIdx="23" presStyleCnt="29"/>
      <dgm:spPr/>
    </dgm:pt>
    <dgm:pt modelId="{59D8D283-20F3-4CF4-850A-369F59B4123C}" type="pres">
      <dgm:prSet presAssocID="{E0E8E225-A9FF-441B-9C7C-58922F359CB8}" presName="connectorText" presStyleLbl="sibTrans1D1" presStyleIdx="23" presStyleCnt="29"/>
      <dgm:spPr/>
    </dgm:pt>
    <dgm:pt modelId="{A183A3E7-B2C4-47A6-8E6C-C03F61B020B2}" type="pres">
      <dgm:prSet presAssocID="{BE563039-C76A-42DC-98D0-E99D0D3ED25D}" presName="node" presStyleLbl="node1" presStyleIdx="24" presStyleCnt="30">
        <dgm:presLayoutVars>
          <dgm:bulletEnabled val="1"/>
        </dgm:presLayoutVars>
      </dgm:prSet>
      <dgm:spPr/>
    </dgm:pt>
    <dgm:pt modelId="{DBAF0D71-7901-4AAA-BEAD-52A88573874C}" type="pres">
      <dgm:prSet presAssocID="{95C48E9B-CFD4-4DFF-A011-A2CF6095B9CA}" presName="sibTrans" presStyleLbl="sibTrans1D1" presStyleIdx="24" presStyleCnt="29"/>
      <dgm:spPr/>
    </dgm:pt>
    <dgm:pt modelId="{15091332-20E3-41FF-839A-276CB885B819}" type="pres">
      <dgm:prSet presAssocID="{95C48E9B-CFD4-4DFF-A011-A2CF6095B9CA}" presName="connectorText" presStyleLbl="sibTrans1D1" presStyleIdx="24" presStyleCnt="29"/>
      <dgm:spPr/>
    </dgm:pt>
    <dgm:pt modelId="{8DA4E2F8-0CED-4A51-8E45-B1D37CE30F6D}" type="pres">
      <dgm:prSet presAssocID="{351D4F14-6335-42EB-9936-F644819B2EDB}" presName="node" presStyleLbl="node1" presStyleIdx="25" presStyleCnt="30">
        <dgm:presLayoutVars>
          <dgm:bulletEnabled val="1"/>
        </dgm:presLayoutVars>
      </dgm:prSet>
      <dgm:spPr/>
    </dgm:pt>
    <dgm:pt modelId="{AA465746-BEC0-42D6-AC9B-6333EDF6DB1B}" type="pres">
      <dgm:prSet presAssocID="{E6A48D60-F9C3-41DC-BC6D-30E1836B6310}" presName="sibTrans" presStyleLbl="sibTrans1D1" presStyleIdx="25" presStyleCnt="29"/>
      <dgm:spPr/>
    </dgm:pt>
    <dgm:pt modelId="{E167628A-8742-4E18-9F53-FAD22CB144EB}" type="pres">
      <dgm:prSet presAssocID="{E6A48D60-F9C3-41DC-BC6D-30E1836B6310}" presName="connectorText" presStyleLbl="sibTrans1D1" presStyleIdx="25" presStyleCnt="29"/>
      <dgm:spPr/>
    </dgm:pt>
    <dgm:pt modelId="{806E9B82-D4BD-42A8-9DA5-4C3CA46E946A}" type="pres">
      <dgm:prSet presAssocID="{01B5D504-9DA5-4422-BCD7-D81602D9200D}" presName="node" presStyleLbl="node1" presStyleIdx="26" presStyleCnt="30">
        <dgm:presLayoutVars>
          <dgm:bulletEnabled val="1"/>
        </dgm:presLayoutVars>
      </dgm:prSet>
      <dgm:spPr/>
    </dgm:pt>
    <dgm:pt modelId="{749194E8-A35D-4BA7-A183-EA227DF96DCB}" type="pres">
      <dgm:prSet presAssocID="{595F6B13-B2B2-4BE9-9901-D41F99B30352}" presName="sibTrans" presStyleLbl="sibTrans1D1" presStyleIdx="26" presStyleCnt="29"/>
      <dgm:spPr/>
    </dgm:pt>
    <dgm:pt modelId="{AFC8C8A0-1416-4738-90C9-3A527192AB3E}" type="pres">
      <dgm:prSet presAssocID="{595F6B13-B2B2-4BE9-9901-D41F99B30352}" presName="connectorText" presStyleLbl="sibTrans1D1" presStyleIdx="26" presStyleCnt="29"/>
      <dgm:spPr/>
    </dgm:pt>
    <dgm:pt modelId="{93C16B55-4EBE-471A-8830-02979811DA0E}" type="pres">
      <dgm:prSet presAssocID="{E20DEEE8-709D-429F-B57E-161532351EAA}" presName="node" presStyleLbl="node1" presStyleIdx="27" presStyleCnt="30">
        <dgm:presLayoutVars>
          <dgm:bulletEnabled val="1"/>
        </dgm:presLayoutVars>
      </dgm:prSet>
      <dgm:spPr/>
    </dgm:pt>
    <dgm:pt modelId="{1CF819D4-C252-4690-A0B2-6E0188BDD046}" type="pres">
      <dgm:prSet presAssocID="{D36097ED-767C-41E9-A896-D9EF5A12CC32}" presName="sibTrans" presStyleLbl="sibTrans1D1" presStyleIdx="27" presStyleCnt="29"/>
      <dgm:spPr/>
    </dgm:pt>
    <dgm:pt modelId="{EDCCA42E-E063-407C-8D98-30ED8B017813}" type="pres">
      <dgm:prSet presAssocID="{D36097ED-767C-41E9-A896-D9EF5A12CC32}" presName="connectorText" presStyleLbl="sibTrans1D1" presStyleIdx="27" presStyleCnt="29"/>
      <dgm:spPr/>
    </dgm:pt>
    <dgm:pt modelId="{A0A9BADE-37F0-4E04-8255-60896D8EC578}" type="pres">
      <dgm:prSet presAssocID="{42E26A17-9897-4FC8-ADE9-195C2D0E0D00}" presName="node" presStyleLbl="node1" presStyleIdx="28" presStyleCnt="30">
        <dgm:presLayoutVars>
          <dgm:bulletEnabled val="1"/>
        </dgm:presLayoutVars>
      </dgm:prSet>
      <dgm:spPr/>
    </dgm:pt>
    <dgm:pt modelId="{09ADCDAC-F148-4625-AF32-B16ED533D855}" type="pres">
      <dgm:prSet presAssocID="{EA1B15E3-91B8-4BB1-B205-007722FB5046}" presName="sibTrans" presStyleLbl="sibTrans1D1" presStyleIdx="28" presStyleCnt="29"/>
      <dgm:spPr/>
    </dgm:pt>
    <dgm:pt modelId="{F3BC93D5-012F-4377-B4E1-DDC1C3B14463}" type="pres">
      <dgm:prSet presAssocID="{EA1B15E3-91B8-4BB1-B205-007722FB5046}" presName="connectorText" presStyleLbl="sibTrans1D1" presStyleIdx="28" presStyleCnt="29"/>
      <dgm:spPr/>
    </dgm:pt>
    <dgm:pt modelId="{4ECD3081-ED2C-44DB-9D71-EC708A311268}" type="pres">
      <dgm:prSet presAssocID="{AB07E684-0C41-490E-AF88-B0380426AC3A}" presName="node" presStyleLbl="node1" presStyleIdx="29" presStyleCnt="30">
        <dgm:presLayoutVars>
          <dgm:bulletEnabled val="1"/>
        </dgm:presLayoutVars>
      </dgm:prSet>
      <dgm:spPr/>
    </dgm:pt>
  </dgm:ptLst>
  <dgm:cxnLst>
    <dgm:cxn modelId="{11FD1D00-5EF0-4837-A0E3-DAA49B6C6510}" type="presOf" srcId="{AAF9ADDC-5D62-42E8-AEFE-6CAC149D125B}" destId="{4AFCA42D-0BD3-444E-B746-4C5BE34223F9}" srcOrd="1" destOrd="0" presId="urn:microsoft.com/office/officeart/2005/8/layout/bProcess3"/>
    <dgm:cxn modelId="{756A9000-C0AB-4134-A5DC-5F5FBBE41260}" type="presOf" srcId="{351D4F14-6335-42EB-9936-F644819B2EDB}" destId="{8DA4E2F8-0CED-4A51-8E45-B1D37CE30F6D}" srcOrd="0" destOrd="0" presId="urn:microsoft.com/office/officeart/2005/8/layout/bProcess3"/>
    <dgm:cxn modelId="{93115003-DBB5-483C-8CAA-465649964361}" type="presOf" srcId="{E6A48D60-F9C3-41DC-BC6D-30E1836B6310}" destId="{E167628A-8742-4E18-9F53-FAD22CB144EB}" srcOrd="1" destOrd="0" presId="urn:microsoft.com/office/officeart/2005/8/layout/bProcess3"/>
    <dgm:cxn modelId="{D1A30E07-C52C-41F5-99D8-BC2783DB7A36}" type="presOf" srcId="{A7C839C8-77A0-4624-8D10-41E05CB482E8}" destId="{A51C7FC0-C269-4E20-8D14-C5B6E097E9E9}" srcOrd="0" destOrd="0" presId="urn:microsoft.com/office/officeart/2005/8/layout/bProcess3"/>
    <dgm:cxn modelId="{FF616A07-66CA-4E46-A1D7-68E2A2A3CD2A}" srcId="{CC841A3F-78E5-40FB-8F7A-359FD1609DBB}" destId="{FD5B6B37-F133-45FA-B5EA-F0F3B949AE42}" srcOrd="5" destOrd="0" parTransId="{37E517F6-8CDF-4B6B-A97B-2A81F6A746E2}" sibTransId="{201DA8F7-D858-4118-9C2F-2B9BDFBE8E67}"/>
    <dgm:cxn modelId="{D5570C13-7B70-44C1-B49E-B020D2F3C7FE}" type="presOf" srcId="{6A6AA6B6-55A3-4484-9244-EE00D0CD3996}" destId="{88B9AEF3-F032-48A8-8B65-BFC89EC2248B}" srcOrd="0" destOrd="0" presId="urn:microsoft.com/office/officeart/2005/8/layout/bProcess3"/>
    <dgm:cxn modelId="{1ADB6515-97AC-4F6E-BE00-7D57CD52F126}" type="presOf" srcId="{69BCEF3E-5052-4179-A515-A0BACEC62F8D}" destId="{C89737A0-244B-4FD0-8D2C-4B219AC09A9E}" srcOrd="1" destOrd="0" presId="urn:microsoft.com/office/officeart/2005/8/layout/bProcess3"/>
    <dgm:cxn modelId="{80C05F16-068A-4B8B-8D0F-C570A611E91B}" type="presOf" srcId="{11C83315-0953-4664-AD2B-802474D4EF80}" destId="{1D696AD4-9708-4EA3-B2C9-470E788F477C}" srcOrd="0" destOrd="0" presId="urn:microsoft.com/office/officeart/2005/8/layout/bProcess3"/>
    <dgm:cxn modelId="{C9A5BF17-EBAB-4511-BC8D-284F4DC8901B}" type="presOf" srcId="{201DA8F7-D858-4118-9C2F-2B9BDFBE8E67}" destId="{B9C79C8B-D9B9-4393-8FCC-538D058738F2}" srcOrd="1" destOrd="0" presId="urn:microsoft.com/office/officeart/2005/8/layout/bProcess3"/>
    <dgm:cxn modelId="{03711F1B-6057-4F3D-9784-6ECE6168EBA8}" type="presOf" srcId="{6071CF91-5A3F-4D84-A857-8FB178D6096F}" destId="{6B4B4247-E3A8-4EA3-9431-59AB44A4C119}" srcOrd="1" destOrd="0" presId="urn:microsoft.com/office/officeart/2005/8/layout/bProcess3"/>
    <dgm:cxn modelId="{A207A91F-0270-4ABF-BD83-87D4D9EE9672}" type="presOf" srcId="{88D81214-BEC0-461D-B21A-D83ECC7186F6}" destId="{2E5DADB4-C403-480C-A241-16F5F6F29D20}" srcOrd="0" destOrd="0" presId="urn:microsoft.com/office/officeart/2005/8/layout/bProcess3"/>
    <dgm:cxn modelId="{936D1A24-A872-4EBE-ABC0-AB61D54A8C98}" srcId="{CC841A3F-78E5-40FB-8F7A-359FD1609DBB}" destId="{A54734A0-EEB2-4151-A7E6-42990AE5DED0}" srcOrd="0" destOrd="0" parTransId="{A4347EA5-2D91-4687-B66A-E4208EE910CA}" sibTransId="{3D983366-98F3-4FBF-90E2-D812FED2062E}"/>
    <dgm:cxn modelId="{D3289A24-79A7-4BA2-8E6A-EA8170F5C483}" type="presOf" srcId="{01B5D504-9DA5-4422-BCD7-D81602D9200D}" destId="{806E9B82-D4BD-42A8-9DA5-4C3CA46E946A}" srcOrd="0" destOrd="0" presId="urn:microsoft.com/office/officeart/2005/8/layout/bProcess3"/>
    <dgm:cxn modelId="{6F670E26-EEE2-4F4F-A54B-0F5CF7C4C3ED}" srcId="{CC841A3F-78E5-40FB-8F7A-359FD1609DBB}" destId="{33F23182-9786-49E9-BF9F-9DF110EB16B1}" srcOrd="22" destOrd="0" parTransId="{20E2CE7C-4268-4399-954D-ADD443E9C8FB}" sibTransId="{A8795DA6-B71C-4EE0-AB94-FF4A35914A03}"/>
    <dgm:cxn modelId="{DBA87D2B-8DFB-41FD-AE1A-4C208C976FDA}" type="presOf" srcId="{595F6B13-B2B2-4BE9-9901-D41F99B30352}" destId="{749194E8-A35D-4BA7-A183-EA227DF96DCB}" srcOrd="0" destOrd="0" presId="urn:microsoft.com/office/officeart/2005/8/layout/bProcess3"/>
    <dgm:cxn modelId="{0964982C-437C-4C1B-95A6-A032BAB05DCD}" type="presOf" srcId="{69BCEF3E-5052-4179-A515-A0BACEC62F8D}" destId="{40161092-8C82-488A-A033-27325B561BBA}" srcOrd="0" destOrd="0" presId="urn:microsoft.com/office/officeart/2005/8/layout/bProcess3"/>
    <dgm:cxn modelId="{4088E731-F154-48E7-B54A-B02981935112}" type="presOf" srcId="{FBCE5958-354E-472B-9928-E9BBF19CC667}" destId="{2AA1C381-579D-42E2-BE53-CB0A768C3265}" srcOrd="0" destOrd="0" presId="urn:microsoft.com/office/officeart/2005/8/layout/bProcess3"/>
    <dgm:cxn modelId="{952AEF37-866B-4C3E-B7A3-D428D126DB82}" srcId="{CC841A3F-78E5-40FB-8F7A-359FD1609DBB}" destId="{7FED403D-D166-4A6B-A20E-BA44F8CFD98A}" srcOrd="6" destOrd="0" parTransId="{34356FDF-0C07-4BA8-AAC1-66985C921169}" sibTransId="{20F26AA0-B58A-431D-8BF5-6E3E21B78D51}"/>
    <dgm:cxn modelId="{49E2EB39-FB38-4756-8C45-D9292E0DFD68}" srcId="{CC841A3F-78E5-40FB-8F7A-359FD1609DBB}" destId="{E20DEEE8-709D-429F-B57E-161532351EAA}" srcOrd="27" destOrd="0" parTransId="{27D6235E-D239-4AEE-BBDA-B2DA3B3F7E9C}" sibTransId="{D36097ED-767C-41E9-A896-D9EF5A12CC32}"/>
    <dgm:cxn modelId="{F767593D-B66A-4BB5-8645-B0C3025CD794}" srcId="{CC841A3F-78E5-40FB-8F7A-359FD1609DBB}" destId="{BE563039-C76A-42DC-98D0-E99D0D3ED25D}" srcOrd="24" destOrd="0" parTransId="{8DAAC090-EED0-4B7E-9BBE-4D2C44E0211B}" sibTransId="{95C48E9B-CFD4-4DFF-A011-A2CF6095B9CA}"/>
    <dgm:cxn modelId="{54ADBF3F-EE27-403F-9158-D57D6B456113}" type="presOf" srcId="{1AF34FEE-8B7A-43E6-8B28-5DC7E15C3A75}" destId="{AF3FB1BE-BD97-4016-9F24-09387274211E}" srcOrd="0" destOrd="0" presId="urn:microsoft.com/office/officeart/2005/8/layout/bProcess3"/>
    <dgm:cxn modelId="{C684FB5B-A37E-4B54-B0EA-EB55B61A3C65}" srcId="{CC841A3F-78E5-40FB-8F7A-359FD1609DBB}" destId="{B860C3D3-2F83-42E5-A8FF-45CC7D0BA8D1}" srcOrd="11" destOrd="0" parTransId="{4CA77427-DE39-4996-8BC6-89B3F7248F4C}" sibTransId="{6A6AA6B6-55A3-4484-9244-EE00D0CD3996}"/>
    <dgm:cxn modelId="{50BBB65D-4B29-4108-991C-E3C54C79A3B8}" type="presOf" srcId="{A5F56DEF-9767-462C-8737-E18B3AECA788}" destId="{59D6BA8D-4CF2-4EB9-8BFA-EAB92CD9BBB7}" srcOrd="1" destOrd="0" presId="urn:microsoft.com/office/officeart/2005/8/layout/bProcess3"/>
    <dgm:cxn modelId="{521CDC5E-0C01-473A-936D-798D150C8CC3}" type="presOf" srcId="{95C48E9B-CFD4-4DFF-A011-A2CF6095B9CA}" destId="{15091332-20E3-41FF-839A-276CB885B819}" srcOrd="1" destOrd="0" presId="urn:microsoft.com/office/officeart/2005/8/layout/bProcess3"/>
    <dgm:cxn modelId="{6AA1095F-F90F-4759-97A8-A7C0813270EF}" srcId="{CC841A3F-78E5-40FB-8F7A-359FD1609DBB}" destId="{DB637821-DF83-4E78-984F-3A2E75F8A1EE}" srcOrd="17" destOrd="0" parTransId="{C398D56D-1167-4CA8-9591-4F7D407C0128}" sibTransId="{C62B7A8F-33D1-4FB8-A982-FF8A957CBF67}"/>
    <dgm:cxn modelId="{3A12EA5F-C7DD-4A64-819B-6CC591BF7DE6}" type="presOf" srcId="{25165C41-8023-4D93-9250-1DDEFC22F6D6}" destId="{51181A13-5351-43A7-B991-1D5994509D7E}" srcOrd="0" destOrd="0" presId="urn:microsoft.com/office/officeart/2005/8/layout/bProcess3"/>
    <dgm:cxn modelId="{73EF6844-C362-46D4-8A70-EE0F553C0295}" type="presOf" srcId="{CC841A3F-78E5-40FB-8F7A-359FD1609DBB}" destId="{A4D63D66-F553-4887-8C7D-957B64FD91D8}" srcOrd="0" destOrd="0" presId="urn:microsoft.com/office/officeart/2005/8/layout/bProcess3"/>
    <dgm:cxn modelId="{75E6D066-5A20-4FCC-A42B-7C1A5270678D}" type="presOf" srcId="{FBBBD565-6059-4D44-8D56-087EB88845A6}" destId="{2BCD52A9-1D1D-4FE7-BC46-AB18B726FC82}" srcOrd="1" destOrd="0" presId="urn:microsoft.com/office/officeart/2005/8/layout/bProcess3"/>
    <dgm:cxn modelId="{0E22DC66-E392-4BD8-9A3C-C6836D5A69E8}" type="presOf" srcId="{95C48E9B-CFD4-4DFF-A011-A2CF6095B9CA}" destId="{DBAF0D71-7901-4AAA-BEAD-52A88573874C}" srcOrd="0" destOrd="0" presId="urn:microsoft.com/office/officeart/2005/8/layout/bProcess3"/>
    <dgm:cxn modelId="{8EB8A948-2C74-4AA5-A4E7-9B463177EC6C}" srcId="{CC841A3F-78E5-40FB-8F7A-359FD1609DBB}" destId="{88D81214-BEC0-461D-B21A-D83ECC7186F6}" srcOrd="13" destOrd="0" parTransId="{279F0647-8F69-4523-B072-983084E4452B}" sibTransId="{DFC99345-F8EE-4C74-81B5-FFA0B7F7A7BA}"/>
    <dgm:cxn modelId="{6AF8F168-437D-4D08-8BBD-C0B181378806}" type="presOf" srcId="{11C83315-0953-4664-AD2B-802474D4EF80}" destId="{30C08252-136D-4D2C-80B8-77713C9DE9FE}" srcOrd="1" destOrd="0" presId="urn:microsoft.com/office/officeart/2005/8/layout/bProcess3"/>
    <dgm:cxn modelId="{3BA45B4B-2B18-498C-8671-CBE5F1003CCD}" type="presOf" srcId="{A1984CFA-F217-45EE-975E-8C2EFAC11D1C}" destId="{4BE43B85-94ED-4F37-A8B4-C9B9E2FDA0F3}" srcOrd="0" destOrd="0" presId="urn:microsoft.com/office/officeart/2005/8/layout/bProcess3"/>
    <dgm:cxn modelId="{8CDD126C-DA9F-4793-9ADF-19CDB44F5D3A}" type="presOf" srcId="{8413747B-5222-4571-A16B-6D80831B646B}" destId="{16F0F8A4-5473-40C1-85F6-51AC006C052B}" srcOrd="1" destOrd="0" presId="urn:microsoft.com/office/officeart/2005/8/layout/bProcess3"/>
    <dgm:cxn modelId="{C3D0CA6C-DC84-4947-9EC1-17B6F89D27F3}" type="presOf" srcId="{B6E6C3A2-B189-4790-8577-453A78EFF4DE}" destId="{EA185BE5-57A6-40F9-9C24-07A282314158}" srcOrd="0" destOrd="0" presId="urn:microsoft.com/office/officeart/2005/8/layout/bProcess3"/>
    <dgm:cxn modelId="{A3772D6E-FACF-41E6-A92E-7BD2C98EDC69}" srcId="{CC841A3F-78E5-40FB-8F7A-359FD1609DBB}" destId="{01B5D504-9DA5-4422-BCD7-D81602D9200D}" srcOrd="26" destOrd="0" parTransId="{C04BC227-2FBA-408C-998D-95D178784DFB}" sibTransId="{595F6B13-B2B2-4BE9-9901-D41F99B30352}"/>
    <dgm:cxn modelId="{56B6714E-46DA-4D4A-9F0D-4ACD4FA4A8F7}" type="presOf" srcId="{A5F56DEF-9767-462C-8737-E18B3AECA788}" destId="{2017DF09-56BC-4AF1-89B4-2106BF9D52D2}" srcOrd="0" destOrd="0" presId="urn:microsoft.com/office/officeart/2005/8/layout/bProcess3"/>
    <dgm:cxn modelId="{AB0F836E-853F-4977-8B8A-0A3BCDAA3CEE}" type="presOf" srcId="{FC053A1F-35C1-4A78-B488-9EF2C8B136E8}" destId="{E124E37E-80FA-4B50-B36C-64A5B816B0A9}" srcOrd="0" destOrd="0" presId="urn:microsoft.com/office/officeart/2005/8/layout/bProcess3"/>
    <dgm:cxn modelId="{6D00C14E-7831-4762-B063-3351E1EFE78C}" type="presOf" srcId="{FC053A1F-35C1-4A78-B488-9EF2C8B136E8}" destId="{F6C4603C-DC2B-4366-B037-4A8F3C7DE258}" srcOrd="1" destOrd="0" presId="urn:microsoft.com/office/officeart/2005/8/layout/bProcess3"/>
    <dgm:cxn modelId="{CDC88F6F-6DA8-4E61-8405-B715451E6C0D}" srcId="{CC841A3F-78E5-40FB-8F7A-359FD1609DBB}" destId="{719E871C-4B48-4D44-92E9-3083BCA82CA6}" srcOrd="7" destOrd="0" parTransId="{65A7B96E-426F-4DB7-B72C-48CD46C561F1}" sibTransId="{9AF562F6-6AA7-4DBE-8ADA-06C9EAB3A70E}"/>
    <dgm:cxn modelId="{22500671-14D0-4A35-9FBF-EEEF8ED7F129}" type="presOf" srcId="{EA1B15E3-91B8-4BB1-B205-007722FB5046}" destId="{F3BC93D5-012F-4377-B4E1-DDC1C3B14463}" srcOrd="1" destOrd="0" presId="urn:microsoft.com/office/officeart/2005/8/layout/bProcess3"/>
    <dgm:cxn modelId="{519E8A53-A108-4A74-B035-BCD8D1F8D2ED}" type="presOf" srcId="{6A6AA6B6-55A3-4484-9244-EE00D0CD3996}" destId="{1825A9C3-6A70-4615-98E1-4B9226A37F83}" srcOrd="1" destOrd="0" presId="urn:microsoft.com/office/officeart/2005/8/layout/bProcess3"/>
    <dgm:cxn modelId="{38B8AE55-ADC4-4476-A625-7235075927B9}" type="presOf" srcId="{8413747B-5222-4571-A16B-6D80831B646B}" destId="{F6E432AD-C76D-4180-BAB7-98EA4DAF308D}" srcOrd="0" destOrd="0" presId="urn:microsoft.com/office/officeart/2005/8/layout/bProcess3"/>
    <dgm:cxn modelId="{3DC4F076-2C30-4AFC-9EDD-5D3A5B6EDCA3}" type="presOf" srcId="{5C6AE163-CA47-448C-9891-F27D3F936F89}" destId="{7A9A8258-EB9B-4438-836F-2F51BA028E90}" srcOrd="0" destOrd="0" presId="urn:microsoft.com/office/officeart/2005/8/layout/bProcess3"/>
    <dgm:cxn modelId="{823B6A77-387F-47C8-9E93-71DAC40D828E}" type="presOf" srcId="{5BB3F8BA-5369-4875-91DB-A195FDD1693E}" destId="{1702DAF2-BAF7-4450-919E-675DE54E74D9}" srcOrd="0" destOrd="0" presId="urn:microsoft.com/office/officeart/2005/8/layout/bProcess3"/>
    <dgm:cxn modelId="{3382B857-8C2A-4763-8B3F-82149141DD76}" type="presOf" srcId="{51F6372C-F36C-4C1A-AB48-63DDCB92B9CD}" destId="{FD36B390-9FC4-40A4-8502-1572956D7D75}" srcOrd="1" destOrd="0" presId="urn:microsoft.com/office/officeart/2005/8/layout/bProcess3"/>
    <dgm:cxn modelId="{98471758-6A8F-4607-A4AE-4C744E5461D9}" type="presOf" srcId="{A465129A-3863-472D-8656-F35324480AF6}" destId="{0E75DC1E-39D8-4F16-AE8A-2B6C15D1ED37}" srcOrd="0" destOrd="0" presId="urn:microsoft.com/office/officeart/2005/8/layout/bProcess3"/>
    <dgm:cxn modelId="{AFC3D759-59A3-4856-AFD5-BA5DBDC38EE5}" type="presOf" srcId="{E6A48D60-F9C3-41DC-BC6D-30E1836B6310}" destId="{AA465746-BEC0-42D6-AC9B-6333EDF6DB1B}" srcOrd="0" destOrd="0" presId="urn:microsoft.com/office/officeart/2005/8/layout/bProcess3"/>
    <dgm:cxn modelId="{5A98B67D-3BE9-4DFE-B00C-E4DF352AB9FF}" type="presOf" srcId="{E0E8E225-A9FF-441B-9C7C-58922F359CB8}" destId="{30E5F328-44BA-42A3-AF6C-41B8F9621DA9}" srcOrd="0" destOrd="0" presId="urn:microsoft.com/office/officeart/2005/8/layout/bProcess3"/>
    <dgm:cxn modelId="{6222947E-EB56-4659-8B14-2F77A1C1A953}" type="presOf" srcId="{9AF562F6-6AA7-4DBE-8ADA-06C9EAB3A70E}" destId="{3BF06BC3-3DE9-44E5-ACCE-0676393E44A8}" srcOrd="0" destOrd="0" presId="urn:microsoft.com/office/officeart/2005/8/layout/bProcess3"/>
    <dgm:cxn modelId="{DBA4A182-C077-41F8-A7D6-67B4FBABAB1E}" type="presOf" srcId="{DC77767D-24AD-4323-AACF-0BE4474AF9F7}" destId="{DCB639FE-D0D1-4F27-9BD1-5236F2871B4D}" srcOrd="1" destOrd="0" presId="urn:microsoft.com/office/officeart/2005/8/layout/bProcess3"/>
    <dgm:cxn modelId="{9B1A9A84-3C46-4EF9-BBC4-D398967237B5}" type="presOf" srcId="{E837BFCF-4289-4472-9FDF-43B8A0B32D44}" destId="{DB497B82-167E-4DA2-846C-15B6E9B2EA90}" srcOrd="0" destOrd="0" presId="urn:microsoft.com/office/officeart/2005/8/layout/bProcess3"/>
    <dgm:cxn modelId="{7760E786-9D41-41C3-A5D8-522307636805}" type="presOf" srcId="{DC77767D-24AD-4323-AACF-0BE4474AF9F7}" destId="{942A81E9-B08F-46FA-9BFF-BB140EA571E3}" srcOrd="0" destOrd="0" presId="urn:microsoft.com/office/officeart/2005/8/layout/bProcess3"/>
    <dgm:cxn modelId="{A2C6ED86-B707-40CE-AEA8-F5FF5E831D08}" type="presOf" srcId="{1AF34FEE-8B7A-43E6-8B28-5DC7E15C3A75}" destId="{25EF5514-8FBE-4ABB-9B32-249F433F03E0}" srcOrd="1" destOrd="0" presId="urn:microsoft.com/office/officeart/2005/8/layout/bProcess3"/>
    <dgm:cxn modelId="{20F0AA87-0401-4FD7-8F8B-6FC966152B84}" type="presOf" srcId="{E3344092-FDD1-4297-842B-32222FB01ED9}" destId="{464E5537-E413-4B18-A774-846CE95090CD}" srcOrd="0" destOrd="0" presId="urn:microsoft.com/office/officeart/2005/8/layout/bProcess3"/>
    <dgm:cxn modelId="{C81DB588-8E1B-4410-9430-E77F74E82C9A}" type="presOf" srcId="{42E26A17-9897-4FC8-ADE9-195C2D0E0D00}" destId="{A0A9BADE-37F0-4E04-8255-60896D8EC578}" srcOrd="0" destOrd="0" presId="urn:microsoft.com/office/officeart/2005/8/layout/bProcess3"/>
    <dgm:cxn modelId="{05A0108C-D778-444C-9F74-D4D56E263BD2}" type="presOf" srcId="{A8795DA6-B71C-4EE0-AB94-FF4A35914A03}" destId="{C2105941-302A-4400-BBBF-24EB492EC4A0}" srcOrd="1" destOrd="0" presId="urn:microsoft.com/office/officeart/2005/8/layout/bProcess3"/>
    <dgm:cxn modelId="{3552548C-08AA-47E0-946E-E674785F66BE}" type="presOf" srcId="{61EB992E-4176-4392-9F40-5CECA2302914}" destId="{69D35774-57C7-412D-A370-5EF33B3497B5}" srcOrd="0" destOrd="0" presId="urn:microsoft.com/office/officeart/2005/8/layout/bProcess3"/>
    <dgm:cxn modelId="{6D24548F-DA54-4D70-A9FC-53A54E9E50AE}" type="presOf" srcId="{AB07E684-0C41-490E-AF88-B0380426AC3A}" destId="{4ECD3081-ED2C-44DB-9D71-EC708A311268}" srcOrd="0" destOrd="0" presId="urn:microsoft.com/office/officeart/2005/8/layout/bProcess3"/>
    <dgm:cxn modelId="{41722B90-8E62-48D8-B4CE-3F8117DE0159}" type="presOf" srcId="{A54734A0-EEB2-4151-A7E6-42990AE5DED0}" destId="{1F3220FB-535E-40D7-8D6B-A92276293F2A}" srcOrd="0" destOrd="0" presId="urn:microsoft.com/office/officeart/2005/8/layout/bProcess3"/>
    <dgm:cxn modelId="{2CC1C190-7C21-4B93-93F3-A24CB21794B9}" type="presOf" srcId="{6071CF91-5A3F-4D84-A857-8FB178D6096F}" destId="{EA10D689-1299-49CE-8703-08EA8CC07BE5}" srcOrd="0" destOrd="0" presId="urn:microsoft.com/office/officeart/2005/8/layout/bProcess3"/>
    <dgm:cxn modelId="{2A2ADE90-DEBC-4A01-AF33-EE421E35DAFD}" srcId="{CC841A3F-78E5-40FB-8F7A-359FD1609DBB}" destId="{A1984CFA-F217-45EE-975E-8C2EFAC11D1C}" srcOrd="14" destOrd="0" parTransId="{B37DDEB7-FF43-4EDE-AB86-24040C378CFA}" sibTransId="{8413747B-5222-4571-A16B-6D80831B646B}"/>
    <dgm:cxn modelId="{50708293-8718-4569-B639-597F5E7A7E0A}" srcId="{CC841A3F-78E5-40FB-8F7A-359FD1609DBB}" destId="{FCB9E0AC-5DA9-4E63-9E33-FE6402E4A3EE}" srcOrd="23" destOrd="0" parTransId="{4A7D75BD-D752-4993-A321-5A2991E35F99}" sibTransId="{E0E8E225-A9FF-441B-9C7C-58922F359CB8}"/>
    <dgm:cxn modelId="{A5853B96-4D15-4F35-B325-66BB49139F62}" type="presOf" srcId="{E20DEEE8-709D-429F-B57E-161532351EAA}" destId="{93C16B55-4EBE-471A-8830-02979811DA0E}" srcOrd="0" destOrd="0" presId="urn:microsoft.com/office/officeart/2005/8/layout/bProcess3"/>
    <dgm:cxn modelId="{45F77196-A68A-4E4E-8F29-90718068B156}" srcId="{CC841A3F-78E5-40FB-8F7A-359FD1609DBB}" destId="{E837BFCF-4289-4472-9FDF-43B8A0B32D44}" srcOrd="10" destOrd="0" parTransId="{65ABB59E-211F-496D-95A6-97731F28A10C}" sibTransId="{6071CF91-5A3F-4D84-A857-8FB178D6096F}"/>
    <dgm:cxn modelId="{8D1DA796-72C7-441C-8BD2-890CE3E2021D}" type="presOf" srcId="{719E871C-4B48-4D44-92E9-3083BCA82CA6}" destId="{EA00A063-9518-48F4-B2DD-79E5AE755D96}" srcOrd="0" destOrd="0" presId="urn:microsoft.com/office/officeart/2005/8/layout/bProcess3"/>
    <dgm:cxn modelId="{C54A1E98-70BF-4BA6-BF2C-271592FA7317}" srcId="{CC841A3F-78E5-40FB-8F7A-359FD1609DBB}" destId="{F324F58B-8D81-4BE5-AF38-0D5058B05C37}" srcOrd="15" destOrd="0" parTransId="{A0404D6E-2498-4BBD-A908-F389D90ED30D}" sibTransId="{AAF9ADDC-5D62-42E8-AEFE-6CAC149D125B}"/>
    <dgm:cxn modelId="{C5C23F98-C7B2-4732-B8AA-7ADD233161C3}" type="presOf" srcId="{EB112D17-8734-4A56-ACCF-740BBE3CF611}" destId="{A291314E-9ABC-44DA-9749-FA1D5068DC60}" srcOrd="1" destOrd="0" presId="urn:microsoft.com/office/officeart/2005/8/layout/bProcess3"/>
    <dgm:cxn modelId="{9CE3C499-FDB9-4B9C-AFC3-E5BEC36481E8}" type="presOf" srcId="{C16CFBDF-BDC4-4F6C-9574-3DA0046B088B}" destId="{73FC2B4E-678E-4908-8377-5A48AA9576A3}" srcOrd="0" destOrd="0" presId="urn:microsoft.com/office/officeart/2005/8/layout/bProcess3"/>
    <dgm:cxn modelId="{2935029A-66A9-464B-AED7-243A077DBE2D}" type="presOf" srcId="{B6E6C3A2-B189-4790-8577-453A78EFF4DE}" destId="{85D97016-90E6-4DAA-8FAB-EAF3D6760230}" srcOrd="1" destOrd="0" presId="urn:microsoft.com/office/officeart/2005/8/layout/bProcess3"/>
    <dgm:cxn modelId="{1F640E9A-F0CE-41B3-9396-299825776093}" type="presOf" srcId="{27F856B8-5AD2-4021-ABEB-283C43C5D5BB}" destId="{CC46D1D1-1ED1-4BB2-8296-8FC94C3EF094}" srcOrd="0" destOrd="0" presId="urn:microsoft.com/office/officeart/2005/8/layout/bProcess3"/>
    <dgm:cxn modelId="{91E5199A-B044-44AB-A8E6-361F8A0C6CF4}" type="presOf" srcId="{B860C3D3-2F83-42E5-A8FF-45CC7D0BA8D1}" destId="{DCADF4C5-3798-438A-91E8-B73EBFDD4BCA}" srcOrd="0" destOrd="0" presId="urn:microsoft.com/office/officeart/2005/8/layout/bProcess3"/>
    <dgm:cxn modelId="{5E435EA0-683F-460B-AB8F-917D02A3EE26}" type="presOf" srcId="{BE563039-C76A-42DC-98D0-E99D0D3ED25D}" destId="{A183A3E7-B2C4-47A6-8E6C-C03F61B020B2}" srcOrd="0" destOrd="0" presId="urn:microsoft.com/office/officeart/2005/8/layout/bProcess3"/>
    <dgm:cxn modelId="{639F37A2-FC85-4386-ACDD-E7B13AB35838}" srcId="{CC841A3F-78E5-40FB-8F7A-359FD1609DBB}" destId="{5C6AE163-CA47-448C-9891-F27D3F936F89}" srcOrd="3" destOrd="0" parTransId="{E9690CE6-D80F-4C48-A205-07BFAC172FF7}" sibTransId="{A7C839C8-77A0-4624-8D10-41E05CB482E8}"/>
    <dgm:cxn modelId="{46FDFFA3-D123-4D78-A5C6-3764E173ED90}" srcId="{CC841A3F-78E5-40FB-8F7A-359FD1609DBB}" destId="{25165C41-8023-4D93-9250-1DDEFC22F6D6}" srcOrd="12" destOrd="0" parTransId="{72FD2236-6E17-4431-9ECA-57DE9636E166}" sibTransId="{DC77767D-24AD-4323-AACF-0BE4474AF9F7}"/>
    <dgm:cxn modelId="{A87839A7-41D6-4E66-9F41-E2D198F9B6DD}" type="presOf" srcId="{BD55AB7D-2775-43B5-8B9A-44A00B6F99EE}" destId="{A0125C1B-F2A8-4E98-AEF2-5DBA06D8794D}" srcOrd="0" destOrd="0" presId="urn:microsoft.com/office/officeart/2005/8/layout/bProcess3"/>
    <dgm:cxn modelId="{4A9A39A7-94E9-4098-9EE5-3ECC6FB2B0F3}" type="presOf" srcId="{E0E8E225-A9FF-441B-9C7C-58922F359CB8}" destId="{59D8D283-20F3-4CF4-850A-369F59B4123C}" srcOrd="1" destOrd="0" presId="urn:microsoft.com/office/officeart/2005/8/layout/bProcess3"/>
    <dgm:cxn modelId="{65F71FAA-7ABD-4C1D-8831-FF7A3C61FDDE}" type="presOf" srcId="{DFC99345-F8EE-4C74-81B5-FFA0B7F7A7BA}" destId="{6A2EF95F-044A-4585-8A85-C48D82A7E878}" srcOrd="1" destOrd="0" presId="urn:microsoft.com/office/officeart/2005/8/layout/bProcess3"/>
    <dgm:cxn modelId="{505935AB-2E4F-4158-987A-86932173B862}" type="presOf" srcId="{7FED403D-D166-4A6B-A20E-BA44F8CFD98A}" destId="{852FBBC9-A82E-4644-B2C0-EA2454406A24}" srcOrd="0" destOrd="0" presId="urn:microsoft.com/office/officeart/2005/8/layout/bProcess3"/>
    <dgm:cxn modelId="{D9853AB3-7FCE-4025-AC0B-E32DAC137B78}" type="presOf" srcId="{A8795DA6-B71C-4EE0-AB94-FF4A35914A03}" destId="{1F598ECF-85D8-460F-B43F-D09DB463CA12}" srcOrd="0" destOrd="0" presId="urn:microsoft.com/office/officeart/2005/8/layout/bProcess3"/>
    <dgm:cxn modelId="{54598EB7-11E1-4897-8D03-C7D04F2A347C}" type="presOf" srcId="{FD5B6B37-F133-45FA-B5EA-F0F3B949AE42}" destId="{8F5E2292-1B5B-440F-9C2F-765B8A1F1238}" srcOrd="0" destOrd="0" presId="urn:microsoft.com/office/officeart/2005/8/layout/bProcess3"/>
    <dgm:cxn modelId="{22A8FBB7-F6A4-42CA-9E96-23A905EDC59E}" type="presOf" srcId="{9AF562F6-6AA7-4DBE-8ADA-06C9EAB3A70E}" destId="{065AF88A-0368-4A28-B2A5-E90628BEDAE2}" srcOrd="1" destOrd="0" presId="urn:microsoft.com/office/officeart/2005/8/layout/bProcess3"/>
    <dgm:cxn modelId="{FEC762B9-6616-4351-B7D1-C3E8A3CB276E}" type="presOf" srcId="{AAF9ADDC-5D62-42E8-AEFE-6CAC149D125B}" destId="{9E91E1B0-4B77-4AA0-8350-75F917D1258B}" srcOrd="0" destOrd="0" presId="urn:microsoft.com/office/officeart/2005/8/layout/bProcess3"/>
    <dgm:cxn modelId="{EE3AC0B9-5958-48E8-8C2A-957D825460EF}" type="presOf" srcId="{20F26AA0-B58A-431D-8BF5-6E3E21B78D51}" destId="{9E3006B6-EAEF-4616-8657-3D1593619C8E}" srcOrd="0" destOrd="0" presId="urn:microsoft.com/office/officeart/2005/8/layout/bProcess3"/>
    <dgm:cxn modelId="{1BC925BB-3BC5-4EA9-97EF-19FE2BDA6056}" type="presOf" srcId="{D36097ED-767C-41E9-A896-D9EF5A12CC32}" destId="{EDCCA42E-E063-407C-8D98-30ED8B017813}" srcOrd="1" destOrd="0" presId="urn:microsoft.com/office/officeart/2005/8/layout/bProcess3"/>
    <dgm:cxn modelId="{A78866BD-D38E-49C5-85A8-ED0B90338D2B}" srcId="{CC841A3F-78E5-40FB-8F7A-359FD1609DBB}" destId="{351D4F14-6335-42EB-9936-F644819B2EDB}" srcOrd="25" destOrd="0" parTransId="{5121FB02-0C25-402C-B479-4DF741382AFE}" sibTransId="{E6A48D60-F9C3-41DC-BC6D-30E1836B6310}"/>
    <dgm:cxn modelId="{84A1E0C0-7DD8-4D78-8868-7E53EB532381}" type="presOf" srcId="{33F23182-9786-49E9-BF9F-9DF110EB16B1}" destId="{2D2DF39A-CCDA-455F-BC8A-53BBD318B318}" srcOrd="0" destOrd="0" presId="urn:microsoft.com/office/officeart/2005/8/layout/bProcess3"/>
    <dgm:cxn modelId="{28B32CC2-1A5E-4F4C-9C9F-97F8C04C4649}" type="presOf" srcId="{DFC99345-F8EE-4C74-81B5-FFA0B7F7A7BA}" destId="{390D6638-ED00-4C35-97FA-3F9CBE788E2E}" srcOrd="0" destOrd="0" presId="urn:microsoft.com/office/officeart/2005/8/layout/bProcess3"/>
    <dgm:cxn modelId="{C7B2E7C4-34DB-4D96-9EE9-9B7C222A8AED}" type="presOf" srcId="{FCB9E0AC-5DA9-4E63-9E33-FE6402E4A3EE}" destId="{DB543AEC-4DB2-47AB-B80D-A2494867746D}" srcOrd="0" destOrd="0" presId="urn:microsoft.com/office/officeart/2005/8/layout/bProcess3"/>
    <dgm:cxn modelId="{28E6D8C8-586C-4776-8A07-31A4F5981BEA}" srcId="{CC841A3F-78E5-40FB-8F7A-359FD1609DBB}" destId="{61EB992E-4176-4392-9F40-5CECA2302914}" srcOrd="19" destOrd="0" parTransId="{0F16DA42-960E-4BF7-A713-B6E29A807D7C}" sibTransId="{69BCEF3E-5052-4179-A515-A0BACEC62F8D}"/>
    <dgm:cxn modelId="{527548C9-4FAF-4EC7-AE1B-BF6FB630518D}" type="presOf" srcId="{FBBBD565-6059-4D44-8D56-087EB88845A6}" destId="{4C3C5ABB-B422-4F9D-AA06-02A3732054A2}" srcOrd="0" destOrd="0" presId="urn:microsoft.com/office/officeart/2005/8/layout/bProcess3"/>
    <dgm:cxn modelId="{7F75D8C9-1DCB-4905-8CB8-84B4A6B8FA05}" srcId="{CC841A3F-78E5-40FB-8F7A-359FD1609DBB}" destId="{27F856B8-5AD2-4021-ABEB-283C43C5D5BB}" srcOrd="16" destOrd="0" parTransId="{3FC86184-390B-4D8E-A243-EC2AA02880DB}" sibTransId="{FC053A1F-35C1-4A78-B488-9EF2C8B136E8}"/>
    <dgm:cxn modelId="{FF9A07CC-6EE9-4D20-80D8-4576959B13E4}" type="presOf" srcId="{20F26AA0-B58A-431D-8BF5-6E3E21B78D51}" destId="{9B2F9BDD-A707-44A8-9C00-2FFD60B0910E}" srcOrd="1" destOrd="0" presId="urn:microsoft.com/office/officeart/2005/8/layout/bProcess3"/>
    <dgm:cxn modelId="{1C321DCC-8099-49DC-AF2E-F46AA8B3C3A3}" srcId="{CC841A3F-78E5-40FB-8F7A-359FD1609DBB}" destId="{962E7AC9-17AD-45DC-9A18-44ABEA334E7A}" srcOrd="9" destOrd="0" parTransId="{230CFCE1-9A3D-4CD6-BF12-7C812DCDF924}" sibTransId="{FBCE5958-354E-472B-9928-E9BBF19CC667}"/>
    <dgm:cxn modelId="{664778CD-E8B5-47B2-9AB0-13735382944F}" type="presOf" srcId="{EB112D17-8734-4A56-ACCF-740BBE3CF611}" destId="{EFB3023A-CFCF-4BE0-806A-6CA55D815CDA}" srcOrd="0" destOrd="0" presId="urn:microsoft.com/office/officeart/2005/8/layout/bProcess3"/>
    <dgm:cxn modelId="{B668A1CD-E705-419A-BC98-D255268CEE9E}" srcId="{CC841A3F-78E5-40FB-8F7A-359FD1609DBB}" destId="{5BB3F8BA-5369-4875-91DB-A195FDD1693E}" srcOrd="2" destOrd="0" parTransId="{4E49C796-39D7-4DC5-91BD-E6419302B8CD}" sibTransId="{FBBBD565-6059-4D44-8D56-087EB88845A6}"/>
    <dgm:cxn modelId="{A6F526D2-C443-4744-8EFD-41CA5B12D854}" type="presOf" srcId="{3D983366-98F3-4FBF-90E2-D812FED2062E}" destId="{2A205135-AC0F-4025-A556-5CD2CCF50389}" srcOrd="0" destOrd="0" presId="urn:microsoft.com/office/officeart/2005/8/layout/bProcess3"/>
    <dgm:cxn modelId="{91BA34D3-9FAE-4382-A54A-20A764363284}" srcId="{CC841A3F-78E5-40FB-8F7A-359FD1609DBB}" destId="{BD55AB7D-2775-43B5-8B9A-44A00B6F99EE}" srcOrd="21" destOrd="0" parTransId="{85BAB89E-BA9C-4DB3-90DB-91A28178AE70}" sibTransId="{51F6372C-F36C-4C1A-AB48-63DDCB92B9CD}"/>
    <dgm:cxn modelId="{ABC3CDD5-B4FA-462A-8EC1-CD8212562EAA}" srcId="{CC841A3F-78E5-40FB-8F7A-359FD1609DBB}" destId="{AB07E684-0C41-490E-AF88-B0380426AC3A}" srcOrd="29" destOrd="0" parTransId="{56AB9A49-DAB7-477E-BA38-46F23D02B38E}" sibTransId="{6DDBFD97-739E-4A72-BE58-84E7D8CB3B2C}"/>
    <dgm:cxn modelId="{29B0BCD9-CBA6-4283-B808-D28AA37D33E0}" type="presOf" srcId="{3D983366-98F3-4FBF-90E2-D812FED2062E}" destId="{2184DF3C-2C6A-4137-BDDA-98C30BE52ACA}" srcOrd="1" destOrd="0" presId="urn:microsoft.com/office/officeart/2005/8/layout/bProcess3"/>
    <dgm:cxn modelId="{B646FBDF-7089-493D-B3E9-7DA0C3B8266F}" type="presOf" srcId="{51F6372C-F36C-4C1A-AB48-63DDCB92B9CD}" destId="{06C57106-E0E6-4F61-BD74-596C1DF133C9}" srcOrd="0" destOrd="0" presId="urn:microsoft.com/office/officeart/2005/8/layout/bProcess3"/>
    <dgm:cxn modelId="{006918E0-1255-4591-990B-EB5E8B34E6BA}" type="presOf" srcId="{C62B7A8F-33D1-4FB8-A982-FF8A957CBF67}" destId="{EF3F6ACE-D5C3-454E-A676-86BF85A35479}" srcOrd="1" destOrd="0" presId="urn:microsoft.com/office/officeart/2005/8/layout/bProcess3"/>
    <dgm:cxn modelId="{68BBDCE3-32CD-4588-8C7E-A1DC9E8C5C32}" type="presOf" srcId="{C62B7A8F-33D1-4FB8-A982-FF8A957CBF67}" destId="{91AD1029-E7E7-4F9B-AD50-B30546598837}" srcOrd="0" destOrd="0" presId="urn:microsoft.com/office/officeart/2005/8/layout/bProcess3"/>
    <dgm:cxn modelId="{251AB5E4-BDA9-4547-8ABD-5D48EDF320E1}" type="presOf" srcId="{F324F58B-8D81-4BE5-AF38-0D5058B05C37}" destId="{03D78696-0071-4DE7-8688-F64618E1E03E}" srcOrd="0" destOrd="0" presId="urn:microsoft.com/office/officeart/2005/8/layout/bProcess3"/>
    <dgm:cxn modelId="{8ED13CE5-2045-4D2D-935D-017F8CE2E4AD}" type="presOf" srcId="{962E7AC9-17AD-45DC-9A18-44ABEA334E7A}" destId="{2D21FC3A-E7E0-4C7E-8169-5CDD6CD38BFE}" srcOrd="0" destOrd="0" presId="urn:microsoft.com/office/officeart/2005/8/layout/bProcess3"/>
    <dgm:cxn modelId="{F6D536E6-832A-491C-A06C-AD4342D8AC40}" type="presOf" srcId="{EA1B15E3-91B8-4BB1-B205-007722FB5046}" destId="{09ADCDAC-F148-4625-AF32-B16ED533D855}" srcOrd="0" destOrd="0" presId="urn:microsoft.com/office/officeart/2005/8/layout/bProcess3"/>
    <dgm:cxn modelId="{6A9AB7E6-D989-43FB-9C57-6CBADC14DA9A}" type="presOf" srcId="{E4CA5B96-0F22-4ABE-A96F-31F81BC96FDA}" destId="{41384473-4D9D-49B4-AE09-4337A44B6DC3}" srcOrd="0" destOrd="0" presId="urn:microsoft.com/office/officeart/2005/8/layout/bProcess3"/>
    <dgm:cxn modelId="{C3E081ED-9D6A-4F7C-8255-4E72121FD925}" srcId="{CC841A3F-78E5-40FB-8F7A-359FD1609DBB}" destId="{C16CFBDF-BDC4-4F6C-9574-3DA0046B088B}" srcOrd="1" destOrd="0" parTransId="{FF299731-A0DB-451F-BA04-BBC2A67F7B82}" sibTransId="{1AF34FEE-8B7A-43E6-8B28-5DC7E15C3A75}"/>
    <dgm:cxn modelId="{F0CC02F0-7E66-43D0-8CBB-C9AEB25A5261}" srcId="{CC841A3F-78E5-40FB-8F7A-359FD1609DBB}" destId="{E707BB7F-CEEF-438C-B462-DC73A841DDAB}" srcOrd="18" destOrd="0" parTransId="{F4B3060F-E7EB-4A36-BA6B-088BC981F66C}" sibTransId="{11C83315-0953-4664-AD2B-802474D4EF80}"/>
    <dgm:cxn modelId="{732973F2-C4DF-468D-A18D-1F40D947589D}" type="presOf" srcId="{595F6B13-B2B2-4BE9-9901-D41F99B30352}" destId="{AFC8C8A0-1416-4738-90C9-3A527192AB3E}" srcOrd="1" destOrd="0" presId="urn:microsoft.com/office/officeart/2005/8/layout/bProcess3"/>
    <dgm:cxn modelId="{D9A2E6F2-DF42-4B61-98EE-0A725A36185C}" type="presOf" srcId="{E707BB7F-CEEF-438C-B462-DC73A841DDAB}" destId="{4BF14ED1-10C7-4FD2-AFE4-6016B266C454}" srcOrd="0" destOrd="0" presId="urn:microsoft.com/office/officeart/2005/8/layout/bProcess3"/>
    <dgm:cxn modelId="{9E467FF3-2048-4E92-9071-94A5D0A40AA1}" srcId="{CC841A3F-78E5-40FB-8F7A-359FD1609DBB}" destId="{A465129A-3863-472D-8656-F35324480AF6}" srcOrd="20" destOrd="0" parTransId="{82B328CC-390D-477B-A030-52F2B2EBDCBE}" sibTransId="{EB112D17-8734-4A56-ACCF-740BBE3CF611}"/>
    <dgm:cxn modelId="{089EA2F3-4485-4CBD-AD4C-DE922A2646B6}" type="presOf" srcId="{FBCE5958-354E-472B-9928-E9BBF19CC667}" destId="{CB21E210-1091-4633-912A-1C57127114E4}" srcOrd="1" destOrd="0" presId="urn:microsoft.com/office/officeart/2005/8/layout/bProcess3"/>
    <dgm:cxn modelId="{83B6EDF5-4167-4151-BFB8-A7943F892E4C}" type="presOf" srcId="{A7C839C8-77A0-4624-8D10-41E05CB482E8}" destId="{2C49461D-E78C-4A5C-9CC6-4FDE7D22C840}" srcOrd="1" destOrd="0" presId="urn:microsoft.com/office/officeart/2005/8/layout/bProcess3"/>
    <dgm:cxn modelId="{272D95F8-69A8-42BE-8599-E682C3B7219F}" srcId="{CC841A3F-78E5-40FB-8F7A-359FD1609DBB}" destId="{E3344092-FDD1-4297-842B-32222FB01ED9}" srcOrd="4" destOrd="0" parTransId="{C66E03A1-1153-458E-A2A8-8BA77EFC5EE5}" sibTransId="{A5F56DEF-9767-462C-8737-E18B3AECA788}"/>
    <dgm:cxn modelId="{D944A5FB-ACD3-4C1E-8877-3A7BFF72A210}" srcId="{CC841A3F-78E5-40FB-8F7A-359FD1609DBB}" destId="{E4CA5B96-0F22-4ABE-A96F-31F81BC96FDA}" srcOrd="8" destOrd="0" parTransId="{7A2757F7-C870-478A-8722-657FC6C245A9}" sibTransId="{B6E6C3A2-B189-4790-8577-453A78EFF4DE}"/>
    <dgm:cxn modelId="{89E32CFD-5616-4F00-8F7D-BBDBA0F5EECA}" type="presOf" srcId="{D36097ED-767C-41E9-A896-D9EF5A12CC32}" destId="{1CF819D4-C252-4690-A0B2-6E0188BDD046}" srcOrd="0" destOrd="0" presId="urn:microsoft.com/office/officeart/2005/8/layout/bProcess3"/>
    <dgm:cxn modelId="{8F7663FE-1C79-4485-8263-71B84C7D2B69}" type="presOf" srcId="{DB637821-DF83-4E78-984F-3A2E75F8A1EE}" destId="{DC3BC9F9-CEE7-4E8D-87AB-75636BFB56AC}" srcOrd="0" destOrd="0" presId="urn:microsoft.com/office/officeart/2005/8/layout/bProcess3"/>
    <dgm:cxn modelId="{16636EFF-CD84-406E-A248-956A7D86A812}" type="presOf" srcId="{201DA8F7-D858-4118-9C2F-2B9BDFBE8E67}" destId="{F59AF91F-E555-4DCB-9B4D-A4DEE21BBC7E}" srcOrd="0" destOrd="0" presId="urn:microsoft.com/office/officeart/2005/8/layout/bProcess3"/>
    <dgm:cxn modelId="{207454FF-D5B4-45D7-AF75-B599E8320159}" srcId="{CC841A3F-78E5-40FB-8F7A-359FD1609DBB}" destId="{42E26A17-9897-4FC8-ADE9-195C2D0E0D00}" srcOrd="28" destOrd="0" parTransId="{E9768082-F178-415A-BCB0-706AF2A3101D}" sibTransId="{EA1B15E3-91B8-4BB1-B205-007722FB5046}"/>
    <dgm:cxn modelId="{4A2AC8FF-577B-4A90-A5B1-4E7CD57373DE}" type="presParOf" srcId="{A4D63D66-F553-4887-8C7D-957B64FD91D8}" destId="{1F3220FB-535E-40D7-8D6B-A92276293F2A}" srcOrd="0" destOrd="0" presId="urn:microsoft.com/office/officeart/2005/8/layout/bProcess3"/>
    <dgm:cxn modelId="{2A2DFB89-1495-47A9-88F5-A4C744C03002}" type="presParOf" srcId="{A4D63D66-F553-4887-8C7D-957B64FD91D8}" destId="{2A205135-AC0F-4025-A556-5CD2CCF50389}" srcOrd="1" destOrd="0" presId="urn:microsoft.com/office/officeart/2005/8/layout/bProcess3"/>
    <dgm:cxn modelId="{4EDF0300-409A-424F-9A32-A962797660A5}" type="presParOf" srcId="{2A205135-AC0F-4025-A556-5CD2CCF50389}" destId="{2184DF3C-2C6A-4137-BDDA-98C30BE52ACA}" srcOrd="0" destOrd="0" presId="urn:microsoft.com/office/officeart/2005/8/layout/bProcess3"/>
    <dgm:cxn modelId="{507D856F-82AD-4899-BC45-64D9D880DCFC}" type="presParOf" srcId="{A4D63D66-F553-4887-8C7D-957B64FD91D8}" destId="{73FC2B4E-678E-4908-8377-5A48AA9576A3}" srcOrd="2" destOrd="0" presId="urn:microsoft.com/office/officeart/2005/8/layout/bProcess3"/>
    <dgm:cxn modelId="{D2846DA1-737A-410A-99EF-3538B8FD57EE}" type="presParOf" srcId="{A4D63D66-F553-4887-8C7D-957B64FD91D8}" destId="{AF3FB1BE-BD97-4016-9F24-09387274211E}" srcOrd="3" destOrd="0" presId="urn:microsoft.com/office/officeart/2005/8/layout/bProcess3"/>
    <dgm:cxn modelId="{19E8DC94-67E0-4437-B390-6FC6D0CA2C3E}" type="presParOf" srcId="{AF3FB1BE-BD97-4016-9F24-09387274211E}" destId="{25EF5514-8FBE-4ABB-9B32-249F433F03E0}" srcOrd="0" destOrd="0" presId="urn:microsoft.com/office/officeart/2005/8/layout/bProcess3"/>
    <dgm:cxn modelId="{FBC1799A-6FF9-40DE-8FE6-4B0C616C80E9}" type="presParOf" srcId="{A4D63D66-F553-4887-8C7D-957B64FD91D8}" destId="{1702DAF2-BAF7-4450-919E-675DE54E74D9}" srcOrd="4" destOrd="0" presId="urn:microsoft.com/office/officeart/2005/8/layout/bProcess3"/>
    <dgm:cxn modelId="{74308E29-6EBE-4BA9-B87E-B600E9C91071}" type="presParOf" srcId="{A4D63D66-F553-4887-8C7D-957B64FD91D8}" destId="{4C3C5ABB-B422-4F9D-AA06-02A3732054A2}" srcOrd="5" destOrd="0" presId="urn:microsoft.com/office/officeart/2005/8/layout/bProcess3"/>
    <dgm:cxn modelId="{96D8A9B3-D810-4EE2-B5DB-CCA6070DB3E7}" type="presParOf" srcId="{4C3C5ABB-B422-4F9D-AA06-02A3732054A2}" destId="{2BCD52A9-1D1D-4FE7-BC46-AB18B726FC82}" srcOrd="0" destOrd="0" presId="urn:microsoft.com/office/officeart/2005/8/layout/bProcess3"/>
    <dgm:cxn modelId="{02807C3E-8233-48D7-BFD3-1DF7C6E34FA6}" type="presParOf" srcId="{A4D63D66-F553-4887-8C7D-957B64FD91D8}" destId="{7A9A8258-EB9B-4438-836F-2F51BA028E90}" srcOrd="6" destOrd="0" presId="urn:microsoft.com/office/officeart/2005/8/layout/bProcess3"/>
    <dgm:cxn modelId="{4ED37659-7DE4-42B8-A0BE-4E29C6AE3C06}" type="presParOf" srcId="{A4D63D66-F553-4887-8C7D-957B64FD91D8}" destId="{A51C7FC0-C269-4E20-8D14-C5B6E097E9E9}" srcOrd="7" destOrd="0" presId="urn:microsoft.com/office/officeart/2005/8/layout/bProcess3"/>
    <dgm:cxn modelId="{B39CFFE9-7F7B-4D62-807B-3E446462F433}" type="presParOf" srcId="{A51C7FC0-C269-4E20-8D14-C5B6E097E9E9}" destId="{2C49461D-E78C-4A5C-9CC6-4FDE7D22C840}" srcOrd="0" destOrd="0" presId="urn:microsoft.com/office/officeart/2005/8/layout/bProcess3"/>
    <dgm:cxn modelId="{5DF515B1-6F87-4C6A-AB49-15709314136E}" type="presParOf" srcId="{A4D63D66-F553-4887-8C7D-957B64FD91D8}" destId="{464E5537-E413-4B18-A774-846CE95090CD}" srcOrd="8" destOrd="0" presId="urn:microsoft.com/office/officeart/2005/8/layout/bProcess3"/>
    <dgm:cxn modelId="{3760CA21-61F8-4944-8B12-6CAD2CCEC749}" type="presParOf" srcId="{A4D63D66-F553-4887-8C7D-957B64FD91D8}" destId="{2017DF09-56BC-4AF1-89B4-2106BF9D52D2}" srcOrd="9" destOrd="0" presId="urn:microsoft.com/office/officeart/2005/8/layout/bProcess3"/>
    <dgm:cxn modelId="{8C691A71-BC43-4F5B-9B3A-C8E9CACE3F59}" type="presParOf" srcId="{2017DF09-56BC-4AF1-89B4-2106BF9D52D2}" destId="{59D6BA8D-4CF2-4EB9-8BFA-EAB92CD9BBB7}" srcOrd="0" destOrd="0" presId="urn:microsoft.com/office/officeart/2005/8/layout/bProcess3"/>
    <dgm:cxn modelId="{E1B8C867-89F8-4849-BF75-C192CE021063}" type="presParOf" srcId="{A4D63D66-F553-4887-8C7D-957B64FD91D8}" destId="{8F5E2292-1B5B-440F-9C2F-765B8A1F1238}" srcOrd="10" destOrd="0" presId="urn:microsoft.com/office/officeart/2005/8/layout/bProcess3"/>
    <dgm:cxn modelId="{FEF4FCB8-5A1D-49C9-A897-EAD9F629D6C3}" type="presParOf" srcId="{A4D63D66-F553-4887-8C7D-957B64FD91D8}" destId="{F59AF91F-E555-4DCB-9B4D-A4DEE21BBC7E}" srcOrd="11" destOrd="0" presId="urn:microsoft.com/office/officeart/2005/8/layout/bProcess3"/>
    <dgm:cxn modelId="{E71957BC-C1BB-4A39-AB3A-7A7F085DBC6F}" type="presParOf" srcId="{F59AF91F-E555-4DCB-9B4D-A4DEE21BBC7E}" destId="{B9C79C8B-D9B9-4393-8FCC-538D058738F2}" srcOrd="0" destOrd="0" presId="urn:microsoft.com/office/officeart/2005/8/layout/bProcess3"/>
    <dgm:cxn modelId="{34325D1F-74F5-4FFD-97FB-D5BEEC603717}" type="presParOf" srcId="{A4D63D66-F553-4887-8C7D-957B64FD91D8}" destId="{852FBBC9-A82E-4644-B2C0-EA2454406A24}" srcOrd="12" destOrd="0" presId="urn:microsoft.com/office/officeart/2005/8/layout/bProcess3"/>
    <dgm:cxn modelId="{5E2C7B42-DAE2-446C-8F73-E36E00B537B5}" type="presParOf" srcId="{A4D63D66-F553-4887-8C7D-957B64FD91D8}" destId="{9E3006B6-EAEF-4616-8657-3D1593619C8E}" srcOrd="13" destOrd="0" presId="urn:microsoft.com/office/officeart/2005/8/layout/bProcess3"/>
    <dgm:cxn modelId="{35A54393-371B-4A6F-A433-877475FC394F}" type="presParOf" srcId="{9E3006B6-EAEF-4616-8657-3D1593619C8E}" destId="{9B2F9BDD-A707-44A8-9C00-2FFD60B0910E}" srcOrd="0" destOrd="0" presId="urn:microsoft.com/office/officeart/2005/8/layout/bProcess3"/>
    <dgm:cxn modelId="{00912169-6350-42A2-ABD2-AC912F90D721}" type="presParOf" srcId="{A4D63D66-F553-4887-8C7D-957B64FD91D8}" destId="{EA00A063-9518-48F4-B2DD-79E5AE755D96}" srcOrd="14" destOrd="0" presId="urn:microsoft.com/office/officeart/2005/8/layout/bProcess3"/>
    <dgm:cxn modelId="{78BA21BD-99FD-4E56-B571-E0EC6585004C}" type="presParOf" srcId="{A4D63D66-F553-4887-8C7D-957B64FD91D8}" destId="{3BF06BC3-3DE9-44E5-ACCE-0676393E44A8}" srcOrd="15" destOrd="0" presId="urn:microsoft.com/office/officeart/2005/8/layout/bProcess3"/>
    <dgm:cxn modelId="{69912B8A-55DC-46BB-95A5-5A4D4AD32D22}" type="presParOf" srcId="{3BF06BC3-3DE9-44E5-ACCE-0676393E44A8}" destId="{065AF88A-0368-4A28-B2A5-E90628BEDAE2}" srcOrd="0" destOrd="0" presId="urn:microsoft.com/office/officeart/2005/8/layout/bProcess3"/>
    <dgm:cxn modelId="{09D69FE5-5244-4929-8B03-A368883F84C1}" type="presParOf" srcId="{A4D63D66-F553-4887-8C7D-957B64FD91D8}" destId="{41384473-4D9D-49B4-AE09-4337A44B6DC3}" srcOrd="16" destOrd="0" presId="urn:microsoft.com/office/officeart/2005/8/layout/bProcess3"/>
    <dgm:cxn modelId="{BFEA6604-39BE-4C0E-B8DD-EB0F8DFFDE12}" type="presParOf" srcId="{A4D63D66-F553-4887-8C7D-957B64FD91D8}" destId="{EA185BE5-57A6-40F9-9C24-07A282314158}" srcOrd="17" destOrd="0" presId="urn:microsoft.com/office/officeart/2005/8/layout/bProcess3"/>
    <dgm:cxn modelId="{A28B2F28-9E84-4DB8-B57A-B0D06EF261D6}" type="presParOf" srcId="{EA185BE5-57A6-40F9-9C24-07A282314158}" destId="{85D97016-90E6-4DAA-8FAB-EAF3D6760230}" srcOrd="0" destOrd="0" presId="urn:microsoft.com/office/officeart/2005/8/layout/bProcess3"/>
    <dgm:cxn modelId="{959ED81C-16D7-4D2D-B2CB-2011E90BB1AE}" type="presParOf" srcId="{A4D63D66-F553-4887-8C7D-957B64FD91D8}" destId="{2D21FC3A-E7E0-4C7E-8169-5CDD6CD38BFE}" srcOrd="18" destOrd="0" presId="urn:microsoft.com/office/officeart/2005/8/layout/bProcess3"/>
    <dgm:cxn modelId="{F4568B39-172C-4E22-B98C-C379B368ABD6}" type="presParOf" srcId="{A4D63D66-F553-4887-8C7D-957B64FD91D8}" destId="{2AA1C381-579D-42E2-BE53-CB0A768C3265}" srcOrd="19" destOrd="0" presId="urn:microsoft.com/office/officeart/2005/8/layout/bProcess3"/>
    <dgm:cxn modelId="{FB4C25D4-9DEB-4304-89C2-CBE8E3AC955F}" type="presParOf" srcId="{2AA1C381-579D-42E2-BE53-CB0A768C3265}" destId="{CB21E210-1091-4633-912A-1C57127114E4}" srcOrd="0" destOrd="0" presId="urn:microsoft.com/office/officeart/2005/8/layout/bProcess3"/>
    <dgm:cxn modelId="{AC12BCB5-08F9-4C29-8DA4-F9163EB5C42D}" type="presParOf" srcId="{A4D63D66-F553-4887-8C7D-957B64FD91D8}" destId="{DB497B82-167E-4DA2-846C-15B6E9B2EA90}" srcOrd="20" destOrd="0" presId="urn:microsoft.com/office/officeart/2005/8/layout/bProcess3"/>
    <dgm:cxn modelId="{92E91671-D5BF-465F-BBC4-BCB958175390}" type="presParOf" srcId="{A4D63D66-F553-4887-8C7D-957B64FD91D8}" destId="{EA10D689-1299-49CE-8703-08EA8CC07BE5}" srcOrd="21" destOrd="0" presId="urn:microsoft.com/office/officeart/2005/8/layout/bProcess3"/>
    <dgm:cxn modelId="{3C5DC4D9-7A48-4FF9-BC1C-3AA370CF92AA}" type="presParOf" srcId="{EA10D689-1299-49CE-8703-08EA8CC07BE5}" destId="{6B4B4247-E3A8-4EA3-9431-59AB44A4C119}" srcOrd="0" destOrd="0" presId="urn:microsoft.com/office/officeart/2005/8/layout/bProcess3"/>
    <dgm:cxn modelId="{8AB46CD0-6424-4388-9857-E35751EB1AB2}" type="presParOf" srcId="{A4D63D66-F553-4887-8C7D-957B64FD91D8}" destId="{DCADF4C5-3798-438A-91E8-B73EBFDD4BCA}" srcOrd="22" destOrd="0" presId="urn:microsoft.com/office/officeart/2005/8/layout/bProcess3"/>
    <dgm:cxn modelId="{E09DDEF2-1736-4FD4-9F6C-769F3071D653}" type="presParOf" srcId="{A4D63D66-F553-4887-8C7D-957B64FD91D8}" destId="{88B9AEF3-F032-48A8-8B65-BFC89EC2248B}" srcOrd="23" destOrd="0" presId="urn:microsoft.com/office/officeart/2005/8/layout/bProcess3"/>
    <dgm:cxn modelId="{5FA41538-DEE2-4F63-8990-026B9E1C0D26}" type="presParOf" srcId="{88B9AEF3-F032-48A8-8B65-BFC89EC2248B}" destId="{1825A9C3-6A70-4615-98E1-4B9226A37F83}" srcOrd="0" destOrd="0" presId="urn:microsoft.com/office/officeart/2005/8/layout/bProcess3"/>
    <dgm:cxn modelId="{5E0E1BC6-E85A-420A-94DA-0D769EBEF219}" type="presParOf" srcId="{A4D63D66-F553-4887-8C7D-957B64FD91D8}" destId="{51181A13-5351-43A7-B991-1D5994509D7E}" srcOrd="24" destOrd="0" presId="urn:microsoft.com/office/officeart/2005/8/layout/bProcess3"/>
    <dgm:cxn modelId="{E3D3AE08-9494-4D6E-B5F3-3601A0E1A7C4}" type="presParOf" srcId="{A4D63D66-F553-4887-8C7D-957B64FD91D8}" destId="{942A81E9-B08F-46FA-9BFF-BB140EA571E3}" srcOrd="25" destOrd="0" presId="urn:microsoft.com/office/officeart/2005/8/layout/bProcess3"/>
    <dgm:cxn modelId="{E19684C8-A9CF-4547-8352-0D0D77A85D81}" type="presParOf" srcId="{942A81E9-B08F-46FA-9BFF-BB140EA571E3}" destId="{DCB639FE-D0D1-4F27-9BD1-5236F2871B4D}" srcOrd="0" destOrd="0" presId="urn:microsoft.com/office/officeart/2005/8/layout/bProcess3"/>
    <dgm:cxn modelId="{C9056EA0-8692-4B7B-9F12-D4F84E155810}" type="presParOf" srcId="{A4D63D66-F553-4887-8C7D-957B64FD91D8}" destId="{2E5DADB4-C403-480C-A241-16F5F6F29D20}" srcOrd="26" destOrd="0" presId="urn:microsoft.com/office/officeart/2005/8/layout/bProcess3"/>
    <dgm:cxn modelId="{7E66F772-87A0-4577-967C-EEAFED89B89E}" type="presParOf" srcId="{A4D63D66-F553-4887-8C7D-957B64FD91D8}" destId="{390D6638-ED00-4C35-97FA-3F9CBE788E2E}" srcOrd="27" destOrd="0" presId="urn:microsoft.com/office/officeart/2005/8/layout/bProcess3"/>
    <dgm:cxn modelId="{D817851D-3B91-41D9-9475-264DD83FBC0E}" type="presParOf" srcId="{390D6638-ED00-4C35-97FA-3F9CBE788E2E}" destId="{6A2EF95F-044A-4585-8A85-C48D82A7E878}" srcOrd="0" destOrd="0" presId="urn:microsoft.com/office/officeart/2005/8/layout/bProcess3"/>
    <dgm:cxn modelId="{DBDB0C84-C8A4-4599-837E-C2068D87567C}" type="presParOf" srcId="{A4D63D66-F553-4887-8C7D-957B64FD91D8}" destId="{4BE43B85-94ED-4F37-A8B4-C9B9E2FDA0F3}" srcOrd="28" destOrd="0" presId="urn:microsoft.com/office/officeart/2005/8/layout/bProcess3"/>
    <dgm:cxn modelId="{A0609BC3-1E27-4DF7-A86C-C8CDE6E96728}" type="presParOf" srcId="{A4D63D66-F553-4887-8C7D-957B64FD91D8}" destId="{F6E432AD-C76D-4180-BAB7-98EA4DAF308D}" srcOrd="29" destOrd="0" presId="urn:microsoft.com/office/officeart/2005/8/layout/bProcess3"/>
    <dgm:cxn modelId="{89AA1DF8-66BA-4365-91E3-74CB009A855C}" type="presParOf" srcId="{F6E432AD-C76D-4180-BAB7-98EA4DAF308D}" destId="{16F0F8A4-5473-40C1-85F6-51AC006C052B}" srcOrd="0" destOrd="0" presId="urn:microsoft.com/office/officeart/2005/8/layout/bProcess3"/>
    <dgm:cxn modelId="{A9383D8C-A632-4257-958C-57CC137FFA8F}" type="presParOf" srcId="{A4D63D66-F553-4887-8C7D-957B64FD91D8}" destId="{03D78696-0071-4DE7-8688-F64618E1E03E}" srcOrd="30" destOrd="0" presId="urn:microsoft.com/office/officeart/2005/8/layout/bProcess3"/>
    <dgm:cxn modelId="{704367F2-4F0C-47EB-9F32-3CB251BDB098}" type="presParOf" srcId="{A4D63D66-F553-4887-8C7D-957B64FD91D8}" destId="{9E91E1B0-4B77-4AA0-8350-75F917D1258B}" srcOrd="31" destOrd="0" presId="urn:microsoft.com/office/officeart/2005/8/layout/bProcess3"/>
    <dgm:cxn modelId="{5430D352-1213-4E04-B620-F7DBF529685F}" type="presParOf" srcId="{9E91E1B0-4B77-4AA0-8350-75F917D1258B}" destId="{4AFCA42D-0BD3-444E-B746-4C5BE34223F9}" srcOrd="0" destOrd="0" presId="urn:microsoft.com/office/officeart/2005/8/layout/bProcess3"/>
    <dgm:cxn modelId="{A705E507-AB78-476E-AB5B-2730F4617114}" type="presParOf" srcId="{A4D63D66-F553-4887-8C7D-957B64FD91D8}" destId="{CC46D1D1-1ED1-4BB2-8296-8FC94C3EF094}" srcOrd="32" destOrd="0" presId="urn:microsoft.com/office/officeart/2005/8/layout/bProcess3"/>
    <dgm:cxn modelId="{81857D57-0827-479E-BE36-8CECE987313E}" type="presParOf" srcId="{A4D63D66-F553-4887-8C7D-957B64FD91D8}" destId="{E124E37E-80FA-4B50-B36C-64A5B816B0A9}" srcOrd="33" destOrd="0" presId="urn:microsoft.com/office/officeart/2005/8/layout/bProcess3"/>
    <dgm:cxn modelId="{DEF3CC60-0C1D-493B-9E46-1AC8FFEC87ED}" type="presParOf" srcId="{E124E37E-80FA-4B50-B36C-64A5B816B0A9}" destId="{F6C4603C-DC2B-4366-B037-4A8F3C7DE258}" srcOrd="0" destOrd="0" presId="urn:microsoft.com/office/officeart/2005/8/layout/bProcess3"/>
    <dgm:cxn modelId="{C3F3347C-762D-4FDA-AB66-0B1534D119C5}" type="presParOf" srcId="{A4D63D66-F553-4887-8C7D-957B64FD91D8}" destId="{DC3BC9F9-CEE7-4E8D-87AB-75636BFB56AC}" srcOrd="34" destOrd="0" presId="urn:microsoft.com/office/officeart/2005/8/layout/bProcess3"/>
    <dgm:cxn modelId="{2B48BD16-6802-4A11-B844-9C5FB29513EB}" type="presParOf" srcId="{A4D63D66-F553-4887-8C7D-957B64FD91D8}" destId="{91AD1029-E7E7-4F9B-AD50-B30546598837}" srcOrd="35" destOrd="0" presId="urn:microsoft.com/office/officeart/2005/8/layout/bProcess3"/>
    <dgm:cxn modelId="{D166A8C5-6689-4D9C-9B9F-CC0621EE2C39}" type="presParOf" srcId="{91AD1029-E7E7-4F9B-AD50-B30546598837}" destId="{EF3F6ACE-D5C3-454E-A676-86BF85A35479}" srcOrd="0" destOrd="0" presId="urn:microsoft.com/office/officeart/2005/8/layout/bProcess3"/>
    <dgm:cxn modelId="{4874EEE5-769C-4596-9E28-8D66C24CC991}" type="presParOf" srcId="{A4D63D66-F553-4887-8C7D-957B64FD91D8}" destId="{4BF14ED1-10C7-4FD2-AFE4-6016B266C454}" srcOrd="36" destOrd="0" presId="urn:microsoft.com/office/officeart/2005/8/layout/bProcess3"/>
    <dgm:cxn modelId="{15B98573-CB01-49C0-ACBB-92D3A5D09D23}" type="presParOf" srcId="{A4D63D66-F553-4887-8C7D-957B64FD91D8}" destId="{1D696AD4-9708-4EA3-B2C9-470E788F477C}" srcOrd="37" destOrd="0" presId="urn:microsoft.com/office/officeart/2005/8/layout/bProcess3"/>
    <dgm:cxn modelId="{C5371281-BE88-4188-8B1B-2D3B24871F28}" type="presParOf" srcId="{1D696AD4-9708-4EA3-B2C9-470E788F477C}" destId="{30C08252-136D-4D2C-80B8-77713C9DE9FE}" srcOrd="0" destOrd="0" presId="urn:microsoft.com/office/officeart/2005/8/layout/bProcess3"/>
    <dgm:cxn modelId="{CB976BB5-A176-4E02-BD58-29300D6D63DD}" type="presParOf" srcId="{A4D63D66-F553-4887-8C7D-957B64FD91D8}" destId="{69D35774-57C7-412D-A370-5EF33B3497B5}" srcOrd="38" destOrd="0" presId="urn:microsoft.com/office/officeart/2005/8/layout/bProcess3"/>
    <dgm:cxn modelId="{0A938BB4-D664-4482-9014-C14E303BE15D}" type="presParOf" srcId="{A4D63D66-F553-4887-8C7D-957B64FD91D8}" destId="{40161092-8C82-488A-A033-27325B561BBA}" srcOrd="39" destOrd="0" presId="urn:microsoft.com/office/officeart/2005/8/layout/bProcess3"/>
    <dgm:cxn modelId="{B118B226-CC46-4369-B67C-D464CF573AA7}" type="presParOf" srcId="{40161092-8C82-488A-A033-27325B561BBA}" destId="{C89737A0-244B-4FD0-8D2C-4B219AC09A9E}" srcOrd="0" destOrd="0" presId="urn:microsoft.com/office/officeart/2005/8/layout/bProcess3"/>
    <dgm:cxn modelId="{5335A4B4-C799-4E98-BA35-F2D968AE3AD1}" type="presParOf" srcId="{A4D63D66-F553-4887-8C7D-957B64FD91D8}" destId="{0E75DC1E-39D8-4F16-AE8A-2B6C15D1ED37}" srcOrd="40" destOrd="0" presId="urn:microsoft.com/office/officeart/2005/8/layout/bProcess3"/>
    <dgm:cxn modelId="{BC4BDD2C-7086-4148-96DB-A1FACCF2116B}" type="presParOf" srcId="{A4D63D66-F553-4887-8C7D-957B64FD91D8}" destId="{EFB3023A-CFCF-4BE0-806A-6CA55D815CDA}" srcOrd="41" destOrd="0" presId="urn:microsoft.com/office/officeart/2005/8/layout/bProcess3"/>
    <dgm:cxn modelId="{227A8D39-13CE-4A80-8F24-195D2C588596}" type="presParOf" srcId="{EFB3023A-CFCF-4BE0-806A-6CA55D815CDA}" destId="{A291314E-9ABC-44DA-9749-FA1D5068DC60}" srcOrd="0" destOrd="0" presId="urn:microsoft.com/office/officeart/2005/8/layout/bProcess3"/>
    <dgm:cxn modelId="{ACD9D03C-9620-4DF7-9ABF-BEC7171553D9}" type="presParOf" srcId="{A4D63D66-F553-4887-8C7D-957B64FD91D8}" destId="{A0125C1B-F2A8-4E98-AEF2-5DBA06D8794D}" srcOrd="42" destOrd="0" presId="urn:microsoft.com/office/officeart/2005/8/layout/bProcess3"/>
    <dgm:cxn modelId="{FC17BF86-2106-48F3-BCD2-AE7D1217AF4C}" type="presParOf" srcId="{A4D63D66-F553-4887-8C7D-957B64FD91D8}" destId="{06C57106-E0E6-4F61-BD74-596C1DF133C9}" srcOrd="43" destOrd="0" presId="urn:microsoft.com/office/officeart/2005/8/layout/bProcess3"/>
    <dgm:cxn modelId="{48CAD61C-4D1E-4E27-A018-04705D443870}" type="presParOf" srcId="{06C57106-E0E6-4F61-BD74-596C1DF133C9}" destId="{FD36B390-9FC4-40A4-8502-1572956D7D75}" srcOrd="0" destOrd="0" presId="urn:microsoft.com/office/officeart/2005/8/layout/bProcess3"/>
    <dgm:cxn modelId="{BCCED82E-6449-4722-A606-7E7D1543F526}" type="presParOf" srcId="{A4D63D66-F553-4887-8C7D-957B64FD91D8}" destId="{2D2DF39A-CCDA-455F-BC8A-53BBD318B318}" srcOrd="44" destOrd="0" presId="urn:microsoft.com/office/officeart/2005/8/layout/bProcess3"/>
    <dgm:cxn modelId="{8E855E22-51F2-4992-96AE-7C314A3111C2}" type="presParOf" srcId="{A4D63D66-F553-4887-8C7D-957B64FD91D8}" destId="{1F598ECF-85D8-460F-B43F-D09DB463CA12}" srcOrd="45" destOrd="0" presId="urn:microsoft.com/office/officeart/2005/8/layout/bProcess3"/>
    <dgm:cxn modelId="{AD086E5D-2C4D-4E7C-A456-51A1157FEB98}" type="presParOf" srcId="{1F598ECF-85D8-460F-B43F-D09DB463CA12}" destId="{C2105941-302A-4400-BBBF-24EB492EC4A0}" srcOrd="0" destOrd="0" presId="urn:microsoft.com/office/officeart/2005/8/layout/bProcess3"/>
    <dgm:cxn modelId="{25D0842E-88DF-4607-BEED-40B11A23E4CC}" type="presParOf" srcId="{A4D63D66-F553-4887-8C7D-957B64FD91D8}" destId="{DB543AEC-4DB2-47AB-B80D-A2494867746D}" srcOrd="46" destOrd="0" presId="urn:microsoft.com/office/officeart/2005/8/layout/bProcess3"/>
    <dgm:cxn modelId="{A7DCF577-0031-423C-97A8-5EB9CF383B6A}" type="presParOf" srcId="{A4D63D66-F553-4887-8C7D-957B64FD91D8}" destId="{30E5F328-44BA-42A3-AF6C-41B8F9621DA9}" srcOrd="47" destOrd="0" presId="urn:microsoft.com/office/officeart/2005/8/layout/bProcess3"/>
    <dgm:cxn modelId="{FB6311C2-9237-43DE-8E5D-376ED5E9ED5C}" type="presParOf" srcId="{30E5F328-44BA-42A3-AF6C-41B8F9621DA9}" destId="{59D8D283-20F3-4CF4-850A-369F59B4123C}" srcOrd="0" destOrd="0" presId="urn:microsoft.com/office/officeart/2005/8/layout/bProcess3"/>
    <dgm:cxn modelId="{8B7FD9E7-362E-4DF1-9A24-C49BEE9E06FD}" type="presParOf" srcId="{A4D63D66-F553-4887-8C7D-957B64FD91D8}" destId="{A183A3E7-B2C4-47A6-8E6C-C03F61B020B2}" srcOrd="48" destOrd="0" presId="urn:microsoft.com/office/officeart/2005/8/layout/bProcess3"/>
    <dgm:cxn modelId="{05B4B924-4459-4210-9C3F-A72BA32E4A55}" type="presParOf" srcId="{A4D63D66-F553-4887-8C7D-957B64FD91D8}" destId="{DBAF0D71-7901-4AAA-BEAD-52A88573874C}" srcOrd="49" destOrd="0" presId="urn:microsoft.com/office/officeart/2005/8/layout/bProcess3"/>
    <dgm:cxn modelId="{8762207D-D62B-4043-B8C2-3DE5851BC7EA}" type="presParOf" srcId="{DBAF0D71-7901-4AAA-BEAD-52A88573874C}" destId="{15091332-20E3-41FF-839A-276CB885B819}" srcOrd="0" destOrd="0" presId="urn:microsoft.com/office/officeart/2005/8/layout/bProcess3"/>
    <dgm:cxn modelId="{3889100A-001D-4953-9515-6553730DB904}" type="presParOf" srcId="{A4D63D66-F553-4887-8C7D-957B64FD91D8}" destId="{8DA4E2F8-0CED-4A51-8E45-B1D37CE30F6D}" srcOrd="50" destOrd="0" presId="urn:microsoft.com/office/officeart/2005/8/layout/bProcess3"/>
    <dgm:cxn modelId="{2D042D67-0B97-4809-A83A-C3829CA1CC17}" type="presParOf" srcId="{A4D63D66-F553-4887-8C7D-957B64FD91D8}" destId="{AA465746-BEC0-42D6-AC9B-6333EDF6DB1B}" srcOrd="51" destOrd="0" presId="urn:microsoft.com/office/officeart/2005/8/layout/bProcess3"/>
    <dgm:cxn modelId="{82CF2F2C-91A5-4F17-AD0E-644B1724607A}" type="presParOf" srcId="{AA465746-BEC0-42D6-AC9B-6333EDF6DB1B}" destId="{E167628A-8742-4E18-9F53-FAD22CB144EB}" srcOrd="0" destOrd="0" presId="urn:microsoft.com/office/officeart/2005/8/layout/bProcess3"/>
    <dgm:cxn modelId="{A7A1885C-A2F5-4967-AC66-A078B66EE6E4}" type="presParOf" srcId="{A4D63D66-F553-4887-8C7D-957B64FD91D8}" destId="{806E9B82-D4BD-42A8-9DA5-4C3CA46E946A}" srcOrd="52" destOrd="0" presId="urn:microsoft.com/office/officeart/2005/8/layout/bProcess3"/>
    <dgm:cxn modelId="{5919E14C-A87B-46BD-85C9-236427ABF065}" type="presParOf" srcId="{A4D63D66-F553-4887-8C7D-957B64FD91D8}" destId="{749194E8-A35D-4BA7-A183-EA227DF96DCB}" srcOrd="53" destOrd="0" presId="urn:microsoft.com/office/officeart/2005/8/layout/bProcess3"/>
    <dgm:cxn modelId="{85C810D7-0EB5-46EF-BE59-EAB7875F4626}" type="presParOf" srcId="{749194E8-A35D-4BA7-A183-EA227DF96DCB}" destId="{AFC8C8A0-1416-4738-90C9-3A527192AB3E}" srcOrd="0" destOrd="0" presId="urn:microsoft.com/office/officeart/2005/8/layout/bProcess3"/>
    <dgm:cxn modelId="{41F0080A-20D6-4318-88F2-D064C8F27115}" type="presParOf" srcId="{A4D63D66-F553-4887-8C7D-957B64FD91D8}" destId="{93C16B55-4EBE-471A-8830-02979811DA0E}" srcOrd="54" destOrd="0" presId="urn:microsoft.com/office/officeart/2005/8/layout/bProcess3"/>
    <dgm:cxn modelId="{99ABC52A-3AE0-4D45-89E9-4035EE42CD61}" type="presParOf" srcId="{A4D63D66-F553-4887-8C7D-957B64FD91D8}" destId="{1CF819D4-C252-4690-A0B2-6E0188BDD046}" srcOrd="55" destOrd="0" presId="urn:microsoft.com/office/officeart/2005/8/layout/bProcess3"/>
    <dgm:cxn modelId="{EEF8C326-B38E-4491-98A6-5BCC76090EA0}" type="presParOf" srcId="{1CF819D4-C252-4690-A0B2-6E0188BDD046}" destId="{EDCCA42E-E063-407C-8D98-30ED8B017813}" srcOrd="0" destOrd="0" presId="urn:microsoft.com/office/officeart/2005/8/layout/bProcess3"/>
    <dgm:cxn modelId="{CA264D9D-623B-461C-9198-E29FDF5CD1D6}" type="presParOf" srcId="{A4D63D66-F553-4887-8C7D-957B64FD91D8}" destId="{A0A9BADE-37F0-4E04-8255-60896D8EC578}" srcOrd="56" destOrd="0" presId="urn:microsoft.com/office/officeart/2005/8/layout/bProcess3"/>
    <dgm:cxn modelId="{851A68DA-169F-4356-A49A-A7DD687698BE}" type="presParOf" srcId="{A4D63D66-F553-4887-8C7D-957B64FD91D8}" destId="{09ADCDAC-F148-4625-AF32-B16ED533D855}" srcOrd="57" destOrd="0" presId="urn:microsoft.com/office/officeart/2005/8/layout/bProcess3"/>
    <dgm:cxn modelId="{C8867FE1-CDFB-47B6-99E7-6EA0E4339E13}" type="presParOf" srcId="{09ADCDAC-F148-4625-AF32-B16ED533D855}" destId="{F3BC93D5-012F-4377-B4E1-DDC1C3B14463}" srcOrd="0" destOrd="0" presId="urn:microsoft.com/office/officeart/2005/8/layout/bProcess3"/>
    <dgm:cxn modelId="{7FCCA7E1-86AF-487D-84D3-2845642CBDF8}" type="presParOf" srcId="{A4D63D66-F553-4887-8C7D-957B64FD91D8}" destId="{4ECD3081-ED2C-44DB-9D71-EC708A311268}" srcOrd="5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1AD4028-4803-442E-8946-F50DF63ED83C}" type="doc">
      <dgm:prSet loTypeId="urn:microsoft.com/office/officeart/2005/8/layout/process3" loCatId="process" qsTypeId="urn:microsoft.com/office/officeart/2005/8/quickstyle/simple1" qsCatId="simple" csTypeId="urn:microsoft.com/office/officeart/2005/8/colors/colorful1#4" csCatId="colorful" phldr="1"/>
      <dgm:spPr/>
      <dgm:t>
        <a:bodyPr/>
        <a:lstStyle/>
        <a:p>
          <a:endParaRPr lang="zh-CN" altLang="en-US"/>
        </a:p>
      </dgm:t>
    </dgm:pt>
    <dgm:pt modelId="{8C39E583-6233-48B2-BC84-D0ABCB9576C1}">
      <dgm:prSet phldrT="[文本]"/>
      <dgm:spPr>
        <a:solidFill>
          <a:srgbClr val="F86B1D"/>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异常代码定义</a:t>
          </a:r>
        </a:p>
      </dgm:t>
    </dgm:pt>
    <dgm:pt modelId="{D27A113A-FEAB-43AB-9A05-DB010663D529}" type="parTrans" cxnId="{E63F1781-2E12-4194-9D93-F04071C071E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44FB481-ED74-43BE-8527-7F3E2BFFD057}" type="sibTrans" cxnId="{E63F1781-2E12-4194-9D93-F04071C071EA}">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63CEC8E3-23E8-4B4A-8189-903D485D8709}">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产品异常代码</a:t>
          </a:r>
        </a:p>
      </dgm:t>
    </dgm:pt>
    <dgm:pt modelId="{5244AF4B-65AC-41C7-BEA2-65CFB2343FBD}" type="par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7556624-4CDA-40B7-9D24-7543A46EBD70}" type="sibTrans" cxnId="{470FC054-725C-43CC-84EF-9F8814B9020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1788CAD-59D5-4072-AEA7-A7039AF25757}">
      <dgm:prSet phldrT="[文本]"/>
      <dgm:spPr>
        <a:solidFill>
          <a:srgbClr val="1677B3"/>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异常状态报告</a:t>
          </a:r>
        </a:p>
      </dgm:t>
    </dgm:pt>
    <dgm:pt modelId="{7F09F17E-70C4-4EFA-827C-D134867D3A56}" type="parTrans" cxnId="{C4013B8E-1018-4D37-A372-F39055D36C3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5F17AFC2-BA0A-4974-B673-397F326DB25F}" type="sibTrans" cxnId="{C4013B8E-1018-4D37-A372-F39055D36C31}">
      <dgm:prSet/>
      <dgm:spPr>
        <a:solidFill>
          <a:srgbClr val="DE3031"/>
        </a:solidFill>
      </dgm:spPr>
      <dgm:t>
        <a:bodyPr/>
        <a:lstStyle/>
        <a:p>
          <a:endParaRPr lang="zh-CN" altLang="en-US">
            <a:latin typeface="冬青黑体简体中文 W3" panose="020B0300000000000000" pitchFamily="34" charset="-122"/>
            <a:ea typeface="冬青黑体简体中文 W3" panose="020B0300000000000000" pitchFamily="34" charset="-122"/>
            <a:cs typeface="Arial Unicode MS" pitchFamily="34" charset="-122"/>
          </a:endParaRPr>
        </a:p>
      </dgm:t>
    </dgm:pt>
    <dgm:pt modelId="{7CF32CCA-4F5E-4B19-872A-711DCFE9513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产品质量异常报告</a:t>
          </a:r>
        </a:p>
      </dgm:t>
    </dgm:pt>
    <dgm:pt modelId="{3C6A6A67-31B4-446C-ADEF-1A3D071B1417}" type="par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F2173BC-B5CA-4153-A072-1F2C39DE3362}" type="sibTrans" cxnId="{D71D1BAE-720D-4F6E-92B4-3035C5D77A8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AC2E4C80-F850-4FA1-B3B4-57D7AEBB53D8}">
      <dgm:prSet phldrT="[文本]"/>
      <dgm:spPr>
        <a:solidFill>
          <a:srgbClr val="12AA9C"/>
        </a:solidFill>
        <a:ln>
          <a:noFill/>
        </a:ln>
      </dgm:spPr>
      <dgm:t>
        <a:bodyPr/>
        <a:lstStyle/>
        <a:p>
          <a:r>
            <a:rPr lang="zh-CN" altLang="en-US" b="0" dirty="0">
              <a:effectLst>
                <a:outerShdw blurRad="38100" dist="38100" dir="2700000" algn="tl">
                  <a:srgbClr val="000000"/>
                </a:outerShdw>
              </a:effectLst>
              <a:latin typeface="+mn-lt"/>
              <a:ea typeface="+mn-ea"/>
              <a:cs typeface="+mn-ea"/>
              <a:sym typeface="+mn-lt"/>
            </a:rPr>
            <a:t>历史数据统计</a:t>
          </a:r>
        </a:p>
      </dgm:t>
    </dgm:pt>
    <dgm:pt modelId="{01145F1D-447B-4680-9BFE-71284CD4067D}" type="par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904E322-BC10-4E87-B11B-DCFF6E6EA5A2}" type="sibTrans" cxnId="{7E754115-EE92-4906-90D2-E0AF564A90C9}">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FA9989B-8F6C-4446-99D3-E8319449CC6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一次通过率</a:t>
          </a:r>
        </a:p>
      </dgm:t>
    </dgm:pt>
    <dgm:pt modelId="{C0353A30-434F-4CEE-8C35-62BBA45071C2}" type="par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2DB93701-EDC5-41A8-A09F-9C95AF864EA1}" type="sibTrans" cxnId="{8A96C6D3-842B-4F01-A3DC-7FD8E9FC1CA7}">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58D0F69-C691-41D2-9BF3-602D22425DF1}">
      <dgm:prSet phldrT="[文本]" custT="1"/>
      <dgm:spPr>
        <a:ln>
          <a:noFill/>
        </a:ln>
      </dgm:spPr>
      <dgm:t>
        <a:bodyPr/>
        <a:lstStyle/>
        <a:p>
          <a:r>
            <a:rPr lang="zh-CN" altLang="en-US" sz="1600" dirty="0">
              <a:solidFill>
                <a:schemeClr val="bg2">
                  <a:lumMod val="10000"/>
                </a:schemeClr>
              </a:solidFill>
              <a:latin typeface="+mn-lt"/>
              <a:ea typeface="+mn-ea"/>
              <a:cs typeface="+mn-ea"/>
              <a:sym typeface="+mn-lt"/>
            </a:rPr>
            <a:t>设备异常代码</a:t>
          </a:r>
        </a:p>
      </dgm:t>
    </dgm:pt>
    <dgm:pt modelId="{333E20B9-661E-4BA0-8B87-5426C4F56296}" type="par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DAC314D2-4E7B-48EC-8E77-86E9F5A6E2B9}" type="sibTrans" cxnId="{0AEECD3F-2400-40E4-9241-5178B1863903}">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4F99EF6C-E8C3-4A6D-98B4-5CC57B91343C}">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生产异常代码</a:t>
          </a:r>
        </a:p>
      </dgm:t>
    </dgm:pt>
    <dgm:pt modelId="{B5BFE2E0-4D67-4483-9C74-49FC376ADD1E}" type="par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9F92C3F-0859-4A3F-B66B-51A21FEF7F54}" type="sibTrans" cxnId="{D98B1BD8-9893-4F96-9F3D-EA386C1A3702}">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C9619720-392F-42D4-BC28-D41D63EEE58B}">
      <dgm:prSet phldrT="[文本]" custT="1"/>
      <dgm:spPr>
        <a:ln>
          <a:noFill/>
        </a:ln>
      </dgm:spPr>
      <dgm:t>
        <a:bodyPr/>
        <a:lstStyle/>
        <a:p>
          <a:r>
            <a:rPr lang="zh-CN" altLang="en-US" sz="1600" dirty="0">
              <a:solidFill>
                <a:schemeClr val="bg2">
                  <a:lumMod val="10000"/>
                </a:schemeClr>
              </a:solidFill>
              <a:latin typeface="+mn-lt"/>
              <a:ea typeface="+mn-ea"/>
              <a:cs typeface="+mn-ea"/>
              <a:sym typeface="+mn-lt"/>
            </a:rPr>
            <a:t>产线、设备异常报告</a:t>
          </a:r>
        </a:p>
      </dgm:t>
    </dgm:pt>
    <dgm:pt modelId="{43E17D2F-24F9-4A47-BC08-F493E9A03830}" type="par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0A74D72A-9AF5-4427-B632-E92FFBD33837}" type="sibTrans" cxnId="{8891F1FE-C842-483B-A6D4-0AEE11EF3845}">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40CC25-8F26-4A34-9424-1E4F9850271E}">
      <dgm:prSet phldrT="[文本]" custT="1"/>
      <dgm:spPr>
        <a:ln>
          <a:noFill/>
        </a:ln>
      </dgm:spPr>
      <dgm:t>
        <a:bodyPr/>
        <a:lstStyle/>
        <a:p>
          <a:r>
            <a:rPr lang="zh-CN" altLang="en-US" sz="1600" dirty="0">
              <a:solidFill>
                <a:schemeClr val="bg2">
                  <a:lumMod val="10000"/>
                </a:schemeClr>
              </a:solidFill>
              <a:latin typeface="+mn-lt"/>
              <a:ea typeface="+mn-ea"/>
              <a:cs typeface="+mn-ea"/>
              <a:sym typeface="+mn-lt"/>
            </a:rPr>
            <a:t>生产异常报告</a:t>
          </a:r>
        </a:p>
      </dgm:t>
    </dgm:pt>
    <dgm:pt modelId="{D06FD80A-2F14-4EA1-9BBE-1C01A798FF04}" type="par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321B42F7-F685-4C87-82E5-5948772C7782}" type="sibTrans" cxnId="{F4D00026-211E-4AAC-A8A3-961AE46648AA}">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7387C96-9916-4C16-8D18-4A2889A4F0D4}">
      <dgm:prSet phldrT="[文本]" custT="1"/>
      <dgm:spPr>
        <a:ln>
          <a:noFill/>
        </a:ln>
      </dgm:spPr>
      <dgm:t>
        <a:bodyPr/>
        <a:lstStyle/>
        <a:p>
          <a:r>
            <a:rPr lang="en-US" altLang="zh-CN" sz="1600" dirty="0">
              <a:solidFill>
                <a:schemeClr val="bg2">
                  <a:lumMod val="10000"/>
                </a:schemeClr>
              </a:solidFill>
              <a:latin typeface="+mn-lt"/>
              <a:ea typeface="+mn-ea"/>
              <a:cs typeface="+mn-ea"/>
              <a:sym typeface="+mn-lt"/>
            </a:rPr>
            <a:t>SPC</a:t>
          </a:r>
          <a:r>
            <a:rPr lang="zh-CN" altLang="en-US" sz="1600" dirty="0">
              <a:solidFill>
                <a:schemeClr val="bg2">
                  <a:lumMod val="10000"/>
                </a:schemeClr>
              </a:solidFill>
              <a:latin typeface="+mn-lt"/>
              <a:ea typeface="+mn-ea"/>
              <a:cs typeface="+mn-ea"/>
              <a:sym typeface="+mn-lt"/>
            </a:rPr>
            <a:t>分析</a:t>
          </a:r>
        </a:p>
      </dgm:t>
    </dgm:pt>
    <dgm:pt modelId="{9A791092-700D-4544-9C70-D526FBCAF177}" type="par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15432A14-E30B-4E16-B68D-B58B2CEECFE1}" type="sibTrans" cxnId="{B4EA31C0-1722-4E1E-B9D4-2D78C721E6BC}">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9598B7E0-0496-4D4B-A3C0-1142BDA98BD3}">
      <dgm:prSet phldrT="[文本]" custT="1"/>
      <dgm:spPr>
        <a:ln>
          <a:noFill/>
        </a:ln>
      </dgm:spPr>
      <dgm:t>
        <a:bodyPr/>
        <a:lstStyle/>
        <a:p>
          <a:r>
            <a:rPr lang="zh-CN" altLang="en-US" sz="1600" dirty="0">
              <a:solidFill>
                <a:schemeClr val="bg2">
                  <a:lumMod val="10000"/>
                </a:schemeClr>
              </a:solidFill>
              <a:latin typeface="+mn-lt"/>
              <a:ea typeface="+mn-ea"/>
              <a:cs typeface="+mn-ea"/>
              <a:sym typeface="+mn-lt"/>
            </a:rPr>
            <a:t>其他统计分析</a:t>
          </a:r>
        </a:p>
      </dgm:t>
    </dgm:pt>
    <dgm:pt modelId="{0E4D8F80-F3AE-4DB8-9F92-6FEB337E26F5}" type="par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7A38C2AB-B25D-4AF0-B9BC-B3EFE5AC6BB9}" type="sibTrans" cxnId="{923C4D0B-0B5B-41FD-A4E5-83BFA5A9A511}">
      <dgm:prSet/>
      <dgm:spPr/>
      <dgm:t>
        <a:bodyPr/>
        <a:lstStyle/>
        <a:p>
          <a:endParaRPr lang="zh-CN" altLang="en-US">
            <a:latin typeface="微软雅黑" panose="020B0503020204020204" pitchFamily="34" charset="-122"/>
            <a:ea typeface="微软雅黑" panose="020B0503020204020204" pitchFamily="34" charset="-122"/>
            <a:cs typeface="Arial Unicode MS" pitchFamily="34" charset="-122"/>
          </a:endParaRPr>
        </a:p>
      </dgm:t>
    </dgm:pt>
    <dgm:pt modelId="{6E3E3352-7D16-4931-8707-B051BEE1ABF9}" type="pres">
      <dgm:prSet presAssocID="{F1AD4028-4803-442E-8946-F50DF63ED83C}" presName="linearFlow" presStyleCnt="0">
        <dgm:presLayoutVars>
          <dgm:dir/>
          <dgm:animLvl val="lvl"/>
          <dgm:resizeHandles val="exact"/>
        </dgm:presLayoutVars>
      </dgm:prSet>
      <dgm:spPr/>
    </dgm:pt>
    <dgm:pt modelId="{104CC5A7-3E47-49A5-ABAA-7872AC663FCD}" type="pres">
      <dgm:prSet presAssocID="{8C39E583-6233-48B2-BC84-D0ABCB9576C1}" presName="composite" presStyleCnt="0"/>
      <dgm:spPr/>
    </dgm:pt>
    <dgm:pt modelId="{475FCC6F-5A93-4FCE-92E0-7B8B90CECD91}" type="pres">
      <dgm:prSet presAssocID="{8C39E583-6233-48B2-BC84-D0ABCB9576C1}" presName="parTx" presStyleLbl="node1" presStyleIdx="0" presStyleCnt="3">
        <dgm:presLayoutVars>
          <dgm:chMax val="0"/>
          <dgm:chPref val="0"/>
          <dgm:bulletEnabled val="1"/>
        </dgm:presLayoutVars>
      </dgm:prSet>
      <dgm:spPr/>
    </dgm:pt>
    <dgm:pt modelId="{803529A9-5350-4940-863B-EF1EF3513033}" type="pres">
      <dgm:prSet presAssocID="{8C39E583-6233-48B2-BC84-D0ABCB9576C1}" presName="parSh" presStyleLbl="node1" presStyleIdx="0" presStyleCnt="3"/>
      <dgm:spPr/>
    </dgm:pt>
    <dgm:pt modelId="{B87C76A2-EC98-4537-9C78-6D1D5B0AE087}" type="pres">
      <dgm:prSet presAssocID="{8C39E583-6233-48B2-BC84-D0ABCB9576C1}" presName="desTx" presStyleLbl="fgAcc1" presStyleIdx="0" presStyleCnt="3" custScaleX="102215" custScaleY="95057">
        <dgm:presLayoutVars>
          <dgm:bulletEnabled val="1"/>
        </dgm:presLayoutVars>
      </dgm:prSet>
      <dgm:spPr/>
    </dgm:pt>
    <dgm:pt modelId="{58C3189A-1809-4B44-B4DF-6A3273626653}" type="pres">
      <dgm:prSet presAssocID="{A44FB481-ED74-43BE-8527-7F3E2BFFD057}" presName="sibTrans" presStyleLbl="sibTrans2D1" presStyleIdx="0" presStyleCnt="2"/>
      <dgm:spPr/>
    </dgm:pt>
    <dgm:pt modelId="{E262BEC8-FE7A-41A0-9492-6C30298EA7E9}" type="pres">
      <dgm:prSet presAssocID="{A44FB481-ED74-43BE-8527-7F3E2BFFD057}" presName="connTx" presStyleLbl="sibTrans2D1" presStyleIdx="0" presStyleCnt="2"/>
      <dgm:spPr/>
    </dgm:pt>
    <dgm:pt modelId="{B776C7C1-BFB6-4CA6-A928-6420C4ED5707}" type="pres">
      <dgm:prSet presAssocID="{11788CAD-59D5-4072-AEA7-A7039AF25757}" presName="composite" presStyleCnt="0"/>
      <dgm:spPr/>
    </dgm:pt>
    <dgm:pt modelId="{15CEF612-5966-4CBE-891A-30636C270E87}" type="pres">
      <dgm:prSet presAssocID="{11788CAD-59D5-4072-AEA7-A7039AF25757}" presName="parTx" presStyleLbl="node1" presStyleIdx="0" presStyleCnt="3">
        <dgm:presLayoutVars>
          <dgm:chMax val="0"/>
          <dgm:chPref val="0"/>
          <dgm:bulletEnabled val="1"/>
        </dgm:presLayoutVars>
      </dgm:prSet>
      <dgm:spPr/>
    </dgm:pt>
    <dgm:pt modelId="{B33ABEEC-C580-45EB-A9AE-24A8F33D9A50}" type="pres">
      <dgm:prSet presAssocID="{11788CAD-59D5-4072-AEA7-A7039AF25757}" presName="parSh" presStyleLbl="node1" presStyleIdx="1" presStyleCnt="3"/>
      <dgm:spPr/>
    </dgm:pt>
    <dgm:pt modelId="{E3565F5C-C50D-48D2-8965-B023DD1174C1}" type="pres">
      <dgm:prSet presAssocID="{11788CAD-59D5-4072-AEA7-A7039AF25757}" presName="desTx" presStyleLbl="fgAcc1" presStyleIdx="1" presStyleCnt="3" custScaleY="100878">
        <dgm:presLayoutVars>
          <dgm:bulletEnabled val="1"/>
        </dgm:presLayoutVars>
      </dgm:prSet>
      <dgm:spPr/>
    </dgm:pt>
    <dgm:pt modelId="{08E57343-CF9F-47C5-8FA9-83A2B92D5BCC}" type="pres">
      <dgm:prSet presAssocID="{5F17AFC2-BA0A-4974-B673-397F326DB25F}" presName="sibTrans" presStyleLbl="sibTrans2D1" presStyleIdx="1" presStyleCnt="2"/>
      <dgm:spPr/>
    </dgm:pt>
    <dgm:pt modelId="{7A18A8FF-A2BE-444B-ADF4-77E4954DBB7B}" type="pres">
      <dgm:prSet presAssocID="{5F17AFC2-BA0A-4974-B673-397F326DB25F}" presName="connTx" presStyleLbl="sibTrans2D1" presStyleIdx="1" presStyleCnt="2"/>
      <dgm:spPr/>
    </dgm:pt>
    <dgm:pt modelId="{DE157E4D-B7A1-4237-AC66-B9356AC45B62}" type="pres">
      <dgm:prSet presAssocID="{AC2E4C80-F850-4FA1-B3B4-57D7AEBB53D8}" presName="composite" presStyleCnt="0"/>
      <dgm:spPr/>
    </dgm:pt>
    <dgm:pt modelId="{91449F6E-EF43-4376-BCB3-2A630D209A08}" type="pres">
      <dgm:prSet presAssocID="{AC2E4C80-F850-4FA1-B3B4-57D7AEBB53D8}" presName="parTx" presStyleLbl="node1" presStyleIdx="1" presStyleCnt="3">
        <dgm:presLayoutVars>
          <dgm:chMax val="0"/>
          <dgm:chPref val="0"/>
          <dgm:bulletEnabled val="1"/>
        </dgm:presLayoutVars>
      </dgm:prSet>
      <dgm:spPr/>
    </dgm:pt>
    <dgm:pt modelId="{B54E6CC1-558B-437D-AA96-77938861FD62}" type="pres">
      <dgm:prSet presAssocID="{AC2E4C80-F850-4FA1-B3B4-57D7AEBB53D8}" presName="parSh" presStyleLbl="node1" presStyleIdx="2" presStyleCnt="3"/>
      <dgm:spPr/>
    </dgm:pt>
    <dgm:pt modelId="{BC1115F0-9712-4AF3-BB6D-2914243FB259}" type="pres">
      <dgm:prSet presAssocID="{AC2E4C80-F850-4FA1-B3B4-57D7AEBB53D8}" presName="desTx" presStyleLbl="fgAcc1" presStyleIdx="2" presStyleCnt="3">
        <dgm:presLayoutVars>
          <dgm:bulletEnabled val="1"/>
        </dgm:presLayoutVars>
      </dgm:prSet>
      <dgm:spPr/>
    </dgm:pt>
  </dgm:ptLst>
  <dgm:cxnLst>
    <dgm:cxn modelId="{923C4D0B-0B5B-41FD-A4E5-83BFA5A9A511}" srcId="{AC2E4C80-F850-4FA1-B3B4-57D7AEBB53D8}" destId="{9598B7E0-0496-4D4B-A3C0-1142BDA98BD3}" srcOrd="2" destOrd="0" parTransId="{0E4D8F80-F3AE-4DB8-9F92-6FEB337E26F5}" sibTransId="{7A38C2AB-B25D-4AF0-B9BC-B3EFE5AC6BB9}"/>
    <dgm:cxn modelId="{7E754115-EE92-4906-90D2-E0AF564A90C9}" srcId="{F1AD4028-4803-442E-8946-F50DF63ED83C}" destId="{AC2E4C80-F850-4FA1-B3B4-57D7AEBB53D8}" srcOrd="2" destOrd="0" parTransId="{01145F1D-447B-4680-9BFE-71284CD4067D}" sibTransId="{0904E322-BC10-4E87-B11B-DCFF6E6EA5A2}"/>
    <dgm:cxn modelId="{CE7AC518-3269-4A4C-9471-CCBC613E1547}" type="presOf" srcId="{F1AD4028-4803-442E-8946-F50DF63ED83C}" destId="{6E3E3352-7D16-4931-8707-B051BEE1ABF9}" srcOrd="0" destOrd="0" presId="urn:microsoft.com/office/officeart/2005/8/layout/process3"/>
    <dgm:cxn modelId="{65FE0222-0B16-40F0-BBF4-1847503F56CC}" type="presOf" srcId="{A44FB481-ED74-43BE-8527-7F3E2BFFD057}" destId="{E262BEC8-FE7A-41A0-9492-6C30298EA7E9}" srcOrd="1" destOrd="0" presId="urn:microsoft.com/office/officeart/2005/8/layout/process3"/>
    <dgm:cxn modelId="{F4D00026-211E-4AAC-A8A3-961AE46648AA}" srcId="{11788CAD-59D5-4072-AEA7-A7039AF25757}" destId="{3240CC25-8F26-4A34-9424-1E4F9850271E}" srcOrd="2" destOrd="0" parTransId="{D06FD80A-2F14-4EA1-9BBE-1C01A798FF04}" sibTransId="{321B42F7-F685-4C87-82E5-5948772C7782}"/>
    <dgm:cxn modelId="{96EC2B27-45D0-49A0-8786-4E009614815D}" type="presOf" srcId="{A44FB481-ED74-43BE-8527-7F3E2BFFD057}" destId="{58C3189A-1809-4B44-B4DF-6A3273626653}" srcOrd="0" destOrd="0" presId="urn:microsoft.com/office/officeart/2005/8/layout/process3"/>
    <dgm:cxn modelId="{46204B29-38D3-4675-8C6C-A8381F31DB07}" type="presOf" srcId="{4F99EF6C-E8C3-4A6D-98B4-5CC57B91343C}" destId="{B87C76A2-EC98-4537-9C78-6D1D5B0AE087}" srcOrd="0" destOrd="2" presId="urn:microsoft.com/office/officeart/2005/8/layout/process3"/>
    <dgm:cxn modelId="{88846032-3249-4256-A970-C0F6478B32F4}" type="presOf" srcId="{5F17AFC2-BA0A-4974-B673-397F326DB25F}" destId="{08E57343-CF9F-47C5-8FA9-83A2B92D5BCC}" srcOrd="0" destOrd="0" presId="urn:microsoft.com/office/officeart/2005/8/layout/process3"/>
    <dgm:cxn modelId="{0AEECD3F-2400-40E4-9241-5178B1863903}" srcId="{8C39E583-6233-48B2-BC84-D0ABCB9576C1}" destId="{458D0F69-C691-41D2-9BF3-602D22425DF1}" srcOrd="1" destOrd="0" parTransId="{333E20B9-661E-4BA0-8B87-5426C4F56296}" sibTransId="{DAC314D2-4E7B-48EC-8E77-86E9F5A6E2B9}"/>
    <dgm:cxn modelId="{039F7460-84A7-4791-B1F2-16FCF59B8BDA}" type="presOf" srcId="{11788CAD-59D5-4072-AEA7-A7039AF25757}" destId="{15CEF612-5966-4CBE-891A-30636C270E87}" srcOrd="0" destOrd="0" presId="urn:microsoft.com/office/officeart/2005/8/layout/process3"/>
    <dgm:cxn modelId="{8158A842-E50E-4C8E-8BA4-0EEEA9918678}" type="presOf" srcId="{9598B7E0-0496-4D4B-A3C0-1142BDA98BD3}" destId="{BC1115F0-9712-4AF3-BB6D-2914243FB259}" srcOrd="0" destOrd="2" presId="urn:microsoft.com/office/officeart/2005/8/layout/process3"/>
    <dgm:cxn modelId="{BB7EFB71-41CF-4724-A795-A0F86ED55242}" type="presOf" srcId="{458D0F69-C691-41D2-9BF3-602D22425DF1}" destId="{B87C76A2-EC98-4537-9C78-6D1D5B0AE087}" srcOrd="0" destOrd="1" presId="urn:microsoft.com/office/officeart/2005/8/layout/process3"/>
    <dgm:cxn modelId="{8C062274-1A84-4A88-A13A-EC4FDDFFF9AC}" type="presOf" srcId="{11788CAD-59D5-4072-AEA7-A7039AF25757}" destId="{B33ABEEC-C580-45EB-A9AE-24A8F33D9A50}" srcOrd="1" destOrd="0" presId="urn:microsoft.com/office/officeart/2005/8/layout/process3"/>
    <dgm:cxn modelId="{470FC054-725C-43CC-84EF-9F8814B90209}" srcId="{8C39E583-6233-48B2-BC84-D0ABCB9576C1}" destId="{63CEC8E3-23E8-4B4A-8189-903D485D8709}" srcOrd="0" destOrd="0" parTransId="{5244AF4B-65AC-41C7-BEA2-65CFB2343FBD}" sibTransId="{D7556624-4CDA-40B7-9D24-7543A46EBD70}"/>
    <dgm:cxn modelId="{09368F7B-39CC-4BF5-AB69-99B930B7740F}" type="presOf" srcId="{AC2E4C80-F850-4FA1-B3B4-57D7AEBB53D8}" destId="{91449F6E-EF43-4376-BCB3-2A630D209A08}" srcOrd="0" destOrd="0" presId="urn:microsoft.com/office/officeart/2005/8/layout/process3"/>
    <dgm:cxn modelId="{E63F1781-2E12-4194-9D93-F04071C071EA}" srcId="{F1AD4028-4803-442E-8946-F50DF63ED83C}" destId="{8C39E583-6233-48B2-BC84-D0ABCB9576C1}" srcOrd="0" destOrd="0" parTransId="{D27A113A-FEAB-43AB-9A05-DB010663D529}" sibTransId="{A44FB481-ED74-43BE-8527-7F3E2BFFD057}"/>
    <dgm:cxn modelId="{C4013B8E-1018-4D37-A372-F39055D36C31}" srcId="{F1AD4028-4803-442E-8946-F50DF63ED83C}" destId="{11788CAD-59D5-4072-AEA7-A7039AF25757}" srcOrd="1" destOrd="0" parTransId="{7F09F17E-70C4-4EFA-827C-D134867D3A56}" sibTransId="{5F17AFC2-BA0A-4974-B673-397F326DB25F}"/>
    <dgm:cxn modelId="{78432B8F-6EF3-4F5F-8070-1FA7CDE9CC87}" type="presOf" srcId="{5F17AFC2-BA0A-4974-B673-397F326DB25F}" destId="{7A18A8FF-A2BE-444B-ADF4-77E4954DBB7B}" srcOrd="1" destOrd="0" presId="urn:microsoft.com/office/officeart/2005/8/layout/process3"/>
    <dgm:cxn modelId="{50C9E893-575F-4A93-BD4B-DE9458CD0277}" type="presOf" srcId="{3240CC25-8F26-4A34-9424-1E4F9850271E}" destId="{E3565F5C-C50D-48D2-8965-B023DD1174C1}" srcOrd="0" destOrd="2" presId="urn:microsoft.com/office/officeart/2005/8/layout/process3"/>
    <dgm:cxn modelId="{8A715098-8D4E-4B13-84C0-B08260FE8A22}" type="presOf" srcId="{C9619720-392F-42D4-BC28-D41D63EEE58B}" destId="{E3565F5C-C50D-48D2-8965-B023DD1174C1}" srcOrd="0" destOrd="1" presId="urn:microsoft.com/office/officeart/2005/8/layout/process3"/>
    <dgm:cxn modelId="{4E169D99-93D6-4869-B99E-D6A94D1B3610}" type="presOf" srcId="{DFA9989B-8F6C-4446-99D3-E8319449CC6B}" destId="{BC1115F0-9712-4AF3-BB6D-2914243FB259}" srcOrd="0" destOrd="0" presId="urn:microsoft.com/office/officeart/2005/8/layout/process3"/>
    <dgm:cxn modelId="{9FD4EEA4-6A4F-4B8E-B071-D3B116C4A078}" type="presOf" srcId="{63CEC8E3-23E8-4B4A-8189-903D485D8709}" destId="{B87C76A2-EC98-4537-9C78-6D1D5B0AE087}" srcOrd="0" destOrd="0" presId="urn:microsoft.com/office/officeart/2005/8/layout/process3"/>
    <dgm:cxn modelId="{D71D1BAE-720D-4F6E-92B4-3035C5D77A83}" srcId="{11788CAD-59D5-4072-AEA7-A7039AF25757}" destId="{7CF32CCA-4F5E-4B19-872A-711DCFE9513B}" srcOrd="0" destOrd="0" parTransId="{3C6A6A67-31B4-446C-ADEF-1A3D071B1417}" sibTransId="{7F2173BC-B5CA-4153-A072-1F2C39DE3362}"/>
    <dgm:cxn modelId="{4EF35CBA-AB4F-4FCA-924A-500AEFB4B6F2}" type="presOf" srcId="{77387C96-9916-4C16-8D18-4A2889A4F0D4}" destId="{BC1115F0-9712-4AF3-BB6D-2914243FB259}" srcOrd="0" destOrd="1" presId="urn:microsoft.com/office/officeart/2005/8/layout/process3"/>
    <dgm:cxn modelId="{B4EA31C0-1722-4E1E-B9D4-2D78C721E6BC}" srcId="{AC2E4C80-F850-4FA1-B3B4-57D7AEBB53D8}" destId="{77387C96-9916-4C16-8D18-4A2889A4F0D4}" srcOrd="1" destOrd="0" parTransId="{9A791092-700D-4544-9C70-D526FBCAF177}" sibTransId="{15432A14-E30B-4E16-B68D-B58B2CEECFE1}"/>
    <dgm:cxn modelId="{FB744AD0-D08A-4698-B748-48B8E01837AC}" type="presOf" srcId="{AC2E4C80-F850-4FA1-B3B4-57D7AEBB53D8}" destId="{B54E6CC1-558B-437D-AA96-77938861FD62}" srcOrd="1" destOrd="0" presId="urn:microsoft.com/office/officeart/2005/8/layout/process3"/>
    <dgm:cxn modelId="{8A96C6D3-842B-4F01-A3DC-7FD8E9FC1CA7}" srcId="{AC2E4C80-F850-4FA1-B3B4-57D7AEBB53D8}" destId="{DFA9989B-8F6C-4446-99D3-E8319449CC6B}" srcOrd="0" destOrd="0" parTransId="{C0353A30-434F-4CEE-8C35-62BBA45071C2}" sibTransId="{2DB93701-EDC5-41A8-A09F-9C95AF864EA1}"/>
    <dgm:cxn modelId="{D98B1BD8-9893-4F96-9F3D-EA386C1A3702}" srcId="{8C39E583-6233-48B2-BC84-D0ABCB9576C1}" destId="{4F99EF6C-E8C3-4A6D-98B4-5CC57B91343C}" srcOrd="2" destOrd="0" parTransId="{B5BFE2E0-4D67-4483-9C74-49FC376ADD1E}" sibTransId="{69F92C3F-0859-4A3F-B66B-51A21FEF7F54}"/>
    <dgm:cxn modelId="{21B7B2E0-7E62-4B3C-B52D-3721DF84FA6E}" type="presOf" srcId="{7CF32CCA-4F5E-4B19-872A-711DCFE9513B}" destId="{E3565F5C-C50D-48D2-8965-B023DD1174C1}" srcOrd="0" destOrd="0" presId="urn:microsoft.com/office/officeart/2005/8/layout/process3"/>
    <dgm:cxn modelId="{9F9EB5ED-A00E-4F13-96FB-ABB8CDA7ED9A}" type="presOf" srcId="{8C39E583-6233-48B2-BC84-D0ABCB9576C1}" destId="{475FCC6F-5A93-4FCE-92E0-7B8B90CECD91}" srcOrd="0" destOrd="0" presId="urn:microsoft.com/office/officeart/2005/8/layout/process3"/>
    <dgm:cxn modelId="{8891F1FE-C842-483B-A6D4-0AEE11EF3845}" srcId="{11788CAD-59D5-4072-AEA7-A7039AF25757}" destId="{C9619720-392F-42D4-BC28-D41D63EEE58B}" srcOrd="1" destOrd="0" parTransId="{43E17D2F-24F9-4A47-BC08-F493E9A03830}" sibTransId="{0A74D72A-9AF5-4427-B632-E92FFBD33837}"/>
    <dgm:cxn modelId="{6D0BEBFF-D333-4CD0-BF3F-74CEFA2E2959}" type="presOf" srcId="{8C39E583-6233-48B2-BC84-D0ABCB9576C1}" destId="{803529A9-5350-4940-863B-EF1EF3513033}" srcOrd="1" destOrd="0" presId="urn:microsoft.com/office/officeart/2005/8/layout/process3"/>
    <dgm:cxn modelId="{5A03EC98-FA2C-478B-B918-BFBCE7B7C824}" type="presParOf" srcId="{6E3E3352-7D16-4931-8707-B051BEE1ABF9}" destId="{104CC5A7-3E47-49A5-ABAA-7872AC663FCD}" srcOrd="0" destOrd="0" presId="urn:microsoft.com/office/officeart/2005/8/layout/process3"/>
    <dgm:cxn modelId="{C7641F94-CD38-4DE9-BF4C-5393160925F3}" type="presParOf" srcId="{104CC5A7-3E47-49A5-ABAA-7872AC663FCD}" destId="{475FCC6F-5A93-4FCE-92E0-7B8B90CECD91}" srcOrd="0" destOrd="0" presId="urn:microsoft.com/office/officeart/2005/8/layout/process3"/>
    <dgm:cxn modelId="{983E68D2-1654-46A8-981A-731A3E1C0579}" type="presParOf" srcId="{104CC5A7-3E47-49A5-ABAA-7872AC663FCD}" destId="{803529A9-5350-4940-863B-EF1EF3513033}" srcOrd="1" destOrd="0" presId="urn:microsoft.com/office/officeart/2005/8/layout/process3"/>
    <dgm:cxn modelId="{D46FCE74-FDE6-4937-8304-AE066819314D}" type="presParOf" srcId="{104CC5A7-3E47-49A5-ABAA-7872AC663FCD}" destId="{B87C76A2-EC98-4537-9C78-6D1D5B0AE087}" srcOrd="2" destOrd="0" presId="urn:microsoft.com/office/officeart/2005/8/layout/process3"/>
    <dgm:cxn modelId="{F1956C6C-2437-470A-9EE8-D529C8122C40}" type="presParOf" srcId="{6E3E3352-7D16-4931-8707-B051BEE1ABF9}" destId="{58C3189A-1809-4B44-B4DF-6A3273626653}" srcOrd="1" destOrd="0" presId="urn:microsoft.com/office/officeart/2005/8/layout/process3"/>
    <dgm:cxn modelId="{59874BD6-F67E-4E21-9DBD-2197894B84B5}" type="presParOf" srcId="{58C3189A-1809-4B44-B4DF-6A3273626653}" destId="{E262BEC8-FE7A-41A0-9492-6C30298EA7E9}" srcOrd="0" destOrd="0" presId="urn:microsoft.com/office/officeart/2005/8/layout/process3"/>
    <dgm:cxn modelId="{E8961069-A952-49F8-822E-734CBCC0A952}" type="presParOf" srcId="{6E3E3352-7D16-4931-8707-B051BEE1ABF9}" destId="{B776C7C1-BFB6-4CA6-A928-6420C4ED5707}" srcOrd="2" destOrd="0" presId="urn:microsoft.com/office/officeart/2005/8/layout/process3"/>
    <dgm:cxn modelId="{080B393A-275B-4F27-9684-AF197D699072}" type="presParOf" srcId="{B776C7C1-BFB6-4CA6-A928-6420C4ED5707}" destId="{15CEF612-5966-4CBE-891A-30636C270E87}" srcOrd="0" destOrd="0" presId="urn:microsoft.com/office/officeart/2005/8/layout/process3"/>
    <dgm:cxn modelId="{0E9247CD-A4F8-474C-8C26-2A7B49D16C13}" type="presParOf" srcId="{B776C7C1-BFB6-4CA6-A928-6420C4ED5707}" destId="{B33ABEEC-C580-45EB-A9AE-24A8F33D9A50}" srcOrd="1" destOrd="0" presId="urn:microsoft.com/office/officeart/2005/8/layout/process3"/>
    <dgm:cxn modelId="{5B601727-CA76-41F5-B158-44AE4AC9F141}" type="presParOf" srcId="{B776C7C1-BFB6-4CA6-A928-6420C4ED5707}" destId="{E3565F5C-C50D-48D2-8965-B023DD1174C1}" srcOrd="2" destOrd="0" presId="urn:microsoft.com/office/officeart/2005/8/layout/process3"/>
    <dgm:cxn modelId="{EA2C7311-7B70-4BD0-9C3F-CBD6F750A9D1}" type="presParOf" srcId="{6E3E3352-7D16-4931-8707-B051BEE1ABF9}" destId="{08E57343-CF9F-47C5-8FA9-83A2B92D5BCC}" srcOrd="3" destOrd="0" presId="urn:microsoft.com/office/officeart/2005/8/layout/process3"/>
    <dgm:cxn modelId="{13898487-A84C-40C8-B12F-7E4276770095}" type="presParOf" srcId="{08E57343-CF9F-47C5-8FA9-83A2B92D5BCC}" destId="{7A18A8FF-A2BE-444B-ADF4-77E4954DBB7B}" srcOrd="0" destOrd="0" presId="urn:microsoft.com/office/officeart/2005/8/layout/process3"/>
    <dgm:cxn modelId="{E1D66DC1-0840-4740-ACA9-D0D004994EED}" type="presParOf" srcId="{6E3E3352-7D16-4931-8707-B051BEE1ABF9}" destId="{DE157E4D-B7A1-4237-AC66-B9356AC45B62}" srcOrd="4" destOrd="0" presId="urn:microsoft.com/office/officeart/2005/8/layout/process3"/>
    <dgm:cxn modelId="{856794E5-47DE-4432-AAC9-04C29E537064}" type="presParOf" srcId="{DE157E4D-B7A1-4237-AC66-B9356AC45B62}" destId="{91449F6E-EF43-4376-BCB3-2A630D209A08}" srcOrd="0" destOrd="0" presId="urn:microsoft.com/office/officeart/2005/8/layout/process3"/>
    <dgm:cxn modelId="{2201571E-56BF-4EC2-9255-DCA5A606EB32}" type="presParOf" srcId="{DE157E4D-B7A1-4237-AC66-B9356AC45B62}" destId="{B54E6CC1-558B-437D-AA96-77938861FD62}" srcOrd="1" destOrd="0" presId="urn:microsoft.com/office/officeart/2005/8/layout/process3"/>
    <dgm:cxn modelId="{13B0F2D5-48AA-491A-A59B-593DAFB44B28}" type="presParOf" srcId="{DE157E4D-B7A1-4237-AC66-B9356AC45B62}" destId="{BC1115F0-9712-4AF3-BB6D-2914243FB259}" srcOrd="2" destOrd="0" presId="urn:microsoft.com/office/officeart/2005/8/layout/process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373B686-343B-4269-BF79-77DDD872C0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7D01DEF-FA15-4113-A90B-BC6A4E7C7C13}">
      <dgm:prSet custT="1"/>
      <dgm:spPr>
        <a:xfrm>
          <a:off x="0" y="0"/>
          <a:ext cx="3639600" cy="366910"/>
        </a:xfrm>
        <a:prstGeom prst="roundRect">
          <a:avLst/>
        </a:prstGeom>
        <a:solidFill>
          <a:srgbClr val="F86B1D"/>
        </a:solidFill>
        <a:ln w="12700" cap="flat" cmpd="sng" algn="ctr">
          <a:noFill/>
          <a:prstDash val="solid"/>
          <a:miter lim="800000"/>
        </a:ln>
        <a:effectLst/>
      </dgm:spPr>
      <dgm:t>
        <a:bodyPr/>
        <a:lstStyle/>
        <a:p>
          <a:pPr algn="ctr"/>
          <a:r>
            <a:rPr lang="en-US" altLang="zh-CN" sz="16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PLC</a:t>
          </a:r>
          <a:endParaRPr lang="zh-CN" altLang="en-US" sz="16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endParaRPr>
        </a:p>
      </dgm:t>
    </dgm:pt>
    <dgm:pt modelId="{28E36DCE-DFDD-4F48-A463-9F0ED8687F63}" type="parTrans" cxnId="{298631F7-4031-4652-936E-0C4886B5704F}">
      <dgm:prSet/>
      <dgm:spPr/>
      <dgm:t>
        <a:bodyPr/>
        <a:lstStyle/>
        <a:p>
          <a:endParaRPr lang="zh-CN" altLang="en-US"/>
        </a:p>
      </dgm:t>
    </dgm:pt>
    <dgm:pt modelId="{72707958-141A-49CD-9D46-8348FCE8DAF8}" type="sibTrans" cxnId="{298631F7-4031-4652-936E-0C4886B5704F}">
      <dgm:prSet/>
      <dgm:spPr/>
      <dgm:t>
        <a:bodyPr/>
        <a:lstStyle/>
        <a:p>
          <a:endParaRPr lang="zh-CN" altLang="en-US"/>
        </a:p>
      </dgm:t>
    </dgm:pt>
    <dgm:pt modelId="{F260B04B-8887-4B2C-B810-0578AAC2AF46}" type="pres">
      <dgm:prSet presAssocID="{9373B686-343B-4269-BF79-77DDD872C005}" presName="linear" presStyleCnt="0">
        <dgm:presLayoutVars>
          <dgm:animLvl val="lvl"/>
          <dgm:resizeHandles val="exact"/>
        </dgm:presLayoutVars>
      </dgm:prSet>
      <dgm:spPr/>
    </dgm:pt>
    <dgm:pt modelId="{6EE9F47B-E824-4D5C-9FE4-A7FB5EF9C2F4}" type="pres">
      <dgm:prSet presAssocID="{97D01DEF-FA15-4113-A90B-BC6A4E7C7C13}" presName="parentText" presStyleLbl="node1" presStyleIdx="0" presStyleCnt="1" custScaleY="36608" custLinFactY="-18241" custLinFactNeighborX="39890" custLinFactNeighborY="-100000">
        <dgm:presLayoutVars>
          <dgm:chMax val="0"/>
          <dgm:bulletEnabled val="1"/>
        </dgm:presLayoutVars>
      </dgm:prSet>
      <dgm:spPr/>
    </dgm:pt>
  </dgm:ptLst>
  <dgm:cxnLst>
    <dgm:cxn modelId="{CF4750A5-294B-449F-BD19-34AD0153E87A}" type="presOf" srcId="{9373B686-343B-4269-BF79-77DDD872C005}" destId="{F260B04B-8887-4B2C-B810-0578AAC2AF46}" srcOrd="0" destOrd="0" presId="urn:microsoft.com/office/officeart/2005/8/layout/vList2"/>
    <dgm:cxn modelId="{E71EABCD-D9A9-4946-A0EF-BEB40B38F897}" type="presOf" srcId="{97D01DEF-FA15-4113-A90B-BC6A4E7C7C13}" destId="{6EE9F47B-E824-4D5C-9FE4-A7FB5EF9C2F4}" srcOrd="0" destOrd="0" presId="urn:microsoft.com/office/officeart/2005/8/layout/vList2"/>
    <dgm:cxn modelId="{298631F7-4031-4652-936E-0C4886B5704F}" srcId="{9373B686-343B-4269-BF79-77DDD872C005}" destId="{97D01DEF-FA15-4113-A90B-BC6A4E7C7C13}" srcOrd="0" destOrd="0" parTransId="{28E36DCE-DFDD-4F48-A463-9F0ED8687F63}" sibTransId="{72707958-141A-49CD-9D46-8348FCE8DAF8}"/>
    <dgm:cxn modelId="{E9BE369D-AC0F-4A35-8172-F60A6C24245D}" type="presParOf" srcId="{F260B04B-8887-4B2C-B810-0578AAC2AF46}" destId="{6EE9F47B-E824-4D5C-9FE4-A7FB5EF9C2F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3F3C179-61EE-48AD-9BAA-43840534CFA0}" type="doc">
      <dgm:prSet loTypeId="urn:microsoft.com/office/officeart/2005/8/layout/hProcess9" loCatId="process" qsTypeId="urn:microsoft.com/office/officeart/2005/8/quickstyle/simple4" qsCatId="simple" csTypeId="urn:microsoft.com/office/officeart/2005/8/colors/accent4_1" csCatId="accent4" phldr="1"/>
      <dgm:spPr/>
      <dgm:t>
        <a:bodyPr/>
        <a:lstStyle/>
        <a:p>
          <a:endParaRPr lang="zh-CN" altLang="en-US"/>
        </a:p>
      </dgm:t>
    </dgm:pt>
    <dgm:pt modelId="{52E86A2C-EA26-4D97-A35B-8E0098557E81}">
      <dgm:prSet custT="1"/>
      <dgm:spPr>
        <a:xfrm>
          <a:off x="732682" y="172800"/>
          <a:ext cx="4171323" cy="230400"/>
        </a:xfrm>
        <a:prstGeom prst="roundRect">
          <a:avLst/>
        </a:prstGeom>
        <a:gradFill rotWithShape="0">
          <a:gsLst>
            <a:gs pos="0">
              <a:sysClr val="window" lastClr="FFFFFF">
                <a:hueOff val="0"/>
                <a:satOff val="0"/>
                <a:lumOff val="0"/>
                <a:alphaOff val="0"/>
                <a:satMod val="103000"/>
                <a:lumMod val="102000"/>
                <a:tint val="94000"/>
              </a:sysClr>
            </a:gs>
            <a:gs pos="50000">
              <a:sysClr val="window" lastClr="FFFFFF">
                <a:hueOff val="0"/>
                <a:satOff val="0"/>
                <a:lumOff val="0"/>
                <a:alphaOff val="0"/>
                <a:satMod val="110000"/>
                <a:lumMod val="100000"/>
                <a:shade val="100000"/>
              </a:sysClr>
            </a:gs>
            <a:gs pos="100000">
              <a:sysClr val="window" lastClr="FFFFFF">
                <a:hueOff val="0"/>
                <a:satOff val="0"/>
                <a:lumOff val="0"/>
                <a:alphaOff val="0"/>
                <a:lumMod val="99000"/>
                <a:satMod val="120000"/>
                <a:shade val="78000"/>
              </a:sysClr>
            </a:gs>
          </a:gsLst>
          <a:lin ang="5400000" scaled="0"/>
        </a:gradFill>
        <a:ln>
          <a:noFill/>
        </a:ln>
        <a:effectLst/>
      </dgm:spPr>
      <dgm:t>
        <a:bodyPr/>
        <a:lstStyle/>
        <a:p>
          <a:r>
            <a:rPr lang="en-US" sz="1400" dirty="0">
              <a:solidFill>
                <a:srgbClr val="E7E6E6">
                  <a:lumMod val="10000"/>
                </a:srgbClr>
              </a:solidFill>
              <a:effectLst/>
              <a:latin typeface="+mn-lt"/>
              <a:ea typeface="+mn-ea"/>
              <a:cs typeface="+mn-ea"/>
              <a:sym typeface="+mn-lt"/>
            </a:rPr>
            <a:t>Data Flow</a:t>
          </a:r>
          <a:endParaRPr lang="zh-CN" altLang="en-US" sz="1400" dirty="0">
            <a:solidFill>
              <a:srgbClr val="E7E6E6">
                <a:lumMod val="10000"/>
              </a:srgbClr>
            </a:solidFill>
            <a:effectLst/>
            <a:latin typeface="+mn-lt"/>
            <a:ea typeface="+mn-ea"/>
            <a:cs typeface="+mn-ea"/>
            <a:sym typeface="+mn-lt"/>
          </a:endParaRPr>
        </a:p>
      </dgm:t>
    </dgm:pt>
    <dgm:pt modelId="{0FD7E9B4-BD9E-495D-964A-5CB73072AE11}" type="parTrans" cxnId="{64FE5E53-A221-4971-A159-552DB90B4DB5}">
      <dgm:prSet/>
      <dgm:spPr/>
      <dgm:t>
        <a:bodyPr/>
        <a:lstStyle/>
        <a:p>
          <a:endParaRPr lang="zh-CN" altLang="en-US"/>
        </a:p>
      </dgm:t>
    </dgm:pt>
    <dgm:pt modelId="{6BDCB06F-5788-4B1E-8389-D77FB3D433F8}" type="sibTrans" cxnId="{64FE5E53-A221-4971-A159-552DB90B4DB5}">
      <dgm:prSet/>
      <dgm:spPr/>
      <dgm:t>
        <a:bodyPr/>
        <a:lstStyle/>
        <a:p>
          <a:endParaRPr lang="zh-CN" altLang="en-US"/>
        </a:p>
      </dgm:t>
    </dgm:pt>
    <dgm:pt modelId="{87668573-E008-4CDF-9760-65E5590FEFB0}" type="pres">
      <dgm:prSet presAssocID="{A3F3C179-61EE-48AD-9BAA-43840534CFA0}" presName="CompostProcess" presStyleCnt="0">
        <dgm:presLayoutVars>
          <dgm:dir/>
          <dgm:resizeHandles val="exact"/>
        </dgm:presLayoutVars>
      </dgm:prSet>
      <dgm:spPr/>
    </dgm:pt>
    <dgm:pt modelId="{7CF6ED84-4687-4711-B8E5-656E6B76E4A5}" type="pres">
      <dgm:prSet presAssocID="{A3F3C179-61EE-48AD-9BAA-43840534CFA0}" presName="arrow" presStyleLbl="bgShp" presStyleIdx="0" presStyleCnt="1" custScaleX="115845" custLinFactNeighborX="-1043" custLinFactNeighborY="-1081"/>
      <dgm:spPr>
        <a:xfrm>
          <a:off x="0" y="0"/>
          <a:ext cx="5550348" cy="576000"/>
        </a:xfrm>
        <a:prstGeom prst="rightArrow">
          <a:avLst/>
        </a:prstGeom>
        <a:solidFill>
          <a:srgbClr val="12AA9C"/>
        </a:solidFill>
        <a:ln>
          <a:noFill/>
        </a:ln>
        <a:effectLst/>
      </dgm:spPr>
    </dgm:pt>
    <dgm:pt modelId="{72BAA421-8C8E-4E4E-99C0-D00CC6714FA1}" type="pres">
      <dgm:prSet presAssocID="{A3F3C179-61EE-48AD-9BAA-43840534CFA0}" presName="linearProcess" presStyleCnt="0"/>
      <dgm:spPr/>
    </dgm:pt>
    <dgm:pt modelId="{F5CEDAC8-751A-4244-BD3B-245579C554B2}" type="pres">
      <dgm:prSet presAssocID="{52E86A2C-EA26-4D97-A35B-8E0098557E81}" presName="textNode" presStyleLbl="node1" presStyleIdx="0" presStyleCnt="1" custScaleX="246677">
        <dgm:presLayoutVars>
          <dgm:bulletEnabled val="1"/>
        </dgm:presLayoutVars>
      </dgm:prSet>
      <dgm:spPr/>
    </dgm:pt>
  </dgm:ptLst>
  <dgm:cxnLst>
    <dgm:cxn modelId="{59EA0B28-D8E3-4D22-8FE8-93ECE7875929}" type="presOf" srcId="{52E86A2C-EA26-4D97-A35B-8E0098557E81}" destId="{F5CEDAC8-751A-4244-BD3B-245579C554B2}" srcOrd="0" destOrd="0" presId="urn:microsoft.com/office/officeart/2005/8/layout/hProcess9"/>
    <dgm:cxn modelId="{64FE5E53-A221-4971-A159-552DB90B4DB5}" srcId="{A3F3C179-61EE-48AD-9BAA-43840534CFA0}" destId="{52E86A2C-EA26-4D97-A35B-8E0098557E81}" srcOrd="0" destOrd="0" parTransId="{0FD7E9B4-BD9E-495D-964A-5CB73072AE11}" sibTransId="{6BDCB06F-5788-4B1E-8389-D77FB3D433F8}"/>
    <dgm:cxn modelId="{53EC03ED-519F-4B0A-9519-90A1C5CF66DE}" type="presOf" srcId="{A3F3C179-61EE-48AD-9BAA-43840534CFA0}" destId="{87668573-E008-4CDF-9760-65E5590FEFB0}" srcOrd="0" destOrd="0" presId="urn:microsoft.com/office/officeart/2005/8/layout/hProcess9"/>
    <dgm:cxn modelId="{3499E4B9-A638-4460-8898-1F72198022D5}" type="presParOf" srcId="{87668573-E008-4CDF-9760-65E5590FEFB0}" destId="{7CF6ED84-4687-4711-B8E5-656E6B76E4A5}" srcOrd="0" destOrd="0" presId="urn:microsoft.com/office/officeart/2005/8/layout/hProcess9"/>
    <dgm:cxn modelId="{4C84D831-CAEF-4883-B56A-D85AC82AFF26}" type="presParOf" srcId="{87668573-E008-4CDF-9760-65E5590FEFB0}" destId="{72BAA421-8C8E-4E4E-99C0-D00CC6714FA1}" srcOrd="1" destOrd="0" presId="urn:microsoft.com/office/officeart/2005/8/layout/hProcess9"/>
    <dgm:cxn modelId="{1B0B76A9-9436-4548-9989-754C6979A967}" type="presParOf" srcId="{72BAA421-8C8E-4E4E-99C0-D00CC6714FA1}" destId="{F5CEDAC8-751A-4244-BD3B-245579C554B2}" srcOrd="0"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1BAAB49-1ED5-4276-8DA2-0277AB8279CB}"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zh-CN" altLang="en-US"/>
        </a:p>
      </dgm:t>
    </dgm:pt>
    <dgm:pt modelId="{6BF6C2B4-1FE6-42CB-826E-8FC520F8FA52}">
      <dgm:prSet custT="1"/>
      <dgm:spPr>
        <a:xfrm>
          <a:off x="0" y="32794"/>
          <a:ext cx="2448726" cy="354567"/>
        </a:xfrm>
        <a:prstGeom prst="roundRect">
          <a:avLst/>
        </a:prstGeom>
        <a:solidFill>
          <a:sysClr val="window" lastClr="FFFFFF">
            <a:hueOff val="0"/>
            <a:satOff val="0"/>
            <a:lumOff val="0"/>
            <a:alphaOff val="0"/>
          </a:sysClr>
        </a:solidFill>
        <a:ln w="12700" cap="flat" cmpd="sng" algn="ctr">
          <a:solidFill>
            <a:srgbClr val="34B4E0"/>
          </a:solidFill>
          <a:prstDash val="solid"/>
          <a:miter lim="800000"/>
        </a:ln>
        <a:effectLst/>
      </dgm:spPr>
      <dgm:t>
        <a:bodyPr/>
        <a:lstStyle/>
        <a:p>
          <a:pPr algn="ctr"/>
          <a:r>
            <a:rPr lang="zh-CN" altLang="en-US" sz="1400" dirty="0">
              <a:solidFill>
                <a:srgbClr val="E7E6E6">
                  <a:lumMod val="10000"/>
                </a:srgbClr>
              </a:solidFill>
              <a:effectLst/>
              <a:latin typeface="+mn-lt"/>
              <a:ea typeface="+mn-ea"/>
              <a:cs typeface="+mn-ea"/>
              <a:sym typeface="+mn-lt"/>
            </a:rPr>
            <a:t>设备信息</a:t>
          </a:r>
        </a:p>
      </dgm:t>
    </dgm:pt>
    <dgm:pt modelId="{9FD757F2-F7E4-4ED0-A0AF-AA2805CDC0A0}" type="parTrans" cxnId="{EDE8DB12-6CE5-4D01-8081-491068234131}">
      <dgm:prSet/>
      <dgm:spPr/>
      <dgm:t>
        <a:bodyPr/>
        <a:lstStyle/>
        <a:p>
          <a:endParaRPr lang="zh-CN" altLang="en-US"/>
        </a:p>
      </dgm:t>
    </dgm:pt>
    <dgm:pt modelId="{E3D8A37B-3AD0-45EA-A5B1-C30C752C024A}" type="sibTrans" cxnId="{EDE8DB12-6CE5-4D01-8081-491068234131}">
      <dgm:prSet/>
      <dgm:spPr/>
      <dgm:t>
        <a:bodyPr/>
        <a:lstStyle/>
        <a:p>
          <a:endParaRPr lang="zh-CN" altLang="en-US"/>
        </a:p>
      </dgm:t>
    </dgm:pt>
    <dgm:pt modelId="{8278B57A-E3C4-4189-9D4A-27F1CE135F38}" type="pres">
      <dgm:prSet presAssocID="{91BAAB49-1ED5-4276-8DA2-0277AB8279CB}" presName="linear" presStyleCnt="0">
        <dgm:presLayoutVars>
          <dgm:animLvl val="lvl"/>
          <dgm:resizeHandles val="exact"/>
        </dgm:presLayoutVars>
      </dgm:prSet>
      <dgm:spPr/>
    </dgm:pt>
    <dgm:pt modelId="{540A58F6-0F85-4321-95D2-C51CAEB046AF}" type="pres">
      <dgm:prSet presAssocID="{6BF6C2B4-1FE6-42CB-826E-8FC520F8FA52}" presName="parentText" presStyleLbl="node1" presStyleIdx="0" presStyleCnt="1" custScaleY="87083">
        <dgm:presLayoutVars>
          <dgm:chMax val="0"/>
          <dgm:bulletEnabled val="1"/>
        </dgm:presLayoutVars>
      </dgm:prSet>
      <dgm:spPr/>
    </dgm:pt>
  </dgm:ptLst>
  <dgm:cxnLst>
    <dgm:cxn modelId="{EDE8DB12-6CE5-4D01-8081-491068234131}" srcId="{91BAAB49-1ED5-4276-8DA2-0277AB8279CB}" destId="{6BF6C2B4-1FE6-42CB-826E-8FC520F8FA52}" srcOrd="0" destOrd="0" parTransId="{9FD757F2-F7E4-4ED0-A0AF-AA2805CDC0A0}" sibTransId="{E3D8A37B-3AD0-45EA-A5B1-C30C752C024A}"/>
    <dgm:cxn modelId="{CC6CE694-6215-474B-A9DD-798AF9067C73}" type="presOf" srcId="{6BF6C2B4-1FE6-42CB-826E-8FC520F8FA52}" destId="{540A58F6-0F85-4321-95D2-C51CAEB046AF}" srcOrd="0" destOrd="0" presId="urn:microsoft.com/office/officeart/2005/8/layout/vList2"/>
    <dgm:cxn modelId="{062B61B7-37DF-43AB-B071-BBE80A540447}" type="presOf" srcId="{91BAAB49-1ED5-4276-8DA2-0277AB8279CB}" destId="{8278B57A-E3C4-4189-9D4A-27F1CE135F38}" srcOrd="0" destOrd="0" presId="urn:microsoft.com/office/officeart/2005/8/layout/vList2"/>
    <dgm:cxn modelId="{31E376BE-F2C7-4A3E-988E-046FF6AC3BD5}" type="presParOf" srcId="{8278B57A-E3C4-4189-9D4A-27F1CE135F38}" destId="{540A58F6-0F85-4321-95D2-C51CAEB046AF}"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FE39AE2-05DA-48DA-B034-BBBD853800F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8114DD75-4D59-4C6C-96D0-7180307A685D}">
      <dgm:prSet phldrT="[文本]" custT="1"/>
      <dgm:spPr>
        <a:xfrm>
          <a:off x="1674" y="8342"/>
          <a:ext cx="1632149" cy="652859"/>
        </a:xfrm>
        <a:prstGeom prst="rect">
          <a:avLst/>
        </a:prstGeom>
        <a:solidFill>
          <a:srgbClr val="15559A"/>
        </a:solidFill>
        <a:ln w="12700" cap="flat" cmpd="sng" algn="ctr">
          <a:noFill/>
          <a:prstDash val="solid"/>
          <a:miter lim="800000"/>
        </a:ln>
        <a:effectLst/>
      </dgm:spPr>
      <dgm:t>
        <a:bodyPr/>
        <a:lstStyle/>
        <a:p>
          <a:r>
            <a:rPr lang="zh-CN" altLang="en-US" sz="1800" dirty="0">
              <a:solidFill>
                <a:sysClr val="window" lastClr="FFFFFF"/>
              </a:solidFill>
              <a:effectLst>
                <a:outerShdw blurRad="38100" dist="38100" dir="2700000" algn="tl">
                  <a:srgbClr val="000000">
                    <a:alpha val="43137"/>
                  </a:srgbClr>
                </a:outerShdw>
              </a:effectLst>
              <a:latin typeface="+mn-lt"/>
              <a:ea typeface="+mn-ea"/>
              <a:cs typeface="+mn-ea"/>
              <a:sym typeface="+mn-lt"/>
            </a:rPr>
            <a:t>设备台账</a:t>
          </a:r>
        </a:p>
      </dgm:t>
    </dgm:pt>
    <dgm:pt modelId="{4FF1160A-5606-4C53-BD0D-E61B437CCF25}" type="parTrans" cxnId="{9FE8C0E2-93B8-451B-8E6E-917DE020D77C}">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01283D29-4CEA-46D9-8450-123525C70B13}" type="sibTrans" cxnId="{9FE8C0E2-93B8-451B-8E6E-917DE020D77C}">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9B15C716-97B6-4CB3-BFD8-57EC0044C46B}">
      <dgm:prSet phldrT="[文本]" custT="1"/>
      <dgm:spPr>
        <a:xfrm>
          <a:off x="1674"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设备基本信息</a:t>
          </a:r>
        </a:p>
      </dgm:t>
    </dgm:pt>
    <dgm:pt modelId="{F96C7CFA-FED8-49BA-9D54-EFA4F6016921}" type="parTrans" cxnId="{29717383-AE8F-4418-8F0D-B7FBA46BA768}">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94D418AF-EAE2-44D2-8C88-FECBDF217A05}" type="sibTrans" cxnId="{29717383-AE8F-4418-8F0D-B7FBA46BA768}">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AFA1404F-F71C-479B-B788-12DCDD5B752A}">
      <dgm:prSet phldrT="[文本]" custT="1"/>
      <dgm:spPr>
        <a:xfrm>
          <a:off x="1862325" y="8342"/>
          <a:ext cx="1632149" cy="652859"/>
        </a:xfrm>
        <a:prstGeom prst="rect">
          <a:avLst/>
        </a:prstGeom>
        <a:solidFill>
          <a:srgbClr val="15559A"/>
        </a:solidFill>
        <a:ln w="12700" cap="flat" cmpd="sng" algn="ctr">
          <a:noFill/>
          <a:prstDash val="solid"/>
          <a:miter lim="800000"/>
        </a:ln>
        <a:effectLst/>
      </dgm:spPr>
      <dgm:t>
        <a:bodyPr/>
        <a:lstStyle/>
        <a:p>
          <a:r>
            <a:rPr lang="zh-CN" altLang="en-US" sz="18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a:t>
          </a:r>
        </a:p>
      </dgm:t>
    </dgm:pt>
    <dgm:pt modelId="{B1460082-5631-4564-A169-1F0F07E57BA6}" type="parTrans" cxnId="{461EF074-4D0A-4EEA-89BC-BD1AE6742B7B}">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5AD793CA-AA23-4F46-BD58-9C1C22B3FD81}" type="sibTrans" cxnId="{461EF074-4D0A-4EEA-89BC-BD1AE6742B7B}">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4A71A2B3-F1DF-47B8-BFB3-A64B06EDCC57}">
      <dgm:prSet phldrT="[文本]" custT="1"/>
      <dgm:spPr>
        <a:xfrm>
          <a:off x="1862325"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设备保养计划</a:t>
          </a:r>
        </a:p>
      </dgm:t>
    </dgm:pt>
    <dgm:pt modelId="{C30EE3A9-EDE2-40C8-9938-ADE713D7D901}" type="parTrans" cxnId="{CD2786CF-B3D0-4771-8F2F-4CBC627E0834}">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BE85CEA5-6678-41A2-9442-601B11765983}" type="sibTrans" cxnId="{CD2786CF-B3D0-4771-8F2F-4CBC627E0834}">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BF4C363F-2170-4A2B-9199-D78FDD3C6723}">
      <dgm:prSet phldrT="[文本]" custT="1"/>
      <dgm:spPr>
        <a:xfrm>
          <a:off x="3722976" y="8342"/>
          <a:ext cx="1632149" cy="652859"/>
        </a:xfrm>
        <a:prstGeom prst="rect">
          <a:avLst/>
        </a:prstGeom>
        <a:solidFill>
          <a:srgbClr val="15559A"/>
        </a:solidFill>
        <a:ln w="12700" cap="flat" cmpd="sng" algn="ctr">
          <a:noFill/>
          <a:prstDash val="solid"/>
          <a:miter lim="800000"/>
        </a:ln>
        <a:effectLst/>
      </dgm:spPr>
      <dgm:t>
        <a:bodyPr/>
        <a:lstStyle/>
        <a:p>
          <a:r>
            <a:rPr lang="zh-CN" altLang="en-US" sz="1800" dirty="0">
              <a:solidFill>
                <a:sysClr val="window" lastClr="FFFFFF"/>
              </a:solidFill>
              <a:effectLst>
                <a:outerShdw blurRad="38100" dist="38100" dir="2700000" algn="tl">
                  <a:srgbClr val="000000">
                    <a:alpha val="43137"/>
                  </a:srgbClr>
                </a:outerShdw>
              </a:effectLst>
              <a:latin typeface="+mn-lt"/>
              <a:ea typeface="+mn-ea"/>
              <a:cs typeface="+mn-ea"/>
              <a:sym typeface="+mn-lt"/>
            </a:rPr>
            <a:t>设备维修</a:t>
          </a:r>
        </a:p>
      </dgm:t>
    </dgm:pt>
    <dgm:pt modelId="{AC1A412E-DFB9-42DF-B315-1C40EA28D031}" type="parTrans" cxnId="{F023F815-F97C-480F-92B3-5F361E6D1C2F}">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CB66C342-0A68-47A5-A0A4-BDC4686157FF}" type="sibTrans" cxnId="{F023F815-F97C-480F-92B3-5F361E6D1C2F}">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D6DFDF56-8D19-4049-A9A5-6D0CE6CC2079}">
      <dgm:prSet phldrT="[文本]" custT="1"/>
      <dgm:spPr>
        <a:xfrm>
          <a:off x="3722976"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设备维修记录</a:t>
          </a:r>
        </a:p>
      </dgm:t>
    </dgm:pt>
    <dgm:pt modelId="{FA1EFB74-3A1D-4F91-9CE6-1B3D83AAB052}" type="parTrans" cxnId="{66C089F5-2F3C-412D-8EDC-E42A96989505}">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088682E1-B0DF-4F33-B866-DFEE6C6EE914}" type="sibTrans" cxnId="{66C089F5-2F3C-412D-8EDC-E42A96989505}">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2A912FF4-B963-4D7C-8776-B8F087A5C7CC}">
      <dgm:prSet custT="1"/>
      <dgm:spPr>
        <a:xfrm>
          <a:off x="1674"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设备供应商信息</a:t>
          </a:r>
          <a:endParaRPr lang="en-US" altLang="zh-CN" sz="14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endParaRPr>
        </a:p>
      </dgm:t>
    </dgm:pt>
    <dgm:pt modelId="{3CF448DA-DE3A-44E3-8C74-314F93D7D97B}" type="parTrans" cxnId="{631E052F-73A1-4AFA-9CDD-783DFFDB4F92}">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6EE88AD2-A5AD-436B-9187-C1809A3E7CFE}" type="sibTrans" cxnId="{631E052F-73A1-4AFA-9CDD-783DFFDB4F92}">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9251F714-49CA-49A4-81C6-0AE67CBA5724}">
      <dgm:prSet custT="1"/>
      <dgm:spPr>
        <a:xfrm>
          <a:off x="3722976"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报警异常处理</a:t>
          </a:r>
        </a:p>
      </dgm:t>
    </dgm:pt>
    <dgm:pt modelId="{3F2FF73B-F1F7-49E2-92A0-72017C551DDB}" type="parTrans" cxnId="{2FA03E04-B178-44AF-A1A3-71B0BC971EA0}">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B7F2F273-A45A-4DF5-94CB-B2EC4FF02499}" type="sibTrans" cxnId="{2FA03E04-B178-44AF-A1A3-71B0BC971EA0}">
      <dgm:prSet/>
      <dgm:spPr/>
      <dgm:t>
        <a:bodyPr/>
        <a:lstStyle/>
        <a:p>
          <a:endParaRPr lang="zh-CN" altLang="en-US" sz="1400">
            <a:latin typeface="微软雅黑 Light" panose="020B0502040204020203" pitchFamily="34" charset="-122"/>
            <a:ea typeface="微软雅黑 Light" panose="020B0502040204020203" pitchFamily="34" charset="-122"/>
          </a:endParaRPr>
        </a:p>
      </dgm:t>
    </dgm:pt>
    <dgm:pt modelId="{45D1A447-736B-46DC-B241-7B16C75B0990}">
      <dgm:prSet phldrT="[文本]" custT="1"/>
      <dgm:spPr>
        <a:xfrm>
          <a:off x="1862325"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设备保养记录</a:t>
          </a:r>
        </a:p>
      </dgm:t>
    </dgm:pt>
    <dgm:pt modelId="{9B8AFDB7-3265-4746-A16B-D761C4C88438}" type="parTrans" cxnId="{10A3F7F3-CBB9-4DF2-84F8-75DB994E5926}">
      <dgm:prSet/>
      <dgm:spPr/>
      <dgm:t>
        <a:bodyPr/>
        <a:lstStyle/>
        <a:p>
          <a:endParaRPr lang="zh-CN" altLang="en-US"/>
        </a:p>
      </dgm:t>
    </dgm:pt>
    <dgm:pt modelId="{065F36DA-59D8-4D7A-9B76-2463B3F513CE}" type="sibTrans" cxnId="{10A3F7F3-CBB9-4DF2-84F8-75DB994E5926}">
      <dgm:prSet/>
      <dgm:spPr/>
      <dgm:t>
        <a:bodyPr/>
        <a:lstStyle/>
        <a:p>
          <a:endParaRPr lang="zh-CN" altLang="en-US"/>
        </a:p>
      </dgm:t>
    </dgm:pt>
    <dgm:pt modelId="{1F031D4A-B8AE-4D1D-9979-BB85980D6C8C}">
      <dgm:prSet phldrT="[文本]" custT="1"/>
      <dgm:spPr>
        <a:xfrm>
          <a:off x="1862325"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设备点检记录</a:t>
          </a:r>
        </a:p>
      </dgm:t>
    </dgm:pt>
    <dgm:pt modelId="{FC3A93F2-6AFE-4A3F-9579-880B7E2BB2CC}" type="parTrans" cxnId="{0EE63A5B-D094-4406-9D36-9B5F1868CBC3}">
      <dgm:prSet/>
      <dgm:spPr/>
      <dgm:t>
        <a:bodyPr/>
        <a:lstStyle/>
        <a:p>
          <a:endParaRPr lang="zh-CN" altLang="en-US"/>
        </a:p>
      </dgm:t>
    </dgm:pt>
    <dgm:pt modelId="{AF62A025-F45D-49F6-9961-1626C087D1C1}" type="sibTrans" cxnId="{0EE63A5B-D094-4406-9D36-9B5F1868CBC3}">
      <dgm:prSet/>
      <dgm:spPr/>
      <dgm:t>
        <a:bodyPr/>
        <a:lstStyle/>
        <a:p>
          <a:endParaRPr lang="zh-CN" altLang="en-US"/>
        </a:p>
      </dgm:t>
    </dgm:pt>
    <dgm:pt modelId="{C3EA18E5-06D6-49D2-B40A-88A0A19A20F1}">
      <dgm:prSet phldrT="[文本]" custT="1"/>
      <dgm:spPr>
        <a:xfrm>
          <a:off x="3722976" y="661201"/>
          <a:ext cx="1632149" cy="2196000"/>
        </a:xfrm>
        <a:prstGeom prst="rect">
          <a:avLst/>
        </a:prstGeom>
        <a:solidFill>
          <a:srgbClr val="1677B3"/>
        </a:solidFill>
        <a:ln w="12700" cap="flat" cmpd="sng" algn="ctr">
          <a:noFill/>
          <a:prstDash val="solid"/>
          <a:miter lim="800000"/>
        </a:ln>
        <a:effectLst/>
      </dgm:spPr>
      <dgm:t>
        <a:bodyPr/>
        <a:lstStyle/>
        <a:p>
          <a:r>
            <a:rPr lang="zh-CN" altLang="en-US" sz="1400" dirty="0">
              <a:solidFill>
                <a:sysClr val="window" lastClr="FFFFFF"/>
              </a:solidFill>
              <a:effectLst>
                <a:outerShdw blurRad="38100" dist="38100" dir="2700000" algn="tl">
                  <a:srgbClr val="000000">
                    <a:alpha val="43137"/>
                  </a:srgbClr>
                </a:outerShdw>
              </a:effectLst>
              <a:latin typeface="+mn-lt"/>
              <a:ea typeface="+mn-ea"/>
              <a:cs typeface="+mn-ea"/>
              <a:sym typeface="+mn-lt"/>
            </a:rPr>
            <a:t>备件管理</a:t>
          </a:r>
        </a:p>
      </dgm:t>
    </dgm:pt>
    <dgm:pt modelId="{2C08BDB9-7C11-40CC-8824-1927C62BAE8D}" type="parTrans" cxnId="{B105B67E-DE5A-4592-962D-57CDAD82BAC8}">
      <dgm:prSet/>
      <dgm:spPr/>
      <dgm:t>
        <a:bodyPr/>
        <a:lstStyle/>
        <a:p>
          <a:endParaRPr lang="zh-CN" altLang="en-US"/>
        </a:p>
      </dgm:t>
    </dgm:pt>
    <dgm:pt modelId="{60DA0FBD-4061-457A-A60E-FA2ED72CD050}" type="sibTrans" cxnId="{B105B67E-DE5A-4592-962D-57CDAD82BAC8}">
      <dgm:prSet/>
      <dgm:spPr/>
      <dgm:t>
        <a:bodyPr/>
        <a:lstStyle/>
        <a:p>
          <a:endParaRPr lang="zh-CN" altLang="en-US"/>
        </a:p>
      </dgm:t>
    </dgm:pt>
    <dgm:pt modelId="{A3B10F0D-AA52-4B80-A57D-C87B75B632B2}" type="pres">
      <dgm:prSet presAssocID="{7FE39AE2-05DA-48DA-B034-BBBD853800FC}" presName="Name0" presStyleCnt="0">
        <dgm:presLayoutVars>
          <dgm:dir/>
          <dgm:animLvl val="lvl"/>
          <dgm:resizeHandles val="exact"/>
        </dgm:presLayoutVars>
      </dgm:prSet>
      <dgm:spPr/>
    </dgm:pt>
    <dgm:pt modelId="{184C9E8C-448C-4A48-837C-EE5BAD4419B0}" type="pres">
      <dgm:prSet presAssocID="{8114DD75-4D59-4C6C-96D0-7180307A685D}" presName="composite" presStyleCnt="0"/>
      <dgm:spPr/>
    </dgm:pt>
    <dgm:pt modelId="{61810A2A-5BB0-4B87-BDB9-C72677AD5C7B}" type="pres">
      <dgm:prSet presAssocID="{8114DD75-4D59-4C6C-96D0-7180307A685D}" presName="parTx" presStyleLbl="alignNode1" presStyleIdx="0" presStyleCnt="3">
        <dgm:presLayoutVars>
          <dgm:chMax val="0"/>
          <dgm:chPref val="0"/>
          <dgm:bulletEnabled val="1"/>
        </dgm:presLayoutVars>
      </dgm:prSet>
      <dgm:spPr/>
    </dgm:pt>
    <dgm:pt modelId="{F4EBDF0D-E8A0-479C-8721-ED2DA267290C}" type="pres">
      <dgm:prSet presAssocID="{8114DD75-4D59-4C6C-96D0-7180307A685D}" presName="desTx" presStyleLbl="alignAccFollowNode1" presStyleIdx="0" presStyleCnt="3">
        <dgm:presLayoutVars>
          <dgm:bulletEnabled val="1"/>
        </dgm:presLayoutVars>
      </dgm:prSet>
      <dgm:spPr/>
    </dgm:pt>
    <dgm:pt modelId="{2559B19E-5F1A-4A44-A22D-6F37621E0FB6}" type="pres">
      <dgm:prSet presAssocID="{01283D29-4CEA-46D9-8450-123525C70B13}" presName="space" presStyleCnt="0"/>
      <dgm:spPr/>
    </dgm:pt>
    <dgm:pt modelId="{B6724CA8-DFDF-4677-96B0-161FB062C002}" type="pres">
      <dgm:prSet presAssocID="{AFA1404F-F71C-479B-B788-12DCDD5B752A}" presName="composite" presStyleCnt="0"/>
      <dgm:spPr/>
    </dgm:pt>
    <dgm:pt modelId="{0F249119-DDDE-4372-B33F-F46587C0F18A}" type="pres">
      <dgm:prSet presAssocID="{AFA1404F-F71C-479B-B788-12DCDD5B752A}" presName="parTx" presStyleLbl="alignNode1" presStyleIdx="1" presStyleCnt="3">
        <dgm:presLayoutVars>
          <dgm:chMax val="0"/>
          <dgm:chPref val="0"/>
          <dgm:bulletEnabled val="1"/>
        </dgm:presLayoutVars>
      </dgm:prSet>
      <dgm:spPr/>
    </dgm:pt>
    <dgm:pt modelId="{D8F89E9E-5800-451C-9E94-F1048B2AA4D3}" type="pres">
      <dgm:prSet presAssocID="{AFA1404F-F71C-479B-B788-12DCDD5B752A}" presName="desTx" presStyleLbl="alignAccFollowNode1" presStyleIdx="1" presStyleCnt="3">
        <dgm:presLayoutVars>
          <dgm:bulletEnabled val="1"/>
        </dgm:presLayoutVars>
      </dgm:prSet>
      <dgm:spPr/>
    </dgm:pt>
    <dgm:pt modelId="{946640F7-EC8E-4130-95F0-59F7AAC0E136}" type="pres">
      <dgm:prSet presAssocID="{5AD793CA-AA23-4F46-BD58-9C1C22B3FD81}" presName="space" presStyleCnt="0"/>
      <dgm:spPr/>
    </dgm:pt>
    <dgm:pt modelId="{82AE6EE3-FCDE-4E67-BB54-73D3F0E509C6}" type="pres">
      <dgm:prSet presAssocID="{BF4C363F-2170-4A2B-9199-D78FDD3C6723}" presName="composite" presStyleCnt="0"/>
      <dgm:spPr/>
    </dgm:pt>
    <dgm:pt modelId="{D93AEC02-EEBF-4FDF-8E85-AFDFC6301225}" type="pres">
      <dgm:prSet presAssocID="{BF4C363F-2170-4A2B-9199-D78FDD3C6723}" presName="parTx" presStyleLbl="alignNode1" presStyleIdx="2" presStyleCnt="3">
        <dgm:presLayoutVars>
          <dgm:chMax val="0"/>
          <dgm:chPref val="0"/>
          <dgm:bulletEnabled val="1"/>
        </dgm:presLayoutVars>
      </dgm:prSet>
      <dgm:spPr/>
    </dgm:pt>
    <dgm:pt modelId="{834BA29D-C449-4069-BF0D-3212E7D1714C}" type="pres">
      <dgm:prSet presAssocID="{BF4C363F-2170-4A2B-9199-D78FDD3C6723}" presName="desTx" presStyleLbl="alignAccFollowNode1" presStyleIdx="2" presStyleCnt="3">
        <dgm:presLayoutVars>
          <dgm:bulletEnabled val="1"/>
        </dgm:presLayoutVars>
      </dgm:prSet>
      <dgm:spPr/>
    </dgm:pt>
  </dgm:ptLst>
  <dgm:cxnLst>
    <dgm:cxn modelId="{2FA03E04-B178-44AF-A1A3-71B0BC971EA0}" srcId="{BF4C363F-2170-4A2B-9199-D78FDD3C6723}" destId="{9251F714-49CA-49A4-81C6-0AE67CBA5724}" srcOrd="2" destOrd="0" parTransId="{3F2FF73B-F1F7-49E2-92A0-72017C551DDB}" sibTransId="{B7F2F273-A45A-4DF5-94CB-B2EC4FF02499}"/>
    <dgm:cxn modelId="{F023F815-F97C-480F-92B3-5F361E6D1C2F}" srcId="{7FE39AE2-05DA-48DA-B034-BBBD853800FC}" destId="{BF4C363F-2170-4A2B-9199-D78FDD3C6723}" srcOrd="2" destOrd="0" parTransId="{AC1A412E-DFB9-42DF-B315-1C40EA28D031}" sibTransId="{CB66C342-0A68-47A5-A0A4-BDC4686157FF}"/>
    <dgm:cxn modelId="{AEBFC12D-3890-4BBD-846B-579A191A5B95}" type="presOf" srcId="{2A912FF4-B963-4D7C-8776-B8F087A5C7CC}" destId="{F4EBDF0D-E8A0-479C-8721-ED2DA267290C}" srcOrd="0" destOrd="1" presId="urn:microsoft.com/office/officeart/2005/8/layout/hList1"/>
    <dgm:cxn modelId="{631E052F-73A1-4AFA-9CDD-783DFFDB4F92}" srcId="{8114DD75-4D59-4C6C-96D0-7180307A685D}" destId="{2A912FF4-B963-4D7C-8776-B8F087A5C7CC}" srcOrd="1" destOrd="0" parTransId="{3CF448DA-DE3A-44E3-8C74-314F93D7D97B}" sibTransId="{6EE88AD2-A5AD-436B-9187-C1809A3E7CFE}"/>
    <dgm:cxn modelId="{0EE63A5B-D094-4406-9D36-9B5F1868CBC3}" srcId="{AFA1404F-F71C-479B-B788-12DCDD5B752A}" destId="{1F031D4A-B8AE-4D1D-9979-BB85980D6C8C}" srcOrd="2" destOrd="0" parTransId="{FC3A93F2-6AFE-4A3F-9579-880B7E2BB2CC}" sibTransId="{AF62A025-F45D-49F6-9961-1626C087D1C1}"/>
    <dgm:cxn modelId="{F612DA6D-3672-4D76-B231-553EE83C8418}" type="presOf" srcId="{9251F714-49CA-49A4-81C6-0AE67CBA5724}" destId="{834BA29D-C449-4069-BF0D-3212E7D1714C}" srcOrd="0" destOrd="2" presId="urn:microsoft.com/office/officeart/2005/8/layout/hList1"/>
    <dgm:cxn modelId="{1B360571-4501-471B-BA0F-A9A5A9A8653F}" type="presOf" srcId="{D6DFDF56-8D19-4049-A9A5-6D0CE6CC2079}" destId="{834BA29D-C449-4069-BF0D-3212E7D1714C}" srcOrd="0" destOrd="0" presId="urn:microsoft.com/office/officeart/2005/8/layout/hList1"/>
    <dgm:cxn modelId="{461EF074-4D0A-4EEA-89BC-BD1AE6742B7B}" srcId="{7FE39AE2-05DA-48DA-B034-BBBD853800FC}" destId="{AFA1404F-F71C-479B-B788-12DCDD5B752A}" srcOrd="1" destOrd="0" parTransId="{B1460082-5631-4564-A169-1F0F07E57BA6}" sibTransId="{5AD793CA-AA23-4F46-BD58-9C1C22B3FD81}"/>
    <dgm:cxn modelId="{B105B67E-DE5A-4592-962D-57CDAD82BAC8}" srcId="{BF4C363F-2170-4A2B-9199-D78FDD3C6723}" destId="{C3EA18E5-06D6-49D2-B40A-88A0A19A20F1}" srcOrd="1" destOrd="0" parTransId="{2C08BDB9-7C11-40CC-8824-1927C62BAE8D}" sibTransId="{60DA0FBD-4061-457A-A60E-FA2ED72CD050}"/>
    <dgm:cxn modelId="{29717383-AE8F-4418-8F0D-B7FBA46BA768}" srcId="{8114DD75-4D59-4C6C-96D0-7180307A685D}" destId="{9B15C716-97B6-4CB3-BFD8-57EC0044C46B}" srcOrd="0" destOrd="0" parTransId="{F96C7CFA-FED8-49BA-9D54-EFA4F6016921}" sibTransId="{94D418AF-EAE2-44D2-8C88-FECBDF217A05}"/>
    <dgm:cxn modelId="{5A48BE88-36D2-4603-95D5-6034A70B07C5}" type="presOf" srcId="{8114DD75-4D59-4C6C-96D0-7180307A685D}" destId="{61810A2A-5BB0-4B87-BDB9-C72677AD5C7B}" srcOrd="0" destOrd="0" presId="urn:microsoft.com/office/officeart/2005/8/layout/hList1"/>
    <dgm:cxn modelId="{4AF76295-FF56-4568-B3C3-3FF20EF658BA}" type="presOf" srcId="{9B15C716-97B6-4CB3-BFD8-57EC0044C46B}" destId="{F4EBDF0D-E8A0-479C-8721-ED2DA267290C}" srcOrd="0" destOrd="0" presId="urn:microsoft.com/office/officeart/2005/8/layout/hList1"/>
    <dgm:cxn modelId="{D4CC519C-2A53-4306-A262-91AE7318A219}" type="presOf" srcId="{1F031D4A-B8AE-4D1D-9979-BB85980D6C8C}" destId="{D8F89E9E-5800-451C-9E94-F1048B2AA4D3}" srcOrd="0" destOrd="2" presId="urn:microsoft.com/office/officeart/2005/8/layout/hList1"/>
    <dgm:cxn modelId="{9FF993A3-9F3F-4BA3-AB7D-37332F28DA6E}" type="presOf" srcId="{AFA1404F-F71C-479B-B788-12DCDD5B752A}" destId="{0F249119-DDDE-4372-B33F-F46587C0F18A}" srcOrd="0" destOrd="0" presId="urn:microsoft.com/office/officeart/2005/8/layout/hList1"/>
    <dgm:cxn modelId="{F6535EAB-72BD-4F4C-87D4-4BE0069C79DF}" type="presOf" srcId="{4A71A2B3-F1DF-47B8-BFB3-A64B06EDCC57}" destId="{D8F89E9E-5800-451C-9E94-F1048B2AA4D3}" srcOrd="0" destOrd="0" presId="urn:microsoft.com/office/officeart/2005/8/layout/hList1"/>
    <dgm:cxn modelId="{758C1FAD-A89E-41DE-879C-621C51A7BCFA}" type="presOf" srcId="{BF4C363F-2170-4A2B-9199-D78FDD3C6723}" destId="{D93AEC02-EEBF-4FDF-8E85-AFDFC6301225}" srcOrd="0" destOrd="0" presId="urn:microsoft.com/office/officeart/2005/8/layout/hList1"/>
    <dgm:cxn modelId="{BF3302C0-0AA7-4444-B4AE-AA4CAE032248}" type="presOf" srcId="{45D1A447-736B-46DC-B241-7B16C75B0990}" destId="{D8F89E9E-5800-451C-9E94-F1048B2AA4D3}" srcOrd="0" destOrd="1" presId="urn:microsoft.com/office/officeart/2005/8/layout/hList1"/>
    <dgm:cxn modelId="{7DEBA4C3-4600-4E22-BC39-2859E0A5EF25}" type="presOf" srcId="{7FE39AE2-05DA-48DA-B034-BBBD853800FC}" destId="{A3B10F0D-AA52-4B80-A57D-C87B75B632B2}" srcOrd="0" destOrd="0" presId="urn:microsoft.com/office/officeart/2005/8/layout/hList1"/>
    <dgm:cxn modelId="{0CCE9CC5-1B98-4175-B729-4DD94201D750}" type="presOf" srcId="{C3EA18E5-06D6-49D2-B40A-88A0A19A20F1}" destId="{834BA29D-C449-4069-BF0D-3212E7D1714C}" srcOrd="0" destOrd="1" presId="urn:microsoft.com/office/officeart/2005/8/layout/hList1"/>
    <dgm:cxn modelId="{CD2786CF-B3D0-4771-8F2F-4CBC627E0834}" srcId="{AFA1404F-F71C-479B-B788-12DCDD5B752A}" destId="{4A71A2B3-F1DF-47B8-BFB3-A64B06EDCC57}" srcOrd="0" destOrd="0" parTransId="{C30EE3A9-EDE2-40C8-9938-ADE713D7D901}" sibTransId="{BE85CEA5-6678-41A2-9442-601B11765983}"/>
    <dgm:cxn modelId="{9FE8C0E2-93B8-451B-8E6E-917DE020D77C}" srcId="{7FE39AE2-05DA-48DA-B034-BBBD853800FC}" destId="{8114DD75-4D59-4C6C-96D0-7180307A685D}" srcOrd="0" destOrd="0" parTransId="{4FF1160A-5606-4C53-BD0D-E61B437CCF25}" sibTransId="{01283D29-4CEA-46D9-8450-123525C70B13}"/>
    <dgm:cxn modelId="{10A3F7F3-CBB9-4DF2-84F8-75DB994E5926}" srcId="{AFA1404F-F71C-479B-B788-12DCDD5B752A}" destId="{45D1A447-736B-46DC-B241-7B16C75B0990}" srcOrd="1" destOrd="0" parTransId="{9B8AFDB7-3265-4746-A16B-D761C4C88438}" sibTransId="{065F36DA-59D8-4D7A-9B76-2463B3F513CE}"/>
    <dgm:cxn modelId="{66C089F5-2F3C-412D-8EDC-E42A96989505}" srcId="{BF4C363F-2170-4A2B-9199-D78FDD3C6723}" destId="{D6DFDF56-8D19-4049-A9A5-6D0CE6CC2079}" srcOrd="0" destOrd="0" parTransId="{FA1EFB74-3A1D-4F91-9CE6-1B3D83AAB052}" sibTransId="{088682E1-B0DF-4F33-B866-DFEE6C6EE914}"/>
    <dgm:cxn modelId="{FDA86268-8C97-419C-A6CB-670FA3F9405E}" type="presParOf" srcId="{A3B10F0D-AA52-4B80-A57D-C87B75B632B2}" destId="{184C9E8C-448C-4A48-837C-EE5BAD4419B0}" srcOrd="0" destOrd="0" presId="urn:microsoft.com/office/officeart/2005/8/layout/hList1"/>
    <dgm:cxn modelId="{B6AABD86-008A-4223-B980-0340468EAF76}" type="presParOf" srcId="{184C9E8C-448C-4A48-837C-EE5BAD4419B0}" destId="{61810A2A-5BB0-4B87-BDB9-C72677AD5C7B}" srcOrd="0" destOrd="0" presId="urn:microsoft.com/office/officeart/2005/8/layout/hList1"/>
    <dgm:cxn modelId="{8E476E39-C61C-42A6-B434-94D2D4E5B0F4}" type="presParOf" srcId="{184C9E8C-448C-4A48-837C-EE5BAD4419B0}" destId="{F4EBDF0D-E8A0-479C-8721-ED2DA267290C}" srcOrd="1" destOrd="0" presId="urn:microsoft.com/office/officeart/2005/8/layout/hList1"/>
    <dgm:cxn modelId="{212D3283-7D68-4DDC-A7B3-ED877CC22684}" type="presParOf" srcId="{A3B10F0D-AA52-4B80-A57D-C87B75B632B2}" destId="{2559B19E-5F1A-4A44-A22D-6F37621E0FB6}" srcOrd="1" destOrd="0" presId="urn:microsoft.com/office/officeart/2005/8/layout/hList1"/>
    <dgm:cxn modelId="{1731F87B-9A1E-4280-B8DA-57F7699C13E4}" type="presParOf" srcId="{A3B10F0D-AA52-4B80-A57D-C87B75B632B2}" destId="{B6724CA8-DFDF-4677-96B0-161FB062C002}" srcOrd="2" destOrd="0" presId="urn:microsoft.com/office/officeart/2005/8/layout/hList1"/>
    <dgm:cxn modelId="{35085CAE-9AEF-4D27-B274-6B7B0C765573}" type="presParOf" srcId="{B6724CA8-DFDF-4677-96B0-161FB062C002}" destId="{0F249119-DDDE-4372-B33F-F46587C0F18A}" srcOrd="0" destOrd="0" presId="urn:microsoft.com/office/officeart/2005/8/layout/hList1"/>
    <dgm:cxn modelId="{28549EFA-3D2F-4ED8-99CB-58EA5DFDA40D}" type="presParOf" srcId="{B6724CA8-DFDF-4677-96B0-161FB062C002}" destId="{D8F89E9E-5800-451C-9E94-F1048B2AA4D3}" srcOrd="1" destOrd="0" presId="urn:microsoft.com/office/officeart/2005/8/layout/hList1"/>
    <dgm:cxn modelId="{332A2E53-C047-4FB3-99F5-F4595E3D9C87}" type="presParOf" srcId="{A3B10F0D-AA52-4B80-A57D-C87B75B632B2}" destId="{946640F7-EC8E-4130-95F0-59F7AAC0E136}" srcOrd="3" destOrd="0" presId="urn:microsoft.com/office/officeart/2005/8/layout/hList1"/>
    <dgm:cxn modelId="{63D43B03-88AF-450E-87F7-966336B229EF}" type="presParOf" srcId="{A3B10F0D-AA52-4B80-A57D-C87B75B632B2}" destId="{82AE6EE3-FCDE-4E67-BB54-73D3F0E509C6}" srcOrd="4" destOrd="0" presId="urn:microsoft.com/office/officeart/2005/8/layout/hList1"/>
    <dgm:cxn modelId="{785ADEA2-3BC6-4F82-9279-F16F34A20217}" type="presParOf" srcId="{82AE6EE3-FCDE-4E67-BB54-73D3F0E509C6}" destId="{D93AEC02-EEBF-4FDF-8E85-AFDFC6301225}" srcOrd="0" destOrd="0" presId="urn:microsoft.com/office/officeart/2005/8/layout/hList1"/>
    <dgm:cxn modelId="{47B1D740-E9C9-4986-822B-BBAB2E37D902}" type="presParOf" srcId="{82AE6EE3-FCDE-4E67-BB54-73D3F0E509C6}" destId="{834BA29D-C449-4069-BF0D-3212E7D1714C}" srcOrd="1" destOrd="0" presId="urn:microsoft.com/office/officeart/2005/8/layout/h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8265528-3ECF-44B1-9DA9-612FC173DB8A}"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zh-CN" altLang="en-US"/>
        </a:p>
      </dgm:t>
    </dgm:pt>
    <dgm:pt modelId="{ADEC24C8-DA61-437C-A136-EE58693BEB0B}">
      <dgm:prSet phldrT="[文本]" custT="1"/>
      <dgm: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gm:t>
    </dgm:pt>
    <dgm:pt modelId="{E302E20A-4472-49C0-B713-C33FA5929150}" type="parTrans" cxnId="{55E6E697-07F6-4E3E-B148-BBC16FC2E1D4}">
      <dgm:prSet/>
      <dgm:spPr/>
      <dgm:t>
        <a:bodyPr/>
        <a:lstStyle/>
        <a:p>
          <a:endParaRPr lang="zh-CN" altLang="en-US"/>
        </a:p>
      </dgm:t>
    </dgm:pt>
    <dgm:pt modelId="{5F58F331-F6AC-4B85-8BE3-039D7D90DE4C}" type="sibTrans" cxnId="{55E6E697-07F6-4E3E-B148-BBC16FC2E1D4}">
      <dgm:prSet custT="1"/>
      <dgm: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gm:t>
    </dgm:pt>
    <dgm:pt modelId="{66006B9E-8E0C-4179-8641-6C32D3B0BCD1}">
      <dgm:prSet phldrT="[文本]" custT="1"/>
      <dgm: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gm:t>
    </dgm:pt>
    <dgm:pt modelId="{CD350D81-4D36-44FE-91CB-09C9DA8B1C42}" type="parTrans" cxnId="{9DF6AD88-C18D-44C3-BCCE-81E76A7C9D78}">
      <dgm:prSet/>
      <dgm:spPr/>
      <dgm:t>
        <a:bodyPr/>
        <a:lstStyle/>
        <a:p>
          <a:endParaRPr lang="zh-CN" altLang="en-US"/>
        </a:p>
      </dgm:t>
    </dgm:pt>
    <dgm:pt modelId="{DDDFC0FC-C164-4A25-A3E4-5C5B4B38B72D}" type="sibTrans" cxnId="{9DF6AD88-C18D-44C3-BCCE-81E76A7C9D78}">
      <dgm:prSet/>
      <dgm:spPr>
        <a:xfrm rot="5400000">
          <a:off x="4282557" y="2681861"/>
          <a:ext cx="1507932" cy="1311901"/>
        </a:xfrm>
        <a:prstGeom prst="hexagon">
          <a:avLst>
            <a:gd name="adj" fmla="val 25000"/>
            <a:gd name="vf" fmla="val 115470"/>
          </a:avLst>
        </a:prstGeom>
        <a:noFill/>
        <a:ln w="12700" cap="flat" cmpd="sng" algn="ctr">
          <a:noFill/>
          <a:prstDash val="solid"/>
          <a:miter lim="800000"/>
        </a:ln>
        <a:effectLst/>
      </dgm:spPr>
      <dgm:t>
        <a:bodyPr/>
        <a:lstStyle/>
        <a:p>
          <a:endParaRPr lang="zh-CN" altLang="en-US" dirty="0">
            <a:solidFill>
              <a:sysClr val="window" lastClr="FFFFFF"/>
            </a:solidFill>
            <a:latin typeface="Arial" panose="020B0604020202020204"/>
            <a:ea typeface="黑体" panose="02010609060101010101" pitchFamily="49" charset="-122"/>
            <a:cs typeface="+mn-cs"/>
          </a:endParaRPr>
        </a:p>
      </dgm:t>
    </dgm:pt>
    <dgm:pt modelId="{A3AB21B5-6712-46CE-9B00-6B201C1C7CC3}">
      <dgm:prSet phldrT="[文本]" custT="1"/>
      <dgm: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gm:t>
    </dgm:pt>
    <dgm:pt modelId="{538B69AB-F6D4-4903-BD07-9821FD39AB9E}" type="sibTrans" cxnId="{41C6D15C-9FD4-411A-8F31-90D0E3A32390}">
      <dgm:prSet custT="1"/>
      <dgm: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gm:t>
    </dgm:pt>
    <dgm:pt modelId="{256228B6-90F9-42ED-9FE2-07398888752B}" type="parTrans" cxnId="{41C6D15C-9FD4-411A-8F31-90D0E3A32390}">
      <dgm:prSet/>
      <dgm:spPr/>
      <dgm:t>
        <a:bodyPr/>
        <a:lstStyle/>
        <a:p>
          <a:endParaRPr lang="zh-CN" altLang="en-US"/>
        </a:p>
      </dgm:t>
    </dgm:pt>
    <dgm:pt modelId="{1A8E3109-AC1E-48ED-BE7E-ACE9FAEE6FCF}">
      <dgm:prSet phldrT="[文本]" custT="1"/>
      <dgm: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r>
            <a:rPr lang="zh-CN" altLang="en-US" sz="2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gm:t>
    </dgm:pt>
    <dgm:pt modelId="{263BA3D7-1AE9-4B0E-BFC7-D998DBC48F5C}" type="sibTrans" cxnId="{BA191EFE-DE63-4466-B59F-FB4EDCAF7DFF}">
      <dgm:prSet custT="1"/>
      <dgm: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gm:spPr>
      <dgm:t>
        <a:bodyPr/>
        <a:lstStyle/>
        <a:p>
          <a:endParaRPr lang="zh-CN" altLang="en-US" sz="25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gm:t>
    </dgm:pt>
    <dgm:pt modelId="{200DBC46-3C37-4401-9EB0-DD0DDFC5289A}" type="parTrans" cxnId="{BA191EFE-DE63-4466-B59F-FB4EDCAF7DFF}">
      <dgm:prSet/>
      <dgm:spPr/>
      <dgm:t>
        <a:bodyPr/>
        <a:lstStyle/>
        <a:p>
          <a:endParaRPr lang="zh-CN" altLang="en-US"/>
        </a:p>
      </dgm:t>
    </dgm:pt>
    <dgm:pt modelId="{B926FCCF-6E66-43E7-80C7-553CC1919304}" type="pres">
      <dgm:prSet presAssocID="{F8265528-3ECF-44B1-9DA9-612FC173DB8A}" presName="Name0" presStyleCnt="0">
        <dgm:presLayoutVars>
          <dgm:chMax/>
          <dgm:chPref/>
          <dgm:dir/>
          <dgm:animLvl val="lvl"/>
        </dgm:presLayoutVars>
      </dgm:prSet>
      <dgm:spPr/>
    </dgm:pt>
    <dgm:pt modelId="{A4F40560-6A41-4622-8A54-D1A2AF1DFFA4}" type="pres">
      <dgm:prSet presAssocID="{1A8E3109-AC1E-48ED-BE7E-ACE9FAEE6FCF}" presName="composite" presStyleCnt="0"/>
      <dgm:spPr/>
    </dgm:pt>
    <dgm:pt modelId="{B9AD39E1-1134-4F52-8374-87A2D64F93AB}" type="pres">
      <dgm:prSet presAssocID="{1A8E3109-AC1E-48ED-BE7E-ACE9FAEE6FCF}" presName="Parent1" presStyleLbl="node1" presStyleIdx="0" presStyleCnt="8" custLinFactX="12547" custLinFactY="70304" custLinFactNeighborX="100000" custLinFactNeighborY="100000">
        <dgm:presLayoutVars>
          <dgm:chMax val="1"/>
          <dgm:chPref val="1"/>
          <dgm:bulletEnabled val="1"/>
        </dgm:presLayoutVars>
      </dgm:prSet>
      <dgm:spPr/>
    </dgm:pt>
    <dgm:pt modelId="{F04C3D04-FD0B-4E50-8403-FA018F4215B3}" type="pres">
      <dgm:prSet presAssocID="{1A8E3109-AC1E-48ED-BE7E-ACE9FAEE6FCF}" presName="Childtext1" presStyleLbl="revTx" presStyleIdx="0" presStyleCnt="4">
        <dgm:presLayoutVars>
          <dgm:chMax val="0"/>
          <dgm:chPref val="0"/>
          <dgm:bulletEnabled val="1"/>
        </dgm:presLayoutVars>
      </dgm:prSet>
      <dgm:spPr>
        <a:xfrm>
          <a:off x="4252077" y="302645"/>
          <a:ext cx="1682853" cy="904759"/>
        </a:xfrm>
        <a:prstGeom prst="rect">
          <a:avLst/>
        </a:prstGeom>
        <a:noFill/>
        <a:ln>
          <a:noFill/>
        </a:ln>
        <a:effectLst/>
      </dgm:spPr>
    </dgm:pt>
    <dgm:pt modelId="{A3634451-1230-4EE3-9F1A-311693C3F3A8}" type="pres">
      <dgm:prSet presAssocID="{1A8E3109-AC1E-48ED-BE7E-ACE9FAEE6FCF}" presName="BalanceSpacing" presStyleCnt="0"/>
      <dgm:spPr/>
    </dgm:pt>
    <dgm:pt modelId="{2F66795F-28E5-4B47-B85B-F8236C12034A}" type="pres">
      <dgm:prSet presAssocID="{1A8E3109-AC1E-48ED-BE7E-ACE9FAEE6FCF}" presName="BalanceSpacing1" presStyleCnt="0"/>
      <dgm:spPr/>
    </dgm:pt>
    <dgm:pt modelId="{953F4CCF-9C72-4D15-82AA-17AA7657AFED}" type="pres">
      <dgm:prSet presAssocID="{263BA3D7-1AE9-4B0E-BFC7-D998DBC48F5C}" presName="Accent1Text" presStyleLbl="node1" presStyleIdx="1" presStyleCnt="8" custLinFactX="100000" custLinFactNeighborX="171324" custLinFactNeighborY="86577"/>
      <dgm:spPr/>
    </dgm:pt>
    <dgm:pt modelId="{07BC408A-037D-4A2F-A83C-8242FBC74793}" type="pres">
      <dgm:prSet presAssocID="{263BA3D7-1AE9-4B0E-BFC7-D998DBC48F5C}" presName="spaceBetweenRectangles" presStyleCnt="0"/>
      <dgm:spPr/>
    </dgm:pt>
    <dgm:pt modelId="{325977CC-C2E7-4A9C-9A29-F06AA6D0E41F}" type="pres">
      <dgm:prSet presAssocID="{A3AB21B5-6712-46CE-9B00-6B201C1C7CC3}" presName="composite" presStyleCnt="0"/>
      <dgm:spPr/>
    </dgm:pt>
    <dgm:pt modelId="{A583CEE6-1BE3-496E-B05E-FBF445517518}" type="pres">
      <dgm:prSet presAssocID="{A3AB21B5-6712-46CE-9B00-6B201C1C7CC3}" presName="Parent1" presStyleLbl="node1" presStyleIdx="2" presStyleCnt="8">
        <dgm:presLayoutVars>
          <dgm:chMax val="1"/>
          <dgm:chPref val="1"/>
          <dgm:bulletEnabled val="1"/>
        </dgm:presLayoutVars>
      </dgm:prSet>
      <dgm:spPr/>
    </dgm:pt>
    <dgm:pt modelId="{C646714B-32B8-49F8-98B3-2C3EF4C9913E}" type="pres">
      <dgm:prSet presAssocID="{A3AB21B5-6712-46CE-9B00-6B201C1C7CC3}" presName="Childtext1" presStyleLbl="revTx" presStyleIdx="1" presStyleCnt="4">
        <dgm:presLayoutVars>
          <dgm:chMax val="0"/>
          <dgm:chPref val="0"/>
          <dgm:bulletEnabled val="1"/>
        </dgm:presLayoutVars>
      </dgm:prSet>
      <dgm:spPr>
        <a:xfrm>
          <a:off x="506371" y="1582578"/>
          <a:ext cx="1628567" cy="904759"/>
        </a:xfrm>
        <a:prstGeom prst="rect">
          <a:avLst/>
        </a:prstGeom>
        <a:noFill/>
        <a:ln>
          <a:noFill/>
        </a:ln>
        <a:effectLst/>
      </dgm:spPr>
    </dgm:pt>
    <dgm:pt modelId="{8945E855-08C2-4DDD-9A01-5DFF53389252}" type="pres">
      <dgm:prSet presAssocID="{A3AB21B5-6712-46CE-9B00-6B201C1C7CC3}" presName="BalanceSpacing" presStyleCnt="0"/>
      <dgm:spPr/>
    </dgm:pt>
    <dgm:pt modelId="{0D4512C5-9C10-4F1F-AB29-31D8CAC37182}" type="pres">
      <dgm:prSet presAssocID="{A3AB21B5-6712-46CE-9B00-6B201C1C7CC3}" presName="BalanceSpacing1" presStyleCnt="0"/>
      <dgm:spPr/>
    </dgm:pt>
    <dgm:pt modelId="{D0ADF187-B24A-4A18-B91B-0FF12D1A2BB2}" type="pres">
      <dgm:prSet presAssocID="{538B69AB-F6D4-4903-BD07-9821FD39AB9E}" presName="Accent1Text" presStyleLbl="node1" presStyleIdx="3" presStyleCnt="8"/>
      <dgm:spPr/>
    </dgm:pt>
    <dgm:pt modelId="{7C695990-9D6A-46A9-BF5B-5553BE712715}" type="pres">
      <dgm:prSet presAssocID="{538B69AB-F6D4-4903-BD07-9821FD39AB9E}" presName="spaceBetweenRectangles" presStyleCnt="0"/>
      <dgm:spPr/>
    </dgm:pt>
    <dgm:pt modelId="{4B88C1EB-F5E2-45AE-A7F7-3432B715CA28}" type="pres">
      <dgm:prSet presAssocID="{ADEC24C8-DA61-437C-A136-EE58693BEB0B}" presName="composite" presStyleCnt="0"/>
      <dgm:spPr/>
    </dgm:pt>
    <dgm:pt modelId="{9681A7C1-C618-438B-B324-A23937ED87C8}" type="pres">
      <dgm:prSet presAssocID="{ADEC24C8-DA61-437C-A136-EE58693BEB0B}" presName="Parent1" presStyleLbl="node1" presStyleIdx="4" presStyleCnt="8">
        <dgm:presLayoutVars>
          <dgm:chMax val="1"/>
          <dgm:chPref val="1"/>
          <dgm:bulletEnabled val="1"/>
        </dgm:presLayoutVars>
      </dgm:prSet>
      <dgm:spPr/>
    </dgm:pt>
    <dgm:pt modelId="{CE032199-AD83-4734-9CE9-426D23066761}" type="pres">
      <dgm:prSet presAssocID="{ADEC24C8-DA61-437C-A136-EE58693BEB0B}" presName="Childtext1" presStyleLbl="revTx" presStyleIdx="2" presStyleCnt="4">
        <dgm:presLayoutVars>
          <dgm:chMax val="0"/>
          <dgm:chPref val="0"/>
          <dgm:bulletEnabled val="1"/>
        </dgm:presLayoutVars>
      </dgm:prSet>
      <dgm:spPr>
        <a:xfrm>
          <a:off x="4252077" y="2862511"/>
          <a:ext cx="1682853" cy="904759"/>
        </a:xfrm>
        <a:prstGeom prst="rect">
          <a:avLst/>
        </a:prstGeom>
        <a:noFill/>
        <a:ln>
          <a:noFill/>
        </a:ln>
        <a:effectLst/>
      </dgm:spPr>
    </dgm:pt>
    <dgm:pt modelId="{FE431EE0-B537-4A74-A4A3-FABE65FD729F}" type="pres">
      <dgm:prSet presAssocID="{ADEC24C8-DA61-437C-A136-EE58693BEB0B}" presName="BalanceSpacing" presStyleCnt="0"/>
      <dgm:spPr/>
    </dgm:pt>
    <dgm:pt modelId="{BD2863EF-454B-499F-90B9-4589398B185A}" type="pres">
      <dgm:prSet presAssocID="{ADEC24C8-DA61-437C-A136-EE58693BEB0B}" presName="BalanceSpacing1" presStyleCnt="0"/>
      <dgm:spPr/>
    </dgm:pt>
    <dgm:pt modelId="{F96ABC73-A751-47A2-B155-BDE290A6F978}" type="pres">
      <dgm:prSet presAssocID="{5F58F331-F6AC-4B85-8BE3-039D7D90DE4C}" presName="Accent1Text" presStyleLbl="node1" presStyleIdx="5" presStyleCnt="8"/>
      <dgm:spPr/>
    </dgm:pt>
    <dgm:pt modelId="{3715EA57-C97D-4717-B63A-CD74287FC0AC}" type="pres">
      <dgm:prSet presAssocID="{5F58F331-F6AC-4B85-8BE3-039D7D90DE4C}" presName="spaceBetweenRectangles" presStyleCnt="0"/>
      <dgm:spPr/>
    </dgm:pt>
    <dgm:pt modelId="{0B42C06D-F63F-4187-A6C8-4BDF88E482C4}" type="pres">
      <dgm:prSet presAssocID="{66006B9E-8E0C-4179-8641-6C32D3B0BCD1}" presName="composite" presStyleCnt="0"/>
      <dgm:spPr/>
    </dgm:pt>
    <dgm:pt modelId="{8FF65A75-BA7F-48BC-80D1-AB555B43545B}" type="pres">
      <dgm:prSet presAssocID="{66006B9E-8E0C-4179-8641-6C32D3B0BCD1}" presName="Parent1" presStyleLbl="node1" presStyleIdx="6" presStyleCnt="8" custLinFactX="-11015" custLinFactY="-69020" custLinFactNeighborX="-100000" custLinFactNeighborY="-100000">
        <dgm:presLayoutVars>
          <dgm:chMax val="1"/>
          <dgm:chPref val="1"/>
          <dgm:bulletEnabled val="1"/>
        </dgm:presLayoutVars>
      </dgm:prSet>
      <dgm:spPr/>
    </dgm:pt>
    <dgm:pt modelId="{1EA6D3FD-6E14-4B29-8AA4-4E9C205CBD12}" type="pres">
      <dgm:prSet presAssocID="{66006B9E-8E0C-4179-8641-6C32D3B0BCD1}" presName="Childtext1" presStyleLbl="revTx" presStyleIdx="3" presStyleCnt="4">
        <dgm:presLayoutVars>
          <dgm:chMax val="0"/>
          <dgm:chPref val="0"/>
          <dgm:bulletEnabled val="1"/>
        </dgm:presLayoutVars>
      </dgm:prSet>
      <dgm:spPr>
        <a:xfrm>
          <a:off x="506371" y="4142445"/>
          <a:ext cx="1628567" cy="904759"/>
        </a:xfrm>
        <a:prstGeom prst="rect">
          <a:avLst/>
        </a:prstGeom>
        <a:noFill/>
        <a:ln>
          <a:noFill/>
        </a:ln>
        <a:effectLst/>
      </dgm:spPr>
    </dgm:pt>
    <dgm:pt modelId="{F25CF8BA-A82B-40D2-BEF1-4B445DE29F5D}" type="pres">
      <dgm:prSet presAssocID="{66006B9E-8E0C-4179-8641-6C32D3B0BCD1}" presName="BalanceSpacing" presStyleCnt="0"/>
      <dgm:spPr/>
    </dgm:pt>
    <dgm:pt modelId="{401FE412-DA3A-400B-8E88-944E751C2ABE}" type="pres">
      <dgm:prSet presAssocID="{66006B9E-8E0C-4179-8641-6C32D3B0BCD1}" presName="BalanceSpacing1" presStyleCnt="0"/>
      <dgm:spPr/>
    </dgm:pt>
    <dgm:pt modelId="{3F9F0EE0-5F87-48DD-9FB0-63B5FFB026CD}" type="pres">
      <dgm:prSet presAssocID="{DDDFC0FC-C164-4A25-A3E4-5C5B4B38B72D}" presName="Accent1Text" presStyleLbl="node1" presStyleIdx="7" presStyleCnt="8" custLinFactNeighborX="59036" custLinFactNeighborY="-83360"/>
      <dgm:spPr/>
    </dgm:pt>
  </dgm:ptLst>
  <dgm:cxnLst>
    <dgm:cxn modelId="{84D5AC36-95D4-422F-AAA5-36BF3CABD560}" type="presOf" srcId="{ADEC24C8-DA61-437C-A136-EE58693BEB0B}" destId="{9681A7C1-C618-438B-B324-A23937ED87C8}" srcOrd="0" destOrd="0" presId="urn:microsoft.com/office/officeart/2008/layout/AlternatingHexagons"/>
    <dgm:cxn modelId="{41C6D15C-9FD4-411A-8F31-90D0E3A32390}" srcId="{F8265528-3ECF-44B1-9DA9-612FC173DB8A}" destId="{A3AB21B5-6712-46CE-9B00-6B201C1C7CC3}" srcOrd="1" destOrd="0" parTransId="{256228B6-90F9-42ED-9FE2-07398888752B}" sibTransId="{538B69AB-F6D4-4903-BD07-9821FD39AB9E}"/>
    <dgm:cxn modelId="{AFF65F6B-0A2C-45F6-A9F2-59ABA94FDD5D}" type="presOf" srcId="{1A8E3109-AC1E-48ED-BE7E-ACE9FAEE6FCF}" destId="{B9AD39E1-1134-4F52-8374-87A2D64F93AB}" srcOrd="0" destOrd="0" presId="urn:microsoft.com/office/officeart/2008/layout/AlternatingHexagons"/>
    <dgm:cxn modelId="{F5D14D4B-346C-4D03-8597-39CAE55ABCEF}" type="presOf" srcId="{538B69AB-F6D4-4903-BD07-9821FD39AB9E}" destId="{D0ADF187-B24A-4A18-B91B-0FF12D1A2BB2}" srcOrd="0" destOrd="0" presId="urn:microsoft.com/office/officeart/2008/layout/AlternatingHexagons"/>
    <dgm:cxn modelId="{DD4D9957-4124-4AB5-B7A8-128054EC226B}" type="presOf" srcId="{263BA3D7-1AE9-4B0E-BFC7-D998DBC48F5C}" destId="{953F4CCF-9C72-4D15-82AA-17AA7657AFED}" srcOrd="0" destOrd="0" presId="urn:microsoft.com/office/officeart/2008/layout/AlternatingHexagons"/>
    <dgm:cxn modelId="{EAA05D7D-A033-4DF3-9CE1-4E3B13E4EBCF}" type="presOf" srcId="{DDDFC0FC-C164-4A25-A3E4-5C5B4B38B72D}" destId="{3F9F0EE0-5F87-48DD-9FB0-63B5FFB026CD}" srcOrd="0" destOrd="0" presId="urn:microsoft.com/office/officeart/2008/layout/AlternatingHexagons"/>
    <dgm:cxn modelId="{9DF6AD88-C18D-44C3-BCCE-81E76A7C9D78}" srcId="{F8265528-3ECF-44B1-9DA9-612FC173DB8A}" destId="{66006B9E-8E0C-4179-8641-6C32D3B0BCD1}" srcOrd="3" destOrd="0" parTransId="{CD350D81-4D36-44FE-91CB-09C9DA8B1C42}" sibTransId="{DDDFC0FC-C164-4A25-A3E4-5C5B4B38B72D}"/>
    <dgm:cxn modelId="{6C2BCC93-8A85-44BF-852A-54883F72959A}" type="presOf" srcId="{66006B9E-8E0C-4179-8641-6C32D3B0BCD1}" destId="{8FF65A75-BA7F-48BC-80D1-AB555B43545B}" srcOrd="0" destOrd="0" presId="urn:microsoft.com/office/officeart/2008/layout/AlternatingHexagons"/>
    <dgm:cxn modelId="{55E6E697-07F6-4E3E-B148-BBC16FC2E1D4}" srcId="{F8265528-3ECF-44B1-9DA9-612FC173DB8A}" destId="{ADEC24C8-DA61-437C-A136-EE58693BEB0B}" srcOrd="2" destOrd="0" parTransId="{E302E20A-4472-49C0-B713-C33FA5929150}" sibTransId="{5F58F331-F6AC-4B85-8BE3-039D7D90DE4C}"/>
    <dgm:cxn modelId="{EF0C20BE-EFF4-419F-BA9A-64923B1B181C}" type="presOf" srcId="{F8265528-3ECF-44B1-9DA9-612FC173DB8A}" destId="{B926FCCF-6E66-43E7-80C7-553CC1919304}" srcOrd="0" destOrd="0" presId="urn:microsoft.com/office/officeart/2008/layout/AlternatingHexagons"/>
    <dgm:cxn modelId="{B0FA53C7-EAA0-4FDF-848C-DD1CD8D2686E}" type="presOf" srcId="{A3AB21B5-6712-46CE-9B00-6B201C1C7CC3}" destId="{A583CEE6-1BE3-496E-B05E-FBF445517518}" srcOrd="0" destOrd="0" presId="urn:microsoft.com/office/officeart/2008/layout/AlternatingHexagons"/>
    <dgm:cxn modelId="{C85F5BE8-7462-4AC9-BD4F-10710A1D6697}" type="presOf" srcId="{5F58F331-F6AC-4B85-8BE3-039D7D90DE4C}" destId="{F96ABC73-A751-47A2-B155-BDE290A6F978}" srcOrd="0" destOrd="0" presId="urn:microsoft.com/office/officeart/2008/layout/AlternatingHexagons"/>
    <dgm:cxn modelId="{BA191EFE-DE63-4466-B59F-FB4EDCAF7DFF}" srcId="{F8265528-3ECF-44B1-9DA9-612FC173DB8A}" destId="{1A8E3109-AC1E-48ED-BE7E-ACE9FAEE6FCF}" srcOrd="0" destOrd="0" parTransId="{200DBC46-3C37-4401-9EB0-DD0DDFC5289A}" sibTransId="{263BA3D7-1AE9-4B0E-BFC7-D998DBC48F5C}"/>
    <dgm:cxn modelId="{5C4D4073-3D14-463B-B1B1-3AA532D14E93}" type="presParOf" srcId="{B926FCCF-6E66-43E7-80C7-553CC1919304}" destId="{A4F40560-6A41-4622-8A54-D1A2AF1DFFA4}" srcOrd="0" destOrd="0" presId="urn:microsoft.com/office/officeart/2008/layout/AlternatingHexagons"/>
    <dgm:cxn modelId="{799F15F2-3C0E-4CB4-BA10-2844E89632FA}" type="presParOf" srcId="{A4F40560-6A41-4622-8A54-D1A2AF1DFFA4}" destId="{B9AD39E1-1134-4F52-8374-87A2D64F93AB}" srcOrd="0" destOrd="0" presId="urn:microsoft.com/office/officeart/2008/layout/AlternatingHexagons"/>
    <dgm:cxn modelId="{6FB951F0-E83D-465C-980C-495152EDA3CC}" type="presParOf" srcId="{A4F40560-6A41-4622-8A54-D1A2AF1DFFA4}" destId="{F04C3D04-FD0B-4E50-8403-FA018F4215B3}" srcOrd="1" destOrd="0" presId="urn:microsoft.com/office/officeart/2008/layout/AlternatingHexagons"/>
    <dgm:cxn modelId="{91F28C7A-A335-48EC-9684-D9085060DF58}" type="presParOf" srcId="{A4F40560-6A41-4622-8A54-D1A2AF1DFFA4}" destId="{A3634451-1230-4EE3-9F1A-311693C3F3A8}" srcOrd="2" destOrd="0" presId="urn:microsoft.com/office/officeart/2008/layout/AlternatingHexagons"/>
    <dgm:cxn modelId="{4E667C2D-EEC1-4C58-AB81-0E6A7555F8BC}" type="presParOf" srcId="{A4F40560-6A41-4622-8A54-D1A2AF1DFFA4}" destId="{2F66795F-28E5-4B47-B85B-F8236C12034A}" srcOrd="3" destOrd="0" presId="urn:microsoft.com/office/officeart/2008/layout/AlternatingHexagons"/>
    <dgm:cxn modelId="{61D12D38-578F-485C-ACBF-A6D36341E541}" type="presParOf" srcId="{A4F40560-6A41-4622-8A54-D1A2AF1DFFA4}" destId="{953F4CCF-9C72-4D15-82AA-17AA7657AFED}" srcOrd="4" destOrd="0" presId="urn:microsoft.com/office/officeart/2008/layout/AlternatingHexagons"/>
    <dgm:cxn modelId="{A9FB5CC9-8BB7-4F48-B60F-F4338FF2E22B}" type="presParOf" srcId="{B926FCCF-6E66-43E7-80C7-553CC1919304}" destId="{07BC408A-037D-4A2F-A83C-8242FBC74793}" srcOrd="1" destOrd="0" presId="urn:microsoft.com/office/officeart/2008/layout/AlternatingHexagons"/>
    <dgm:cxn modelId="{27F470E7-F9A4-453B-8083-A22D258911CA}" type="presParOf" srcId="{B926FCCF-6E66-43E7-80C7-553CC1919304}" destId="{325977CC-C2E7-4A9C-9A29-F06AA6D0E41F}" srcOrd="2" destOrd="0" presId="urn:microsoft.com/office/officeart/2008/layout/AlternatingHexagons"/>
    <dgm:cxn modelId="{79766B3F-2863-41B9-842A-991CDBA68BBB}" type="presParOf" srcId="{325977CC-C2E7-4A9C-9A29-F06AA6D0E41F}" destId="{A583CEE6-1BE3-496E-B05E-FBF445517518}" srcOrd="0" destOrd="0" presId="urn:microsoft.com/office/officeart/2008/layout/AlternatingHexagons"/>
    <dgm:cxn modelId="{00522AEB-ADCD-426D-AAB7-0A1A90520C3D}" type="presParOf" srcId="{325977CC-C2E7-4A9C-9A29-F06AA6D0E41F}" destId="{C646714B-32B8-49F8-98B3-2C3EF4C9913E}" srcOrd="1" destOrd="0" presId="urn:microsoft.com/office/officeart/2008/layout/AlternatingHexagons"/>
    <dgm:cxn modelId="{DFC323ED-D650-4535-9D69-C8BF8AE4FD8C}" type="presParOf" srcId="{325977CC-C2E7-4A9C-9A29-F06AA6D0E41F}" destId="{8945E855-08C2-4DDD-9A01-5DFF53389252}" srcOrd="2" destOrd="0" presId="urn:microsoft.com/office/officeart/2008/layout/AlternatingHexagons"/>
    <dgm:cxn modelId="{0FC38514-4431-474D-8466-F245634DCB93}" type="presParOf" srcId="{325977CC-C2E7-4A9C-9A29-F06AA6D0E41F}" destId="{0D4512C5-9C10-4F1F-AB29-31D8CAC37182}" srcOrd="3" destOrd="0" presId="urn:microsoft.com/office/officeart/2008/layout/AlternatingHexagons"/>
    <dgm:cxn modelId="{0FB68842-C3D5-4761-8991-EC18BED377CA}" type="presParOf" srcId="{325977CC-C2E7-4A9C-9A29-F06AA6D0E41F}" destId="{D0ADF187-B24A-4A18-B91B-0FF12D1A2BB2}" srcOrd="4" destOrd="0" presId="urn:microsoft.com/office/officeart/2008/layout/AlternatingHexagons"/>
    <dgm:cxn modelId="{2EEFB63D-7BF0-4740-ABA4-3A698B50B007}" type="presParOf" srcId="{B926FCCF-6E66-43E7-80C7-553CC1919304}" destId="{7C695990-9D6A-46A9-BF5B-5553BE712715}" srcOrd="3" destOrd="0" presId="urn:microsoft.com/office/officeart/2008/layout/AlternatingHexagons"/>
    <dgm:cxn modelId="{F9FF0DD8-6C77-48FF-A57E-153C66A7F1D7}" type="presParOf" srcId="{B926FCCF-6E66-43E7-80C7-553CC1919304}" destId="{4B88C1EB-F5E2-45AE-A7F7-3432B715CA28}" srcOrd="4" destOrd="0" presId="urn:microsoft.com/office/officeart/2008/layout/AlternatingHexagons"/>
    <dgm:cxn modelId="{068AB7F6-3798-43E0-8817-59C59968200C}" type="presParOf" srcId="{4B88C1EB-F5E2-45AE-A7F7-3432B715CA28}" destId="{9681A7C1-C618-438B-B324-A23937ED87C8}" srcOrd="0" destOrd="0" presId="urn:microsoft.com/office/officeart/2008/layout/AlternatingHexagons"/>
    <dgm:cxn modelId="{A6B6633B-ED1B-42CE-9F9D-22839647DDE1}" type="presParOf" srcId="{4B88C1EB-F5E2-45AE-A7F7-3432B715CA28}" destId="{CE032199-AD83-4734-9CE9-426D23066761}" srcOrd="1" destOrd="0" presId="urn:microsoft.com/office/officeart/2008/layout/AlternatingHexagons"/>
    <dgm:cxn modelId="{C4853C1B-5111-4F46-8B7D-EE5A866C0199}" type="presParOf" srcId="{4B88C1EB-F5E2-45AE-A7F7-3432B715CA28}" destId="{FE431EE0-B537-4A74-A4A3-FABE65FD729F}" srcOrd="2" destOrd="0" presId="urn:microsoft.com/office/officeart/2008/layout/AlternatingHexagons"/>
    <dgm:cxn modelId="{59006913-CFD7-424C-A7C7-8654D5AFBFFF}" type="presParOf" srcId="{4B88C1EB-F5E2-45AE-A7F7-3432B715CA28}" destId="{BD2863EF-454B-499F-90B9-4589398B185A}" srcOrd="3" destOrd="0" presId="urn:microsoft.com/office/officeart/2008/layout/AlternatingHexagons"/>
    <dgm:cxn modelId="{9A5D77B0-5E23-4C9C-B9EF-9BEFF0B87126}" type="presParOf" srcId="{4B88C1EB-F5E2-45AE-A7F7-3432B715CA28}" destId="{F96ABC73-A751-47A2-B155-BDE290A6F978}" srcOrd="4" destOrd="0" presId="urn:microsoft.com/office/officeart/2008/layout/AlternatingHexagons"/>
    <dgm:cxn modelId="{7A0E7953-C488-44FD-A17E-3DC5A08B717B}" type="presParOf" srcId="{B926FCCF-6E66-43E7-80C7-553CC1919304}" destId="{3715EA57-C97D-4717-B63A-CD74287FC0AC}" srcOrd="5" destOrd="0" presId="urn:microsoft.com/office/officeart/2008/layout/AlternatingHexagons"/>
    <dgm:cxn modelId="{809B12CC-33EA-4F7D-A6A2-A0E10B66DB7C}" type="presParOf" srcId="{B926FCCF-6E66-43E7-80C7-553CC1919304}" destId="{0B42C06D-F63F-4187-A6C8-4BDF88E482C4}" srcOrd="6" destOrd="0" presId="urn:microsoft.com/office/officeart/2008/layout/AlternatingHexagons"/>
    <dgm:cxn modelId="{1FD6C556-EEF0-4A7A-8B84-65471DF3B6DC}" type="presParOf" srcId="{0B42C06D-F63F-4187-A6C8-4BDF88E482C4}" destId="{8FF65A75-BA7F-48BC-80D1-AB555B43545B}" srcOrd="0" destOrd="0" presId="urn:microsoft.com/office/officeart/2008/layout/AlternatingHexagons"/>
    <dgm:cxn modelId="{64E593B6-BF52-45C2-9956-9A1C8195AF42}" type="presParOf" srcId="{0B42C06D-F63F-4187-A6C8-4BDF88E482C4}" destId="{1EA6D3FD-6E14-4B29-8AA4-4E9C205CBD12}" srcOrd="1" destOrd="0" presId="urn:microsoft.com/office/officeart/2008/layout/AlternatingHexagons"/>
    <dgm:cxn modelId="{BB57535A-386E-4ACF-89E0-ACF8972D0938}" type="presParOf" srcId="{0B42C06D-F63F-4187-A6C8-4BDF88E482C4}" destId="{F25CF8BA-A82B-40D2-BEF1-4B445DE29F5D}" srcOrd="2" destOrd="0" presId="urn:microsoft.com/office/officeart/2008/layout/AlternatingHexagons"/>
    <dgm:cxn modelId="{1C419A48-0A0D-4DB7-9A0E-EE1E22E6E4A2}" type="presParOf" srcId="{0B42C06D-F63F-4187-A6C8-4BDF88E482C4}" destId="{401FE412-DA3A-400B-8E88-944E751C2ABE}" srcOrd="3" destOrd="0" presId="urn:microsoft.com/office/officeart/2008/layout/AlternatingHexagons"/>
    <dgm:cxn modelId="{7E6EBEB8-6C95-4733-B3B7-7C2FECFC8ED7}" type="presParOf" srcId="{0B42C06D-F63F-4187-A6C8-4BDF88E482C4}" destId="{3F9F0EE0-5F87-48DD-9FB0-63B5FFB026C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CF3E6B-5E73-4512-925F-7BD0B59A0857}"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zh-CN" altLang="en-US"/>
        </a:p>
      </dgm:t>
    </dgm:pt>
    <dgm:pt modelId="{BF1664AF-276E-49FB-B60E-8880A3295480}">
      <dgm:prSet phldrT="[Text]" custT="1"/>
      <dgm:spPr>
        <a:solidFill>
          <a:srgbClr val="DE3031"/>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灵活的生产模式定义</a:t>
          </a:r>
        </a:p>
      </dgm:t>
    </dgm:pt>
    <dgm:pt modelId="{E5F814CB-BB80-4EC7-960E-12AD71E9FF97}" type="parTrans" cxnId="{202F35BA-7D79-44B1-B9AC-1A2E357876AA}">
      <dgm:prSet/>
      <dgm:spPr/>
      <dgm:t>
        <a:bodyPr/>
        <a:lstStyle/>
        <a:p>
          <a:endParaRPr lang="zh-CN" altLang="en-US"/>
        </a:p>
      </dgm:t>
    </dgm:pt>
    <dgm:pt modelId="{02DE0E32-4A9E-431F-B5A5-8CACC62A56E5}" type="sibTrans" cxnId="{202F35BA-7D79-44B1-B9AC-1A2E357876AA}">
      <dgm:prSet/>
      <dgm:spPr/>
      <dgm:t>
        <a:bodyPr/>
        <a:lstStyle/>
        <a:p>
          <a:endParaRPr lang="zh-CN" altLang="en-US"/>
        </a:p>
      </dgm:t>
    </dgm:pt>
    <dgm:pt modelId="{E2CBACC1-7442-4317-AC7A-06AE968D43E8}">
      <dgm:prSet/>
      <dgm:spPr/>
      <dgm:t>
        <a:bodyPr/>
        <a:lstStyle/>
        <a:p>
          <a:r>
            <a:rPr lang="zh-CN" dirty="0">
              <a:latin typeface="+mn-lt"/>
              <a:ea typeface="+mn-ea"/>
              <a:cs typeface="+mn-ea"/>
              <a:sym typeface="+mn-lt"/>
            </a:rPr>
            <a:t>快速灵活的定义目前，乃至将来可能出现的不同的生产流程，灵活的定义各生产步骤操作细节。 </a:t>
          </a:r>
        </a:p>
      </dgm:t>
    </dgm:pt>
    <dgm:pt modelId="{9C9B7C61-8BF7-4A4C-A41F-ABEEB0F6C01C}" type="parTrans" cxnId="{EA53EAA7-153D-4B49-B46F-B3569BDCC7BB}">
      <dgm:prSet/>
      <dgm:spPr/>
      <dgm:t>
        <a:bodyPr/>
        <a:lstStyle/>
        <a:p>
          <a:endParaRPr lang="zh-CN" altLang="en-US"/>
        </a:p>
      </dgm:t>
    </dgm:pt>
    <dgm:pt modelId="{FD401254-E5EA-49E8-8BA7-081F27420C27}" type="sibTrans" cxnId="{EA53EAA7-153D-4B49-B46F-B3569BDCC7BB}">
      <dgm:prSet/>
      <dgm:spPr/>
      <dgm:t>
        <a:bodyPr/>
        <a:lstStyle/>
        <a:p>
          <a:endParaRPr lang="zh-CN" altLang="en-US"/>
        </a:p>
      </dgm:t>
    </dgm:pt>
    <dgm:pt modelId="{1C127AD5-9DB2-4D65-9228-90314DC0137F}">
      <dgm:prSet custT="1"/>
      <dgm:spPr>
        <a:solidFill>
          <a:srgbClr val="119B8E"/>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完善的订单响应制度</a:t>
          </a:r>
        </a:p>
      </dgm:t>
    </dgm:pt>
    <dgm:pt modelId="{07C276FF-FB07-4CAC-ACE1-BFCED4B9A50A}" type="parTrans" cxnId="{EFBB5E7B-54BA-45B7-86A8-FFBCD6A89567}">
      <dgm:prSet/>
      <dgm:spPr/>
      <dgm:t>
        <a:bodyPr/>
        <a:lstStyle/>
        <a:p>
          <a:endParaRPr lang="zh-CN" altLang="en-US"/>
        </a:p>
      </dgm:t>
    </dgm:pt>
    <dgm:pt modelId="{F79C7889-B314-4974-AB7E-C3498D127B3B}" type="sibTrans" cxnId="{EFBB5E7B-54BA-45B7-86A8-FFBCD6A89567}">
      <dgm:prSet/>
      <dgm:spPr/>
      <dgm:t>
        <a:bodyPr/>
        <a:lstStyle/>
        <a:p>
          <a:endParaRPr lang="zh-CN" altLang="en-US"/>
        </a:p>
      </dgm:t>
    </dgm:pt>
    <dgm:pt modelId="{C0A4C72F-8B9A-4A5E-A994-038DD6AB7B0C}">
      <dgm:prSet/>
      <dgm:spPr/>
      <dgm:t>
        <a:bodyPr/>
        <a:lstStyle/>
        <a:p>
          <a:r>
            <a:rPr lang="zh-CN" altLang="en-US" dirty="0">
              <a:latin typeface="+mn-lt"/>
              <a:ea typeface="+mn-ea"/>
              <a:cs typeface="+mn-ea"/>
              <a:sym typeface="+mn-lt"/>
            </a:rPr>
            <a:t>打通 </a:t>
          </a:r>
          <a:r>
            <a:rPr lang="en-US" altLang="zh-CN" dirty="0">
              <a:latin typeface="+mn-lt"/>
              <a:ea typeface="+mn-ea"/>
              <a:cs typeface="+mn-ea"/>
              <a:sym typeface="+mn-lt"/>
            </a:rPr>
            <a:t>ERP</a:t>
          </a:r>
          <a:r>
            <a:rPr lang="zh-CN" altLang="en-US" dirty="0">
              <a:latin typeface="+mn-lt"/>
              <a:ea typeface="+mn-ea"/>
              <a:cs typeface="+mn-ea"/>
              <a:sym typeface="+mn-lt"/>
            </a:rPr>
            <a:t>、</a:t>
          </a:r>
          <a:r>
            <a:rPr lang="en-US" altLang="zh-CN" dirty="0">
              <a:latin typeface="+mn-lt"/>
              <a:ea typeface="+mn-ea"/>
              <a:cs typeface="+mn-ea"/>
              <a:sym typeface="+mn-lt"/>
            </a:rPr>
            <a:t>OA </a:t>
          </a:r>
          <a:r>
            <a:rPr lang="zh-CN" altLang="en-US" dirty="0">
              <a:latin typeface="+mn-lt"/>
              <a:ea typeface="+mn-ea"/>
              <a:cs typeface="+mn-ea"/>
              <a:sym typeface="+mn-lt"/>
            </a:rPr>
            <a:t>和 </a:t>
          </a:r>
          <a:r>
            <a:rPr lang="en-US" altLang="zh-CN" dirty="0">
              <a:latin typeface="+mn-lt"/>
              <a:ea typeface="+mn-ea"/>
              <a:cs typeface="+mn-ea"/>
              <a:sym typeface="+mn-lt"/>
            </a:rPr>
            <a:t>MES </a:t>
          </a:r>
          <a:r>
            <a:rPr lang="zh-CN" altLang="en-US" dirty="0">
              <a:latin typeface="+mn-lt"/>
              <a:ea typeface="+mn-ea"/>
              <a:cs typeface="+mn-ea"/>
              <a:sym typeface="+mn-lt"/>
            </a:rPr>
            <a:t>上层计划与下层控制之间的信息流，提高计划排产调度及生产现场综合管控能力</a:t>
          </a:r>
          <a:endParaRPr lang="zh-CN" dirty="0">
            <a:latin typeface="+mn-lt"/>
            <a:ea typeface="+mn-ea"/>
            <a:cs typeface="+mn-ea"/>
            <a:sym typeface="+mn-lt"/>
          </a:endParaRPr>
        </a:p>
      </dgm:t>
    </dgm:pt>
    <dgm:pt modelId="{BE8D4B5D-5B39-4C01-AEDD-0E2FDC90DC02}" type="parTrans" cxnId="{6B8A7006-B553-47E1-AA21-A3545827484D}">
      <dgm:prSet/>
      <dgm:spPr/>
      <dgm:t>
        <a:bodyPr/>
        <a:lstStyle/>
        <a:p>
          <a:endParaRPr lang="zh-CN" altLang="en-US"/>
        </a:p>
      </dgm:t>
    </dgm:pt>
    <dgm:pt modelId="{3170376A-A66F-4A66-BA5B-A556D67DE5B6}" type="sibTrans" cxnId="{6B8A7006-B553-47E1-AA21-A3545827484D}">
      <dgm:prSet/>
      <dgm:spPr/>
      <dgm:t>
        <a:bodyPr/>
        <a:lstStyle/>
        <a:p>
          <a:endParaRPr lang="zh-CN" altLang="en-US"/>
        </a:p>
      </dgm:t>
    </dgm:pt>
    <dgm:pt modelId="{ED3ED8FF-D4E2-4F47-BE02-7915F8E3400F}">
      <dgm:prSet custT="1"/>
      <dgm:spPr>
        <a:solidFill>
          <a:srgbClr val="0A5E56"/>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完整质量管理</a:t>
          </a:r>
          <a:br>
            <a:rPr lang="en-US" altLang="zh-CN" sz="1800" b="0" dirty="0">
              <a:solidFill>
                <a:schemeClr val="tx1"/>
              </a:solidFill>
              <a:effectLst>
                <a:outerShdw blurRad="38100" dist="38100" dir="2700000" algn="tl">
                  <a:srgbClr val="000000"/>
                </a:outerShdw>
              </a:effectLst>
              <a:latin typeface="+mn-lt"/>
              <a:ea typeface="+mn-ea"/>
              <a:cs typeface="+mn-ea"/>
              <a:sym typeface="+mn-lt"/>
            </a:rPr>
          </a:br>
          <a:r>
            <a:rPr lang="zh-CN" altLang="en-US" sz="1800" b="0" dirty="0">
              <a:solidFill>
                <a:schemeClr val="tx1"/>
              </a:solidFill>
              <a:effectLst>
                <a:outerShdw blurRad="38100" dist="38100" dir="2700000" algn="tl">
                  <a:srgbClr val="000000"/>
                </a:outerShdw>
              </a:effectLst>
              <a:latin typeface="+mn-lt"/>
              <a:ea typeface="+mn-ea"/>
              <a:cs typeface="+mn-ea"/>
              <a:sym typeface="+mn-lt"/>
            </a:rPr>
            <a:t>体系</a:t>
          </a:r>
        </a:p>
      </dgm:t>
    </dgm:pt>
    <dgm:pt modelId="{6EA25FCF-D573-4821-8713-3304049C1945}" type="parTrans" cxnId="{86238943-3318-4B20-B5A4-3FC6D15FF11F}">
      <dgm:prSet/>
      <dgm:spPr/>
      <dgm:t>
        <a:bodyPr/>
        <a:lstStyle/>
        <a:p>
          <a:endParaRPr lang="zh-CN" altLang="en-US"/>
        </a:p>
      </dgm:t>
    </dgm:pt>
    <dgm:pt modelId="{14E5505B-4563-4846-B9C4-A22DF30899E4}" type="sibTrans" cxnId="{86238943-3318-4B20-B5A4-3FC6D15FF11F}">
      <dgm:prSet/>
      <dgm:spPr/>
      <dgm:t>
        <a:bodyPr/>
        <a:lstStyle/>
        <a:p>
          <a:endParaRPr lang="zh-CN" altLang="en-US"/>
        </a:p>
      </dgm:t>
    </dgm:pt>
    <dgm:pt modelId="{5A3FC883-A22C-4A40-8B5F-FF8152ACD8CD}">
      <dgm:prSet/>
      <dgm:spPr/>
      <dgm:t>
        <a:bodyPr/>
        <a:lstStyle/>
        <a:p>
          <a:r>
            <a:rPr lang="zh-CN" dirty="0">
              <a:latin typeface="+mn-lt"/>
              <a:ea typeface="+mn-ea"/>
              <a:cs typeface="+mn-ea"/>
              <a:sym typeface="+mn-lt"/>
            </a:rPr>
            <a:t>建立、整合覆盖生产过程的质量管理体系，实施全过程的程序化管理，提高产品生产过程，材料使用，设备使用等方面的追溯能力。 </a:t>
          </a:r>
        </a:p>
      </dgm:t>
    </dgm:pt>
    <dgm:pt modelId="{E451B2C3-2FB5-406C-B854-1B142A041374}" type="parTrans" cxnId="{91A6F6D4-1A2E-4F1B-848A-8502367BD925}">
      <dgm:prSet/>
      <dgm:spPr/>
      <dgm:t>
        <a:bodyPr/>
        <a:lstStyle/>
        <a:p>
          <a:endParaRPr lang="zh-CN" altLang="en-US"/>
        </a:p>
      </dgm:t>
    </dgm:pt>
    <dgm:pt modelId="{85D4F7F0-F00C-48F1-8F7B-B81CDEFB124A}" type="sibTrans" cxnId="{91A6F6D4-1A2E-4F1B-848A-8502367BD925}">
      <dgm:prSet/>
      <dgm:spPr/>
      <dgm:t>
        <a:bodyPr/>
        <a:lstStyle/>
        <a:p>
          <a:endParaRPr lang="zh-CN" altLang="en-US"/>
        </a:p>
      </dgm:t>
    </dgm:pt>
    <dgm:pt modelId="{0594F3CA-70B7-445B-894E-D95CE3291E1F}">
      <dgm:prSet custT="1"/>
      <dgm:spPr>
        <a:solidFill>
          <a:srgbClr val="0070C0"/>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透明化生产管理</a:t>
          </a:r>
        </a:p>
      </dgm:t>
    </dgm:pt>
    <dgm:pt modelId="{7AA966BD-96F1-4096-A0A9-ED9966A8B095}" type="parTrans" cxnId="{C7927292-B92A-4DA1-82EA-BB004459D289}">
      <dgm:prSet/>
      <dgm:spPr/>
      <dgm:t>
        <a:bodyPr/>
        <a:lstStyle/>
        <a:p>
          <a:endParaRPr lang="zh-CN" altLang="en-US"/>
        </a:p>
      </dgm:t>
    </dgm:pt>
    <dgm:pt modelId="{71A7A8EC-FF09-4958-BCFF-D4B852162D47}" type="sibTrans" cxnId="{C7927292-B92A-4DA1-82EA-BB004459D289}">
      <dgm:prSet/>
      <dgm:spPr/>
      <dgm:t>
        <a:bodyPr/>
        <a:lstStyle/>
        <a:p>
          <a:endParaRPr lang="zh-CN" altLang="en-US"/>
        </a:p>
      </dgm:t>
    </dgm:pt>
    <dgm:pt modelId="{7650FB3A-5ED1-4FA6-817C-BDBFED5BBE36}">
      <dgm:prSet/>
      <dgm:spPr/>
      <dgm:t>
        <a:bodyPr/>
        <a:lstStyle/>
        <a:p>
          <a:r>
            <a:rPr lang="zh-CN" dirty="0">
              <a:latin typeface="+mn-lt"/>
              <a:ea typeface="+mn-ea"/>
              <a:cs typeface="+mn-ea"/>
              <a:sym typeface="+mn-lt"/>
            </a:rPr>
            <a:t>建立透明化信息工厂，</a:t>
          </a:r>
          <a:r>
            <a:rPr lang="zh-CN" altLang="en-US" dirty="0">
              <a:latin typeface="+mn-lt"/>
              <a:ea typeface="+mn-ea"/>
              <a:cs typeface="+mn-ea"/>
              <a:sym typeface="+mn-lt"/>
            </a:rPr>
            <a:t>可视化看板</a:t>
          </a:r>
          <a:r>
            <a:rPr lang="zh-CN" dirty="0">
              <a:latin typeface="+mn-lt"/>
              <a:ea typeface="+mn-ea"/>
              <a:cs typeface="+mn-ea"/>
              <a:sym typeface="+mn-lt"/>
            </a:rPr>
            <a:t>管理人员可以快速直观的掌握生产情况，对异常事件作出快速反应。 </a:t>
          </a:r>
          <a:r>
            <a:rPr lang="zh-CN" altLang="en-US" dirty="0">
              <a:latin typeface="+mn-lt"/>
              <a:ea typeface="+mn-ea"/>
              <a:cs typeface="+mn-ea"/>
              <a:sym typeface="+mn-lt"/>
            </a:rPr>
            <a:t>打通自动化生产设备，统一管理生产数据和生产行为</a:t>
          </a:r>
          <a:endParaRPr lang="zh-CN" dirty="0">
            <a:latin typeface="+mn-lt"/>
            <a:ea typeface="+mn-ea"/>
            <a:cs typeface="+mn-ea"/>
            <a:sym typeface="+mn-lt"/>
          </a:endParaRPr>
        </a:p>
      </dgm:t>
    </dgm:pt>
    <dgm:pt modelId="{E08CFD61-A14E-4C57-9AD7-D3AE6252A3CC}" type="parTrans" cxnId="{DA0C4BDE-5B4A-4FFC-8424-A162ADF8C98C}">
      <dgm:prSet/>
      <dgm:spPr/>
      <dgm:t>
        <a:bodyPr/>
        <a:lstStyle/>
        <a:p>
          <a:endParaRPr lang="zh-CN" altLang="en-US"/>
        </a:p>
      </dgm:t>
    </dgm:pt>
    <dgm:pt modelId="{68BC3BC1-781C-47D2-8215-30BF895A1706}" type="sibTrans" cxnId="{DA0C4BDE-5B4A-4FFC-8424-A162ADF8C98C}">
      <dgm:prSet/>
      <dgm:spPr/>
      <dgm:t>
        <a:bodyPr/>
        <a:lstStyle/>
        <a:p>
          <a:endParaRPr lang="zh-CN" altLang="en-US"/>
        </a:p>
      </dgm:t>
    </dgm:pt>
    <dgm:pt modelId="{1316FB5E-3E85-48F3-BF70-969336AC38FB}">
      <dgm:prSet custT="1"/>
      <dgm:spPr>
        <a:solidFill>
          <a:srgbClr val="F86B1D"/>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gm:t>
    </dgm:pt>
    <dgm:pt modelId="{457DEA63-382B-4C06-94CC-99661998B086}" type="parTrans" cxnId="{15125901-A9AF-4790-A0FD-02DA774899FF}">
      <dgm:prSet/>
      <dgm:spPr/>
      <dgm:t>
        <a:bodyPr/>
        <a:lstStyle/>
        <a:p>
          <a:endParaRPr lang="zh-CN" altLang="en-US"/>
        </a:p>
      </dgm:t>
    </dgm:pt>
    <dgm:pt modelId="{425253E9-8339-413A-9DB8-7D9D36123450}" type="sibTrans" cxnId="{15125901-A9AF-4790-A0FD-02DA774899FF}">
      <dgm:prSet/>
      <dgm:spPr/>
      <dgm:t>
        <a:bodyPr/>
        <a:lstStyle/>
        <a:p>
          <a:endParaRPr lang="zh-CN" altLang="en-US"/>
        </a:p>
      </dgm:t>
    </dgm:pt>
    <dgm:pt modelId="{A52493A4-2B01-412B-B2FB-6C6B3972D8B8}">
      <dgm:prSet/>
      <dgm:spPr/>
      <dgm:t>
        <a:bodyPr/>
        <a:lstStyle/>
        <a:p>
          <a:r>
            <a:rPr lang="zh-CN" dirty="0">
              <a:latin typeface="+mn-lt"/>
              <a:ea typeface="+mn-ea"/>
              <a:cs typeface="+mn-ea"/>
              <a:sym typeface="+mn-lt"/>
            </a:rPr>
            <a:t>汇总生产过程中的各类数据，引入先进的分析工具和多样化的报表，为管理人员全面客观的评价生产性能提供科学的指导。</a:t>
          </a:r>
        </a:p>
      </dgm:t>
    </dgm:pt>
    <dgm:pt modelId="{8CEA5006-06C6-4B4F-B48D-76E7B9C8FABA}" type="parTrans" cxnId="{CF3168F6-0014-436B-8E58-315F0E461890}">
      <dgm:prSet/>
      <dgm:spPr/>
      <dgm:t>
        <a:bodyPr/>
        <a:lstStyle/>
        <a:p>
          <a:endParaRPr lang="zh-CN" altLang="en-US"/>
        </a:p>
      </dgm:t>
    </dgm:pt>
    <dgm:pt modelId="{F78D8B70-6279-4806-84DC-77FC489A7F64}" type="sibTrans" cxnId="{CF3168F6-0014-436B-8E58-315F0E461890}">
      <dgm:prSet/>
      <dgm:spPr/>
      <dgm:t>
        <a:bodyPr/>
        <a:lstStyle/>
        <a:p>
          <a:endParaRPr lang="zh-CN" altLang="en-US"/>
        </a:p>
      </dgm:t>
    </dgm:pt>
    <dgm:pt modelId="{2500A6D9-29AB-41E1-9E4E-D1B8686457FD}" type="pres">
      <dgm:prSet presAssocID="{56CF3E6B-5E73-4512-925F-7BD0B59A0857}" presName="Name0" presStyleCnt="0">
        <dgm:presLayoutVars>
          <dgm:chMax/>
          <dgm:chPref val="3"/>
          <dgm:dir/>
          <dgm:animOne val="branch"/>
          <dgm:animLvl val="lvl"/>
        </dgm:presLayoutVars>
      </dgm:prSet>
      <dgm:spPr/>
    </dgm:pt>
    <dgm:pt modelId="{61560317-07FA-4A27-A48C-3888A2F7DEAA}" type="pres">
      <dgm:prSet presAssocID="{BF1664AF-276E-49FB-B60E-8880A3295480}" presName="composite" presStyleCnt="0"/>
      <dgm:spPr/>
    </dgm:pt>
    <dgm:pt modelId="{6FBA175C-B506-4372-BA3B-0E338D15CBBD}" type="pres">
      <dgm:prSet presAssocID="{BF1664AF-276E-49FB-B60E-8880A3295480}" presName="FirstChild" presStyleLbl="revTx" presStyleIdx="0" presStyleCnt="5">
        <dgm:presLayoutVars>
          <dgm:chMax val="0"/>
          <dgm:chPref val="0"/>
          <dgm:bulletEnabled val="1"/>
        </dgm:presLayoutVars>
      </dgm:prSet>
      <dgm:spPr/>
    </dgm:pt>
    <dgm:pt modelId="{56124DD7-C573-4F14-9CFC-E72E87C7E6E1}" type="pres">
      <dgm:prSet presAssocID="{BF1664AF-276E-49FB-B60E-8880A3295480}" presName="Parent" presStyleLbl="alignNode1" presStyleIdx="0" presStyleCnt="5" custScaleX="65617" custLinFactNeighborX="-1365" custLinFactNeighborY="-1126">
        <dgm:presLayoutVars>
          <dgm:chMax val="3"/>
          <dgm:chPref val="3"/>
          <dgm:bulletEnabled val="1"/>
        </dgm:presLayoutVars>
      </dgm:prSet>
      <dgm:spPr/>
    </dgm:pt>
    <dgm:pt modelId="{21AAAE0B-90FA-4F9D-8BC6-1B629E1ECBB5}" type="pres">
      <dgm:prSet presAssocID="{BF1664AF-276E-49FB-B60E-8880A3295480}" presName="Accent" presStyleLbl="parChTrans1D1" presStyleIdx="0" presStyleCnt="5"/>
      <dgm:spPr/>
    </dgm:pt>
    <dgm:pt modelId="{96189016-AEFB-4357-862D-44F96B98525F}" type="pres">
      <dgm:prSet presAssocID="{02DE0E32-4A9E-431F-B5A5-8CACC62A56E5}" presName="sibTrans" presStyleCnt="0"/>
      <dgm:spPr/>
    </dgm:pt>
    <dgm:pt modelId="{14F4A99D-A24C-4C05-B430-AD8708544B1A}" type="pres">
      <dgm:prSet presAssocID="{1C127AD5-9DB2-4D65-9228-90314DC0137F}" presName="composite" presStyleCnt="0"/>
      <dgm:spPr/>
    </dgm:pt>
    <dgm:pt modelId="{D908A669-B892-4FE2-8EA0-C6EEF47B4D3A}" type="pres">
      <dgm:prSet presAssocID="{1C127AD5-9DB2-4D65-9228-90314DC0137F}" presName="FirstChild" presStyleLbl="revTx" presStyleIdx="1" presStyleCnt="5">
        <dgm:presLayoutVars>
          <dgm:chMax val="0"/>
          <dgm:chPref val="0"/>
          <dgm:bulletEnabled val="1"/>
        </dgm:presLayoutVars>
      </dgm:prSet>
      <dgm:spPr/>
    </dgm:pt>
    <dgm:pt modelId="{7E33D6A5-4EB2-406F-9CFC-E3DBF98E846C}" type="pres">
      <dgm:prSet presAssocID="{1C127AD5-9DB2-4D65-9228-90314DC0137F}" presName="Parent" presStyleLbl="alignNode1" presStyleIdx="1" presStyleCnt="5" custScaleX="65617" custLinFactNeighborX="-1365" custLinFactNeighborY="-1126">
        <dgm:presLayoutVars>
          <dgm:chMax val="3"/>
          <dgm:chPref val="3"/>
          <dgm:bulletEnabled val="1"/>
        </dgm:presLayoutVars>
      </dgm:prSet>
      <dgm:spPr/>
    </dgm:pt>
    <dgm:pt modelId="{B87851BA-802A-411D-997D-25385BE5AB58}" type="pres">
      <dgm:prSet presAssocID="{1C127AD5-9DB2-4D65-9228-90314DC0137F}" presName="Accent" presStyleLbl="parChTrans1D1" presStyleIdx="1" presStyleCnt="5"/>
      <dgm:spPr/>
    </dgm:pt>
    <dgm:pt modelId="{195A8324-4561-42CF-AA6D-B33D07942A6F}" type="pres">
      <dgm:prSet presAssocID="{F79C7889-B314-4974-AB7E-C3498D127B3B}" presName="sibTrans" presStyleCnt="0"/>
      <dgm:spPr/>
    </dgm:pt>
    <dgm:pt modelId="{AEB1833D-F735-4092-B77D-42561B8CCF5D}" type="pres">
      <dgm:prSet presAssocID="{ED3ED8FF-D4E2-4F47-BE02-7915F8E3400F}" presName="composite" presStyleCnt="0"/>
      <dgm:spPr/>
    </dgm:pt>
    <dgm:pt modelId="{2A36B341-4095-46A9-861C-0859D648BEB0}" type="pres">
      <dgm:prSet presAssocID="{ED3ED8FF-D4E2-4F47-BE02-7915F8E3400F}" presName="FirstChild" presStyleLbl="revTx" presStyleIdx="2" presStyleCnt="5">
        <dgm:presLayoutVars>
          <dgm:chMax val="0"/>
          <dgm:chPref val="0"/>
          <dgm:bulletEnabled val="1"/>
        </dgm:presLayoutVars>
      </dgm:prSet>
      <dgm:spPr/>
    </dgm:pt>
    <dgm:pt modelId="{DD08710E-3B4B-43A7-A8AF-1B6A170D6A06}" type="pres">
      <dgm:prSet presAssocID="{ED3ED8FF-D4E2-4F47-BE02-7915F8E3400F}" presName="Parent" presStyleLbl="alignNode1" presStyleIdx="2" presStyleCnt="5" custScaleX="65617" custLinFactNeighborX="-1365" custLinFactNeighborY="-1126">
        <dgm:presLayoutVars>
          <dgm:chMax val="3"/>
          <dgm:chPref val="3"/>
          <dgm:bulletEnabled val="1"/>
        </dgm:presLayoutVars>
      </dgm:prSet>
      <dgm:spPr/>
    </dgm:pt>
    <dgm:pt modelId="{C6F3DC0A-685A-4500-B2AC-F65A6F14DBB2}" type="pres">
      <dgm:prSet presAssocID="{ED3ED8FF-D4E2-4F47-BE02-7915F8E3400F}" presName="Accent" presStyleLbl="parChTrans1D1" presStyleIdx="2" presStyleCnt="5"/>
      <dgm:spPr/>
    </dgm:pt>
    <dgm:pt modelId="{C948A7BA-A3A1-4509-AEBD-F4A0D129EFC9}" type="pres">
      <dgm:prSet presAssocID="{14E5505B-4563-4846-B9C4-A22DF30899E4}" presName="sibTrans" presStyleCnt="0"/>
      <dgm:spPr/>
    </dgm:pt>
    <dgm:pt modelId="{40D5ECA9-20C5-4B12-B949-1FE9138645FD}" type="pres">
      <dgm:prSet presAssocID="{0594F3CA-70B7-445B-894E-D95CE3291E1F}" presName="composite" presStyleCnt="0"/>
      <dgm:spPr/>
    </dgm:pt>
    <dgm:pt modelId="{742673D9-0BE7-4134-BD36-BCE996B98408}" type="pres">
      <dgm:prSet presAssocID="{0594F3CA-70B7-445B-894E-D95CE3291E1F}" presName="FirstChild" presStyleLbl="revTx" presStyleIdx="3" presStyleCnt="5">
        <dgm:presLayoutVars>
          <dgm:chMax val="0"/>
          <dgm:chPref val="0"/>
          <dgm:bulletEnabled val="1"/>
        </dgm:presLayoutVars>
      </dgm:prSet>
      <dgm:spPr/>
    </dgm:pt>
    <dgm:pt modelId="{75C158AB-FA98-4114-AA1B-70527FE1350B}" type="pres">
      <dgm:prSet presAssocID="{0594F3CA-70B7-445B-894E-D95CE3291E1F}" presName="Parent" presStyleLbl="alignNode1" presStyleIdx="3" presStyleCnt="5" custScaleX="65617" custLinFactNeighborX="-1365" custLinFactNeighborY="-1126">
        <dgm:presLayoutVars>
          <dgm:chMax val="3"/>
          <dgm:chPref val="3"/>
          <dgm:bulletEnabled val="1"/>
        </dgm:presLayoutVars>
      </dgm:prSet>
      <dgm:spPr/>
    </dgm:pt>
    <dgm:pt modelId="{4DF8FC03-21D3-4E25-89EA-520C140EFD01}" type="pres">
      <dgm:prSet presAssocID="{0594F3CA-70B7-445B-894E-D95CE3291E1F}" presName="Accent" presStyleLbl="parChTrans1D1" presStyleIdx="3" presStyleCnt="5"/>
      <dgm:spPr/>
    </dgm:pt>
    <dgm:pt modelId="{3BFF36E9-7FB6-4BBC-AB6E-AF58B5ACA481}" type="pres">
      <dgm:prSet presAssocID="{71A7A8EC-FF09-4958-BCFF-D4B852162D47}" presName="sibTrans" presStyleCnt="0"/>
      <dgm:spPr/>
    </dgm:pt>
    <dgm:pt modelId="{25346C4E-29CC-49F7-8A04-DDCD8D29673F}" type="pres">
      <dgm:prSet presAssocID="{1316FB5E-3E85-48F3-BF70-969336AC38FB}" presName="composite" presStyleCnt="0"/>
      <dgm:spPr/>
    </dgm:pt>
    <dgm:pt modelId="{E3915D50-3D38-43AD-B1E6-A130930E53BE}" type="pres">
      <dgm:prSet presAssocID="{1316FB5E-3E85-48F3-BF70-969336AC38FB}" presName="FirstChild" presStyleLbl="revTx" presStyleIdx="4" presStyleCnt="5">
        <dgm:presLayoutVars>
          <dgm:chMax val="0"/>
          <dgm:chPref val="0"/>
          <dgm:bulletEnabled val="1"/>
        </dgm:presLayoutVars>
      </dgm:prSet>
      <dgm:spPr/>
    </dgm:pt>
    <dgm:pt modelId="{51EFEF48-413E-4695-8D79-27B90BD8105B}" type="pres">
      <dgm:prSet presAssocID="{1316FB5E-3E85-48F3-BF70-969336AC38FB}" presName="Parent" presStyleLbl="alignNode1" presStyleIdx="4" presStyleCnt="5" custScaleX="65617" custLinFactNeighborX="-1365" custLinFactNeighborY="-1126">
        <dgm:presLayoutVars>
          <dgm:chMax val="3"/>
          <dgm:chPref val="3"/>
          <dgm:bulletEnabled val="1"/>
        </dgm:presLayoutVars>
      </dgm:prSet>
      <dgm:spPr/>
    </dgm:pt>
    <dgm:pt modelId="{7F89FD89-6E79-406D-8A1C-46CAA61E6D2D}" type="pres">
      <dgm:prSet presAssocID="{1316FB5E-3E85-48F3-BF70-969336AC38FB}" presName="Accent" presStyleLbl="parChTrans1D1" presStyleIdx="4" presStyleCnt="5"/>
      <dgm:spPr/>
    </dgm:pt>
  </dgm:ptLst>
  <dgm:cxnLst>
    <dgm:cxn modelId="{15125901-A9AF-4790-A0FD-02DA774899FF}" srcId="{56CF3E6B-5E73-4512-925F-7BD0B59A0857}" destId="{1316FB5E-3E85-48F3-BF70-969336AC38FB}" srcOrd="4" destOrd="0" parTransId="{457DEA63-382B-4C06-94CC-99661998B086}" sibTransId="{425253E9-8339-413A-9DB8-7D9D36123450}"/>
    <dgm:cxn modelId="{6B8A7006-B553-47E1-AA21-A3545827484D}" srcId="{1C127AD5-9DB2-4D65-9228-90314DC0137F}" destId="{C0A4C72F-8B9A-4A5E-A994-038DD6AB7B0C}" srcOrd="0" destOrd="0" parTransId="{BE8D4B5D-5B39-4C01-AEDD-0E2FDC90DC02}" sibTransId="{3170376A-A66F-4A66-BA5B-A556D67DE5B6}"/>
    <dgm:cxn modelId="{8B703907-3509-468F-8B4D-42E85F3EC7D7}" type="presOf" srcId="{E2CBACC1-7442-4317-AC7A-06AE968D43E8}" destId="{6FBA175C-B506-4372-BA3B-0E338D15CBBD}" srcOrd="0" destOrd="0" presId="urn:microsoft.com/office/officeart/2011/layout/TabList"/>
    <dgm:cxn modelId="{DE4AE41C-A0EC-4A8B-AA85-C71A0712F580}" type="presOf" srcId="{BF1664AF-276E-49FB-B60E-8880A3295480}" destId="{56124DD7-C573-4F14-9CFC-E72E87C7E6E1}" srcOrd="0" destOrd="0" presId="urn:microsoft.com/office/officeart/2011/layout/TabList"/>
    <dgm:cxn modelId="{3C80A91D-A76D-481B-967D-0AFD1702AD12}" type="presOf" srcId="{0594F3CA-70B7-445B-894E-D95CE3291E1F}" destId="{75C158AB-FA98-4114-AA1B-70527FE1350B}" srcOrd="0" destOrd="0" presId="urn:microsoft.com/office/officeart/2011/layout/TabList"/>
    <dgm:cxn modelId="{8C6A8E62-6C3D-45DF-819A-86D16CAF476E}" type="presOf" srcId="{7650FB3A-5ED1-4FA6-817C-BDBFED5BBE36}" destId="{742673D9-0BE7-4134-BD36-BCE996B98408}" srcOrd="0" destOrd="0" presId="urn:microsoft.com/office/officeart/2011/layout/TabList"/>
    <dgm:cxn modelId="{86238943-3318-4B20-B5A4-3FC6D15FF11F}" srcId="{56CF3E6B-5E73-4512-925F-7BD0B59A0857}" destId="{ED3ED8FF-D4E2-4F47-BE02-7915F8E3400F}" srcOrd="2" destOrd="0" parTransId="{6EA25FCF-D573-4821-8713-3304049C1945}" sibTransId="{14E5505B-4563-4846-B9C4-A22DF30899E4}"/>
    <dgm:cxn modelId="{B6B5AB69-CD47-42F8-A07C-4F60E562F913}" type="presOf" srcId="{C0A4C72F-8B9A-4A5E-A994-038DD6AB7B0C}" destId="{D908A669-B892-4FE2-8EA0-C6EEF47B4D3A}" srcOrd="0" destOrd="0" presId="urn:microsoft.com/office/officeart/2011/layout/TabList"/>
    <dgm:cxn modelId="{EFBB5E7B-54BA-45B7-86A8-FFBCD6A89567}" srcId="{56CF3E6B-5E73-4512-925F-7BD0B59A0857}" destId="{1C127AD5-9DB2-4D65-9228-90314DC0137F}" srcOrd="1" destOrd="0" parTransId="{07C276FF-FB07-4CAC-ACE1-BFCED4B9A50A}" sibTransId="{F79C7889-B314-4974-AB7E-C3498D127B3B}"/>
    <dgm:cxn modelId="{8A9E047D-59F0-4308-B852-475FB00EF007}" type="presOf" srcId="{5A3FC883-A22C-4A40-8B5F-FF8152ACD8CD}" destId="{2A36B341-4095-46A9-861C-0859D648BEB0}" srcOrd="0" destOrd="0" presId="urn:microsoft.com/office/officeart/2011/layout/TabList"/>
    <dgm:cxn modelId="{A731DD82-2C8F-41B2-8095-AA1015C59EFC}" type="presOf" srcId="{56CF3E6B-5E73-4512-925F-7BD0B59A0857}" destId="{2500A6D9-29AB-41E1-9E4E-D1B8686457FD}" srcOrd="0" destOrd="0" presId="urn:microsoft.com/office/officeart/2011/layout/TabList"/>
    <dgm:cxn modelId="{C7927292-B92A-4DA1-82EA-BB004459D289}" srcId="{56CF3E6B-5E73-4512-925F-7BD0B59A0857}" destId="{0594F3CA-70B7-445B-894E-D95CE3291E1F}" srcOrd="3" destOrd="0" parTransId="{7AA966BD-96F1-4096-A0A9-ED9966A8B095}" sibTransId="{71A7A8EC-FF09-4958-BCFF-D4B852162D47}"/>
    <dgm:cxn modelId="{EA53EAA7-153D-4B49-B46F-B3569BDCC7BB}" srcId="{BF1664AF-276E-49FB-B60E-8880A3295480}" destId="{E2CBACC1-7442-4317-AC7A-06AE968D43E8}" srcOrd="0" destOrd="0" parTransId="{9C9B7C61-8BF7-4A4C-A41F-ABEEB0F6C01C}" sibTransId="{FD401254-E5EA-49E8-8BA7-081F27420C27}"/>
    <dgm:cxn modelId="{202F35BA-7D79-44B1-B9AC-1A2E357876AA}" srcId="{56CF3E6B-5E73-4512-925F-7BD0B59A0857}" destId="{BF1664AF-276E-49FB-B60E-8880A3295480}" srcOrd="0" destOrd="0" parTransId="{E5F814CB-BB80-4EC7-960E-12AD71E9FF97}" sibTransId="{02DE0E32-4A9E-431F-B5A5-8CACC62A56E5}"/>
    <dgm:cxn modelId="{04F22FC1-C4BF-40F2-9BBC-F8D19DC5D718}" type="presOf" srcId="{ED3ED8FF-D4E2-4F47-BE02-7915F8E3400F}" destId="{DD08710E-3B4B-43A7-A8AF-1B6A170D6A06}" srcOrd="0" destOrd="0" presId="urn:microsoft.com/office/officeart/2011/layout/TabList"/>
    <dgm:cxn modelId="{91A6F6D4-1A2E-4F1B-848A-8502367BD925}" srcId="{ED3ED8FF-D4E2-4F47-BE02-7915F8E3400F}" destId="{5A3FC883-A22C-4A40-8B5F-FF8152ACD8CD}" srcOrd="0" destOrd="0" parTransId="{E451B2C3-2FB5-406C-B854-1B142A041374}" sibTransId="{85D4F7F0-F00C-48F1-8F7B-B81CDEFB124A}"/>
    <dgm:cxn modelId="{FF187AD9-C8CF-46BB-890D-C93B98D833DD}" type="presOf" srcId="{1C127AD5-9DB2-4D65-9228-90314DC0137F}" destId="{7E33D6A5-4EB2-406F-9CFC-E3DBF98E846C}" srcOrd="0" destOrd="0" presId="urn:microsoft.com/office/officeart/2011/layout/TabList"/>
    <dgm:cxn modelId="{E25DBCD9-9DBF-44F1-A7E4-E0BDC142AD0D}" type="presOf" srcId="{A52493A4-2B01-412B-B2FB-6C6B3972D8B8}" destId="{E3915D50-3D38-43AD-B1E6-A130930E53BE}" srcOrd="0" destOrd="0" presId="urn:microsoft.com/office/officeart/2011/layout/TabList"/>
    <dgm:cxn modelId="{DA0C4BDE-5B4A-4FFC-8424-A162ADF8C98C}" srcId="{0594F3CA-70B7-445B-894E-D95CE3291E1F}" destId="{7650FB3A-5ED1-4FA6-817C-BDBFED5BBE36}" srcOrd="0" destOrd="0" parTransId="{E08CFD61-A14E-4C57-9AD7-D3AE6252A3CC}" sibTransId="{68BC3BC1-781C-47D2-8215-30BF895A1706}"/>
    <dgm:cxn modelId="{58A5EAF0-5D42-45A1-9180-19394F215D3E}" type="presOf" srcId="{1316FB5E-3E85-48F3-BF70-969336AC38FB}" destId="{51EFEF48-413E-4695-8D79-27B90BD8105B}" srcOrd="0" destOrd="0" presId="urn:microsoft.com/office/officeart/2011/layout/TabList"/>
    <dgm:cxn modelId="{CF3168F6-0014-436B-8E58-315F0E461890}" srcId="{1316FB5E-3E85-48F3-BF70-969336AC38FB}" destId="{A52493A4-2B01-412B-B2FB-6C6B3972D8B8}" srcOrd="0" destOrd="0" parTransId="{8CEA5006-06C6-4B4F-B48D-76E7B9C8FABA}" sibTransId="{F78D8B70-6279-4806-84DC-77FC489A7F64}"/>
    <dgm:cxn modelId="{6978729D-E3CE-4D71-B69D-2018EF04BD5B}" type="presParOf" srcId="{2500A6D9-29AB-41E1-9E4E-D1B8686457FD}" destId="{61560317-07FA-4A27-A48C-3888A2F7DEAA}" srcOrd="0" destOrd="0" presId="urn:microsoft.com/office/officeart/2011/layout/TabList"/>
    <dgm:cxn modelId="{ADD064E5-8035-4D2B-8B48-94724B8169DE}" type="presParOf" srcId="{61560317-07FA-4A27-A48C-3888A2F7DEAA}" destId="{6FBA175C-B506-4372-BA3B-0E338D15CBBD}" srcOrd="0" destOrd="0" presId="urn:microsoft.com/office/officeart/2011/layout/TabList"/>
    <dgm:cxn modelId="{CD947333-B479-47FF-B64C-817D4069DC41}" type="presParOf" srcId="{61560317-07FA-4A27-A48C-3888A2F7DEAA}" destId="{56124DD7-C573-4F14-9CFC-E72E87C7E6E1}" srcOrd="1" destOrd="0" presId="urn:microsoft.com/office/officeart/2011/layout/TabList"/>
    <dgm:cxn modelId="{35020E77-7651-4B57-983C-47781FF5B89B}" type="presParOf" srcId="{61560317-07FA-4A27-A48C-3888A2F7DEAA}" destId="{21AAAE0B-90FA-4F9D-8BC6-1B629E1ECBB5}" srcOrd="2" destOrd="0" presId="urn:microsoft.com/office/officeart/2011/layout/TabList"/>
    <dgm:cxn modelId="{C4E74609-6086-441A-8721-2C116346D685}" type="presParOf" srcId="{2500A6D9-29AB-41E1-9E4E-D1B8686457FD}" destId="{96189016-AEFB-4357-862D-44F96B98525F}" srcOrd="1" destOrd="0" presId="urn:microsoft.com/office/officeart/2011/layout/TabList"/>
    <dgm:cxn modelId="{2C28F836-3112-4E89-A235-9654D942DE61}" type="presParOf" srcId="{2500A6D9-29AB-41E1-9E4E-D1B8686457FD}" destId="{14F4A99D-A24C-4C05-B430-AD8708544B1A}" srcOrd="2" destOrd="0" presId="urn:microsoft.com/office/officeart/2011/layout/TabList"/>
    <dgm:cxn modelId="{C3195B59-C0C3-4FC3-8E00-8B3426E57378}" type="presParOf" srcId="{14F4A99D-A24C-4C05-B430-AD8708544B1A}" destId="{D908A669-B892-4FE2-8EA0-C6EEF47B4D3A}" srcOrd="0" destOrd="0" presId="urn:microsoft.com/office/officeart/2011/layout/TabList"/>
    <dgm:cxn modelId="{39A45C9E-6BFF-40E1-A729-EA9D011AA757}" type="presParOf" srcId="{14F4A99D-A24C-4C05-B430-AD8708544B1A}" destId="{7E33D6A5-4EB2-406F-9CFC-E3DBF98E846C}" srcOrd="1" destOrd="0" presId="urn:microsoft.com/office/officeart/2011/layout/TabList"/>
    <dgm:cxn modelId="{DC67E131-82D1-49C4-890C-8CCC09C01001}" type="presParOf" srcId="{14F4A99D-A24C-4C05-B430-AD8708544B1A}" destId="{B87851BA-802A-411D-997D-25385BE5AB58}" srcOrd="2" destOrd="0" presId="urn:microsoft.com/office/officeart/2011/layout/TabList"/>
    <dgm:cxn modelId="{517A0BAD-3B4E-4330-A002-E7D1AB91CF50}" type="presParOf" srcId="{2500A6D9-29AB-41E1-9E4E-D1B8686457FD}" destId="{195A8324-4561-42CF-AA6D-B33D07942A6F}" srcOrd="3" destOrd="0" presId="urn:microsoft.com/office/officeart/2011/layout/TabList"/>
    <dgm:cxn modelId="{66367F7F-5804-4366-A422-18AB1C2C5E4C}" type="presParOf" srcId="{2500A6D9-29AB-41E1-9E4E-D1B8686457FD}" destId="{AEB1833D-F735-4092-B77D-42561B8CCF5D}" srcOrd="4" destOrd="0" presId="urn:microsoft.com/office/officeart/2011/layout/TabList"/>
    <dgm:cxn modelId="{421D91F3-4FB7-494E-B97C-126E90E99BFE}" type="presParOf" srcId="{AEB1833D-F735-4092-B77D-42561B8CCF5D}" destId="{2A36B341-4095-46A9-861C-0859D648BEB0}" srcOrd="0" destOrd="0" presId="urn:microsoft.com/office/officeart/2011/layout/TabList"/>
    <dgm:cxn modelId="{32AA73A3-A647-4DE8-ABE5-CA63EB71CA5C}" type="presParOf" srcId="{AEB1833D-F735-4092-B77D-42561B8CCF5D}" destId="{DD08710E-3B4B-43A7-A8AF-1B6A170D6A06}" srcOrd="1" destOrd="0" presId="urn:microsoft.com/office/officeart/2011/layout/TabList"/>
    <dgm:cxn modelId="{B98495A5-93D6-44F5-BECF-CE40C811AFCF}" type="presParOf" srcId="{AEB1833D-F735-4092-B77D-42561B8CCF5D}" destId="{C6F3DC0A-685A-4500-B2AC-F65A6F14DBB2}" srcOrd="2" destOrd="0" presId="urn:microsoft.com/office/officeart/2011/layout/TabList"/>
    <dgm:cxn modelId="{8B9983FA-ED69-491E-BB5A-53A051109E2A}" type="presParOf" srcId="{2500A6D9-29AB-41E1-9E4E-D1B8686457FD}" destId="{C948A7BA-A3A1-4509-AEBD-F4A0D129EFC9}" srcOrd="5" destOrd="0" presId="urn:microsoft.com/office/officeart/2011/layout/TabList"/>
    <dgm:cxn modelId="{F86A28C4-4019-4F4D-9CD5-FD3901694CE5}" type="presParOf" srcId="{2500A6D9-29AB-41E1-9E4E-D1B8686457FD}" destId="{40D5ECA9-20C5-4B12-B949-1FE9138645FD}" srcOrd="6" destOrd="0" presId="urn:microsoft.com/office/officeart/2011/layout/TabList"/>
    <dgm:cxn modelId="{FD429F06-F593-4C9E-928C-DEF59752BA3D}" type="presParOf" srcId="{40D5ECA9-20C5-4B12-B949-1FE9138645FD}" destId="{742673D9-0BE7-4134-BD36-BCE996B98408}" srcOrd="0" destOrd="0" presId="urn:microsoft.com/office/officeart/2011/layout/TabList"/>
    <dgm:cxn modelId="{F374BF1C-F0BC-4442-8E07-3C3EFEC7B19A}" type="presParOf" srcId="{40D5ECA9-20C5-4B12-B949-1FE9138645FD}" destId="{75C158AB-FA98-4114-AA1B-70527FE1350B}" srcOrd="1" destOrd="0" presId="urn:microsoft.com/office/officeart/2011/layout/TabList"/>
    <dgm:cxn modelId="{0E19DA90-AE5C-40B1-81C9-8CE5E7B60294}" type="presParOf" srcId="{40D5ECA9-20C5-4B12-B949-1FE9138645FD}" destId="{4DF8FC03-21D3-4E25-89EA-520C140EFD01}" srcOrd="2" destOrd="0" presId="urn:microsoft.com/office/officeart/2011/layout/TabList"/>
    <dgm:cxn modelId="{9D28E7C3-6A51-4E6B-8017-1B5EF5230E22}" type="presParOf" srcId="{2500A6D9-29AB-41E1-9E4E-D1B8686457FD}" destId="{3BFF36E9-7FB6-4BBC-AB6E-AF58B5ACA481}" srcOrd="7" destOrd="0" presId="urn:microsoft.com/office/officeart/2011/layout/TabList"/>
    <dgm:cxn modelId="{B8C9F6A6-8CAE-4C20-8438-3BE2369FDABF}" type="presParOf" srcId="{2500A6D9-29AB-41E1-9E4E-D1B8686457FD}" destId="{25346C4E-29CC-49F7-8A04-DDCD8D29673F}" srcOrd="8" destOrd="0" presId="urn:microsoft.com/office/officeart/2011/layout/TabList"/>
    <dgm:cxn modelId="{BC653BF6-C5D9-4ADA-BCFA-B1422181007E}" type="presParOf" srcId="{25346C4E-29CC-49F7-8A04-DDCD8D29673F}" destId="{E3915D50-3D38-43AD-B1E6-A130930E53BE}" srcOrd="0" destOrd="0" presId="urn:microsoft.com/office/officeart/2011/layout/TabList"/>
    <dgm:cxn modelId="{9D271268-D9EF-4487-B1F0-3D7977E8E8EE}" type="presParOf" srcId="{25346C4E-29CC-49F7-8A04-DDCD8D29673F}" destId="{51EFEF48-413E-4695-8D79-27B90BD8105B}" srcOrd="1" destOrd="0" presId="urn:microsoft.com/office/officeart/2011/layout/TabList"/>
    <dgm:cxn modelId="{22264EA0-D265-4C8D-9C02-1C8DB15D44B6}" type="presParOf" srcId="{25346C4E-29CC-49F7-8A04-DDCD8D29673F}" destId="{7F89FD89-6E79-406D-8A1C-46CAA61E6D2D}"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7A76C24-98E6-4852-A6F9-D33841CEB5B8}"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zh-CN" altLang="en-US"/>
        </a:p>
      </dgm:t>
    </dgm:pt>
    <dgm:pt modelId="{9CEF7538-1718-415E-88A6-7CA3509D9698}">
      <dgm:prSet phldrT="[文本]" custT="1"/>
      <dgm:spPr>
        <a:solidFill>
          <a:srgbClr val="0C7268"/>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项目启动</a:t>
          </a:r>
        </a:p>
      </dgm:t>
    </dgm:pt>
    <dgm:pt modelId="{5D9D4E22-B8A6-40DB-9D64-07F5FC14281F}" type="parTrans" cxnId="{128FC1BC-6365-486E-829B-CE90C898FB7E}">
      <dgm:prSet/>
      <dgm:spPr/>
      <dgm:t>
        <a:bodyPr/>
        <a:lstStyle/>
        <a:p>
          <a:endParaRPr lang="zh-CN" altLang="en-US">
            <a:latin typeface="微软雅黑" pitchFamily="34" charset="-122"/>
            <a:ea typeface="微软雅黑" pitchFamily="34" charset="-122"/>
          </a:endParaRPr>
        </a:p>
      </dgm:t>
    </dgm:pt>
    <dgm:pt modelId="{F3BBA670-FE78-482D-8AD9-5FBE1626756F}" type="sibTrans" cxnId="{128FC1BC-6365-486E-829B-CE90C898FB7E}">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1CE33E3-8ADA-405A-87DC-4E8C26DD515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项目范围确定</a:t>
          </a:r>
        </a:p>
      </dgm:t>
    </dgm:pt>
    <dgm:pt modelId="{769583CB-5225-43AA-B1C5-8504D6B9281A}" type="parTrans" cxnId="{A9CF7143-9FAA-470E-9F8D-59097B10EA2D}">
      <dgm:prSet/>
      <dgm:spPr/>
      <dgm:t>
        <a:bodyPr/>
        <a:lstStyle/>
        <a:p>
          <a:endParaRPr lang="zh-CN" altLang="en-US">
            <a:latin typeface="微软雅黑" pitchFamily="34" charset="-122"/>
            <a:ea typeface="微软雅黑" pitchFamily="34" charset="-122"/>
          </a:endParaRPr>
        </a:p>
      </dgm:t>
    </dgm:pt>
    <dgm:pt modelId="{63B0916A-5EDA-41C7-A18E-B1158E4BA181}" type="sibTrans" cxnId="{A9CF7143-9FAA-470E-9F8D-59097B10EA2D}">
      <dgm:prSet/>
      <dgm:spPr/>
      <dgm:t>
        <a:bodyPr/>
        <a:lstStyle/>
        <a:p>
          <a:endParaRPr lang="zh-CN" altLang="en-US">
            <a:latin typeface="微软雅黑" pitchFamily="34" charset="-122"/>
            <a:ea typeface="微软雅黑" pitchFamily="34" charset="-122"/>
          </a:endParaRPr>
        </a:p>
      </dgm:t>
    </dgm:pt>
    <dgm:pt modelId="{B992007B-6039-45C2-9F96-D6C9313A3BBF}">
      <dgm:prSet phldrT="[文本]" custT="1"/>
      <dgm:spPr>
        <a:solidFill>
          <a:srgbClr val="12AA9C"/>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蓝图</a:t>
          </a:r>
        </a:p>
      </dgm:t>
    </dgm:pt>
    <dgm:pt modelId="{7C1321C2-6935-469B-88D5-1D7494909F29}" type="parTrans" cxnId="{7F4F3976-0D97-4874-B7AB-33499BB09725}">
      <dgm:prSet/>
      <dgm:spPr/>
      <dgm:t>
        <a:bodyPr/>
        <a:lstStyle/>
        <a:p>
          <a:endParaRPr lang="zh-CN" altLang="en-US">
            <a:latin typeface="微软雅黑" pitchFamily="34" charset="-122"/>
            <a:ea typeface="微软雅黑" pitchFamily="34" charset="-122"/>
          </a:endParaRPr>
        </a:p>
      </dgm:t>
    </dgm:pt>
    <dgm:pt modelId="{5B4D4D8A-1146-40CC-A555-B37E86E03840}" type="sibTrans" cxnId="{7F4F3976-0D97-4874-B7AB-33499BB09725}">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284A8836-5B25-4D0B-B138-A6552FB4311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需求调研</a:t>
          </a:r>
        </a:p>
      </dgm:t>
    </dgm:pt>
    <dgm:pt modelId="{CC5E85AF-5A68-48FE-B6FB-1586204AF3D4}" type="parTrans" cxnId="{05D658D2-7A54-4D14-A6CC-D1DBF42A5E07}">
      <dgm:prSet/>
      <dgm:spPr/>
      <dgm:t>
        <a:bodyPr/>
        <a:lstStyle/>
        <a:p>
          <a:endParaRPr lang="zh-CN" altLang="en-US">
            <a:latin typeface="微软雅黑" pitchFamily="34" charset="-122"/>
            <a:ea typeface="微软雅黑" pitchFamily="34" charset="-122"/>
          </a:endParaRPr>
        </a:p>
      </dgm:t>
    </dgm:pt>
    <dgm:pt modelId="{B91E852D-0D98-44F3-A99E-5E5C291A8F9D}" type="sibTrans" cxnId="{05D658D2-7A54-4D14-A6CC-D1DBF42A5E07}">
      <dgm:prSet/>
      <dgm:spPr/>
      <dgm:t>
        <a:bodyPr/>
        <a:lstStyle/>
        <a:p>
          <a:endParaRPr lang="zh-CN" altLang="en-US">
            <a:latin typeface="微软雅黑" pitchFamily="34" charset="-122"/>
            <a:ea typeface="微软雅黑" pitchFamily="34" charset="-122"/>
          </a:endParaRPr>
        </a:p>
      </dgm:t>
    </dgm:pt>
    <dgm:pt modelId="{7D08FB24-6DB5-4F9B-AA8A-95D0747E79A4}">
      <dgm:prSet phldrT="[文本]" custT="1"/>
      <dgm:spPr>
        <a:solidFill>
          <a:srgbClr val="F86B1D"/>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开发测试</a:t>
          </a:r>
        </a:p>
      </dgm:t>
    </dgm:pt>
    <dgm:pt modelId="{11F3E48C-E329-4556-9E98-9A3114E8E302}" type="parTrans" cxnId="{065CE42A-9327-4E94-897C-13322F92E0A7}">
      <dgm:prSet/>
      <dgm:spPr/>
      <dgm:t>
        <a:bodyPr/>
        <a:lstStyle/>
        <a:p>
          <a:endParaRPr lang="zh-CN" altLang="en-US">
            <a:latin typeface="微软雅黑" pitchFamily="34" charset="-122"/>
            <a:ea typeface="微软雅黑" pitchFamily="34" charset="-122"/>
          </a:endParaRPr>
        </a:p>
      </dgm:t>
    </dgm:pt>
    <dgm:pt modelId="{1CFD4F92-7445-458A-B6A4-3F545F09B5B5}" type="sibTrans" cxnId="{065CE42A-9327-4E94-897C-13322F92E0A7}">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EFBA7875-808F-4BA7-B9E8-691B81E0172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验收报告撰写</a:t>
          </a:r>
        </a:p>
      </dgm:t>
    </dgm:pt>
    <dgm:pt modelId="{3E6719E0-9D75-4DD8-A3C1-96B7407A8756}" type="parTrans" cxnId="{1194C836-65EA-49A4-A608-67E05D33C8BD}">
      <dgm:prSet/>
      <dgm:spPr/>
      <dgm:t>
        <a:bodyPr/>
        <a:lstStyle/>
        <a:p>
          <a:endParaRPr lang="zh-CN" altLang="en-US">
            <a:latin typeface="微软雅黑" pitchFamily="34" charset="-122"/>
            <a:ea typeface="微软雅黑" pitchFamily="34" charset="-122"/>
          </a:endParaRPr>
        </a:p>
      </dgm:t>
    </dgm:pt>
    <dgm:pt modelId="{2A9DA78C-D75B-4079-9F06-4151FF0417CF}" type="sibTrans" cxnId="{1194C836-65EA-49A4-A608-67E05D33C8BD}">
      <dgm:prSet/>
      <dgm:spPr/>
      <dgm:t>
        <a:bodyPr/>
        <a:lstStyle/>
        <a:p>
          <a:endParaRPr lang="zh-CN" altLang="en-US">
            <a:latin typeface="微软雅黑" pitchFamily="34" charset="-122"/>
            <a:ea typeface="微软雅黑" pitchFamily="34" charset="-122"/>
          </a:endParaRPr>
        </a:p>
      </dgm:t>
    </dgm:pt>
    <dgm:pt modelId="{FD6FDC91-A617-4BBA-BB8A-39ED771066EF}">
      <dgm:prSet phldrT="[文本]" custT="1"/>
      <dgm:spPr>
        <a:solidFill>
          <a:srgbClr val="DE3031"/>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收尾</a:t>
          </a:r>
        </a:p>
      </dgm:t>
    </dgm:pt>
    <dgm:pt modelId="{DADF6DB3-BAF9-4567-B34D-B504632124AF}" type="parTrans" cxnId="{6BB4A44D-7269-4F00-A6AB-F6B354660C4A}">
      <dgm:prSet/>
      <dgm:spPr/>
      <dgm:t>
        <a:bodyPr/>
        <a:lstStyle/>
        <a:p>
          <a:endParaRPr lang="zh-CN" altLang="en-US">
            <a:latin typeface="微软雅黑" pitchFamily="34" charset="-122"/>
            <a:ea typeface="微软雅黑" pitchFamily="34" charset="-122"/>
          </a:endParaRPr>
        </a:p>
      </dgm:t>
    </dgm:pt>
    <dgm:pt modelId="{009CC1E8-6E52-4D0D-A2D9-04A4355FCE18}" type="sibTrans" cxnId="{6BB4A44D-7269-4F00-A6AB-F6B354660C4A}">
      <dgm:prSet/>
      <dgm:spPr/>
      <dgm:t>
        <a:bodyPr/>
        <a:lstStyle/>
        <a:p>
          <a:endParaRPr lang="zh-CN" altLang="en-US">
            <a:latin typeface="微软雅黑" pitchFamily="34" charset="-122"/>
            <a:ea typeface="微软雅黑" pitchFamily="34" charset="-122"/>
          </a:endParaRPr>
        </a:p>
      </dgm:t>
    </dgm:pt>
    <dgm:pt modelId="{96E63D70-22BE-4320-8E91-3E458B6BEA44}">
      <dgm:prSet phldrT="[文本]" custT="1"/>
      <dgm:spPr>
        <a:solidFill>
          <a:srgbClr val="A61B29"/>
        </a:solidFill>
        <a:ln>
          <a:noFill/>
        </a:ln>
      </dgm:spPr>
      <dgm:t>
        <a:bodyPr/>
        <a:lstStyle/>
        <a:p>
          <a:r>
            <a:rPr lang="zh-CN" altLang="en-US" sz="1800" b="0" dirty="0">
              <a:solidFill>
                <a:schemeClr val="tx1"/>
              </a:solidFill>
              <a:effectLst>
                <a:outerShdw blurRad="38100" dist="38100" dir="2700000" algn="tl">
                  <a:srgbClr val="000000"/>
                </a:outerShdw>
              </a:effectLst>
              <a:latin typeface="+mn-lt"/>
              <a:ea typeface="+mn-ea"/>
              <a:cs typeface="+mn-ea"/>
              <a:sym typeface="+mn-lt"/>
            </a:rPr>
            <a:t>试运行</a:t>
          </a:r>
        </a:p>
      </dgm:t>
    </dgm:pt>
    <dgm:pt modelId="{2088C37B-CEEE-40D6-9B87-6FCE46AB490E}" type="parTrans" cxnId="{6694B29D-5E69-4CD8-82B8-5DEB92C2100C}">
      <dgm:prSet/>
      <dgm:spPr/>
      <dgm:t>
        <a:bodyPr/>
        <a:lstStyle/>
        <a:p>
          <a:endParaRPr lang="zh-CN" altLang="en-US">
            <a:latin typeface="微软雅黑" pitchFamily="34" charset="-122"/>
            <a:ea typeface="微软雅黑" pitchFamily="34" charset="-122"/>
          </a:endParaRPr>
        </a:p>
      </dgm:t>
    </dgm:pt>
    <dgm:pt modelId="{8B021A76-31C0-40EC-AFF6-662163CE406B}" type="sibTrans" cxnId="{6694B29D-5E69-4CD8-82B8-5DEB92C2100C}">
      <dgm:prSet/>
      <dgm:spPr/>
      <dgm:t>
        <a:bodyPr/>
        <a:lstStyle/>
        <a:p>
          <a:endParaRPr lang="zh-CN" altLang="en-US" dirty="0">
            <a:latin typeface="冬青黑体简体中文 W3" panose="020B0300000000000000" pitchFamily="34" charset="-122"/>
            <a:ea typeface="冬青黑体简体中文 W3" panose="020B0300000000000000" pitchFamily="34" charset="-122"/>
          </a:endParaRPr>
        </a:p>
      </dgm:t>
    </dgm:pt>
    <dgm:pt modelId="{DD9E662D-97D1-449A-AA37-C1CEBB4580E1}">
      <dgm:prSet phldrT="[文本]" custT="1"/>
      <dgm:spPr>
        <a:ln>
          <a:noFill/>
        </a:ln>
      </dgm:spPr>
      <dgm:t>
        <a:bodyPr/>
        <a:lstStyle/>
        <a:p>
          <a:r>
            <a:rPr lang="zh-CN" altLang="en-US" sz="1200" dirty="0">
              <a:solidFill>
                <a:schemeClr val="bg2">
                  <a:lumMod val="10000"/>
                </a:schemeClr>
              </a:solidFill>
              <a:latin typeface="+mn-lt"/>
              <a:ea typeface="+mn-ea"/>
              <a:cs typeface="+mn-ea"/>
              <a:sym typeface="+mn-lt"/>
            </a:rPr>
            <a:t>团队组建</a:t>
          </a:r>
        </a:p>
      </dgm:t>
    </dgm:pt>
    <dgm:pt modelId="{71CF2DAE-D248-410B-ABE9-2752195F1373}" type="parTrans" cxnId="{E342AB7C-8253-407C-B706-CC8E4D00407F}">
      <dgm:prSet/>
      <dgm:spPr/>
      <dgm:t>
        <a:bodyPr/>
        <a:lstStyle/>
        <a:p>
          <a:endParaRPr lang="zh-CN" altLang="en-US">
            <a:latin typeface="微软雅黑" pitchFamily="34" charset="-122"/>
            <a:ea typeface="微软雅黑" pitchFamily="34" charset="-122"/>
          </a:endParaRPr>
        </a:p>
      </dgm:t>
    </dgm:pt>
    <dgm:pt modelId="{4F8C219A-F2FE-4006-B566-C05AEAC799B0}" type="sibTrans" cxnId="{E342AB7C-8253-407C-B706-CC8E4D00407F}">
      <dgm:prSet/>
      <dgm:spPr/>
      <dgm:t>
        <a:bodyPr/>
        <a:lstStyle/>
        <a:p>
          <a:endParaRPr lang="zh-CN" altLang="en-US">
            <a:latin typeface="微软雅黑" pitchFamily="34" charset="-122"/>
            <a:ea typeface="微软雅黑" pitchFamily="34" charset="-122"/>
          </a:endParaRPr>
        </a:p>
      </dgm:t>
    </dgm:pt>
    <dgm:pt modelId="{3A5D82DF-E75A-4217-B628-096459998803}">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项目规划</a:t>
          </a:r>
        </a:p>
      </dgm:t>
    </dgm:pt>
    <dgm:pt modelId="{1F6C60F5-1902-42E7-98D2-19C745F07DE7}" type="parTrans" cxnId="{84D15863-4799-4B2E-B7EE-0263EA1BF1C0}">
      <dgm:prSet/>
      <dgm:spPr/>
      <dgm:t>
        <a:bodyPr/>
        <a:lstStyle/>
        <a:p>
          <a:endParaRPr lang="zh-CN" altLang="en-US">
            <a:latin typeface="微软雅黑" pitchFamily="34" charset="-122"/>
            <a:ea typeface="微软雅黑" pitchFamily="34" charset="-122"/>
          </a:endParaRPr>
        </a:p>
      </dgm:t>
    </dgm:pt>
    <dgm:pt modelId="{892A68F3-2F39-4F34-BB31-FBA6E738937A}" type="sibTrans" cxnId="{84D15863-4799-4B2E-B7EE-0263EA1BF1C0}">
      <dgm:prSet/>
      <dgm:spPr/>
      <dgm:t>
        <a:bodyPr/>
        <a:lstStyle/>
        <a:p>
          <a:endParaRPr lang="zh-CN" altLang="en-US">
            <a:latin typeface="微软雅黑" pitchFamily="34" charset="-122"/>
            <a:ea typeface="微软雅黑" pitchFamily="34" charset="-122"/>
          </a:endParaRPr>
        </a:p>
      </dgm:t>
    </dgm:pt>
    <dgm:pt modelId="{832137DD-59E8-4FE9-9306-0F3DFC2DCA90}">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项目启动</a:t>
          </a:r>
        </a:p>
      </dgm:t>
    </dgm:pt>
    <dgm:pt modelId="{8E8F094E-D310-4AB2-8975-0BE24526BA9A}" type="parTrans" cxnId="{3064A479-9ECD-4D25-AB27-0C0EDE631609}">
      <dgm:prSet/>
      <dgm:spPr/>
      <dgm:t>
        <a:bodyPr/>
        <a:lstStyle/>
        <a:p>
          <a:endParaRPr lang="zh-CN" altLang="en-US">
            <a:latin typeface="微软雅黑" pitchFamily="34" charset="-122"/>
            <a:ea typeface="微软雅黑" pitchFamily="34" charset="-122"/>
          </a:endParaRPr>
        </a:p>
      </dgm:t>
    </dgm:pt>
    <dgm:pt modelId="{D606F9C5-A5AC-466C-9C9A-E367E9823074}" type="sibTrans" cxnId="{3064A479-9ECD-4D25-AB27-0C0EDE631609}">
      <dgm:prSet/>
      <dgm:spPr/>
      <dgm:t>
        <a:bodyPr/>
        <a:lstStyle/>
        <a:p>
          <a:endParaRPr lang="zh-CN" altLang="en-US">
            <a:latin typeface="微软雅黑" pitchFamily="34" charset="-122"/>
            <a:ea typeface="微软雅黑" pitchFamily="34" charset="-122"/>
          </a:endParaRPr>
        </a:p>
      </dgm:t>
    </dgm:pt>
    <dgm:pt modelId="{1CE3074E-8042-43FA-8D64-A977356EC5C9}">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需求分析</a:t>
          </a:r>
        </a:p>
      </dgm:t>
    </dgm:pt>
    <dgm:pt modelId="{94B7F90F-454F-4A8F-96A1-4B280A2C5C8A}" type="parTrans" cxnId="{F8C6DFA6-64C0-4CD3-9116-2D0DECD83082}">
      <dgm:prSet/>
      <dgm:spPr/>
      <dgm:t>
        <a:bodyPr/>
        <a:lstStyle/>
        <a:p>
          <a:endParaRPr lang="zh-CN" altLang="en-US">
            <a:latin typeface="微软雅黑" pitchFamily="34" charset="-122"/>
            <a:ea typeface="微软雅黑" pitchFamily="34" charset="-122"/>
          </a:endParaRPr>
        </a:p>
      </dgm:t>
    </dgm:pt>
    <dgm:pt modelId="{2FE65FDB-48CE-4BEE-9BC7-34C3BE24247F}" type="sibTrans" cxnId="{F8C6DFA6-64C0-4CD3-9116-2D0DECD83082}">
      <dgm:prSet/>
      <dgm:spPr/>
      <dgm:t>
        <a:bodyPr/>
        <a:lstStyle/>
        <a:p>
          <a:endParaRPr lang="zh-CN" altLang="en-US">
            <a:latin typeface="微软雅黑" pitchFamily="34" charset="-122"/>
            <a:ea typeface="微软雅黑" pitchFamily="34" charset="-122"/>
          </a:endParaRPr>
        </a:p>
      </dgm:t>
    </dgm:pt>
    <dgm:pt modelId="{2C63E534-D124-4566-A409-68D4F7E190EC}">
      <dgm:prSet phldrT="[文本]" custT="1"/>
      <dgm:spPr>
        <a:ln>
          <a:noFill/>
        </a:ln>
      </dgm:spPr>
      <dgm:t>
        <a:bodyPr/>
        <a:lstStyle/>
        <a:p>
          <a:r>
            <a:rPr lang="zh-CN" altLang="en-US" sz="1200" dirty="0">
              <a:solidFill>
                <a:schemeClr val="bg2">
                  <a:lumMod val="10000"/>
                </a:schemeClr>
              </a:solidFill>
              <a:latin typeface="+mn-lt"/>
              <a:ea typeface="+mn-ea"/>
              <a:cs typeface="+mn-ea"/>
              <a:sym typeface="+mn-lt"/>
            </a:rPr>
            <a:t>需求反馈</a:t>
          </a:r>
        </a:p>
      </dgm:t>
    </dgm:pt>
    <dgm:pt modelId="{B0F2F25B-965B-498B-B856-9B74534CAF13}" type="parTrans" cxnId="{449D979B-C9CF-4EF3-9CD5-67AC07482055}">
      <dgm:prSet/>
      <dgm:spPr/>
      <dgm:t>
        <a:bodyPr/>
        <a:lstStyle/>
        <a:p>
          <a:endParaRPr lang="zh-CN" altLang="en-US">
            <a:latin typeface="微软雅黑" pitchFamily="34" charset="-122"/>
            <a:ea typeface="微软雅黑" pitchFamily="34" charset="-122"/>
          </a:endParaRPr>
        </a:p>
      </dgm:t>
    </dgm:pt>
    <dgm:pt modelId="{24E1A56C-4459-400D-9F20-6124A4271CFC}" type="sibTrans" cxnId="{449D979B-C9CF-4EF3-9CD5-67AC07482055}">
      <dgm:prSet/>
      <dgm:spPr/>
      <dgm:t>
        <a:bodyPr/>
        <a:lstStyle/>
        <a:p>
          <a:endParaRPr lang="zh-CN" altLang="en-US">
            <a:latin typeface="微软雅黑" pitchFamily="34" charset="-122"/>
            <a:ea typeface="微软雅黑" pitchFamily="34" charset="-122"/>
          </a:endParaRPr>
        </a:p>
      </dgm:t>
    </dgm:pt>
    <dgm:pt modelId="{FC81B689-CD7F-4225-99EB-23D79B5588BA}">
      <dgm:prSet phldrT="[文本]" custT="1"/>
      <dgm:spPr>
        <a:ln>
          <a:noFill/>
        </a:ln>
      </dgm:spPr>
      <dgm:t>
        <a:bodyPr/>
        <a:lstStyle/>
        <a:p>
          <a:r>
            <a:rPr lang="zh-CN" altLang="en-US" sz="1200" dirty="0">
              <a:solidFill>
                <a:schemeClr val="bg2">
                  <a:lumMod val="10000"/>
                </a:schemeClr>
              </a:solidFill>
              <a:latin typeface="+mn-lt"/>
              <a:ea typeface="+mn-ea"/>
              <a:cs typeface="+mn-ea"/>
              <a:sym typeface="+mn-lt"/>
            </a:rPr>
            <a:t>蓝图交付</a:t>
          </a:r>
        </a:p>
      </dgm:t>
    </dgm:pt>
    <dgm:pt modelId="{11D329EE-0619-4E7A-A63D-D797ED2A5737}" type="parTrans" cxnId="{E3FADD04-DDE0-4BE9-A085-413E56940AFC}">
      <dgm:prSet/>
      <dgm:spPr/>
      <dgm:t>
        <a:bodyPr/>
        <a:lstStyle/>
        <a:p>
          <a:endParaRPr lang="zh-CN" altLang="en-US">
            <a:latin typeface="微软雅黑" pitchFamily="34" charset="-122"/>
            <a:ea typeface="微软雅黑" pitchFamily="34" charset="-122"/>
          </a:endParaRPr>
        </a:p>
      </dgm:t>
    </dgm:pt>
    <dgm:pt modelId="{575AAAEA-10B3-4DAE-A5EA-FC6F893C77D7}" type="sibTrans" cxnId="{E3FADD04-DDE0-4BE9-A085-413E56940AFC}">
      <dgm:prSet/>
      <dgm:spPr/>
      <dgm:t>
        <a:bodyPr/>
        <a:lstStyle/>
        <a:p>
          <a:endParaRPr lang="zh-CN" altLang="en-US">
            <a:latin typeface="微软雅黑" pitchFamily="34" charset="-122"/>
            <a:ea typeface="微软雅黑" pitchFamily="34" charset="-122"/>
          </a:endParaRPr>
        </a:p>
      </dgm:t>
    </dgm:pt>
    <dgm:pt modelId="{F9722381-E628-4048-9465-86CF92DEE428}">
      <dgm:prSet custT="1"/>
      <dgm:spPr>
        <a:ln>
          <a:noFill/>
        </a:ln>
      </dgm:spPr>
      <dgm:t>
        <a:bodyPr/>
        <a:lstStyle/>
        <a:p>
          <a:r>
            <a:rPr lang="zh-CN" altLang="en-US" sz="1200" dirty="0">
              <a:solidFill>
                <a:schemeClr val="bg2">
                  <a:lumMod val="10000"/>
                </a:schemeClr>
              </a:solidFill>
              <a:latin typeface="+mn-lt"/>
              <a:ea typeface="+mn-ea"/>
              <a:cs typeface="+mn-ea"/>
              <a:sym typeface="+mn-lt"/>
            </a:rPr>
            <a:t>详细设计</a:t>
          </a:r>
        </a:p>
      </dgm:t>
    </dgm:pt>
    <dgm:pt modelId="{274572D0-9181-4241-B14D-B594C985F14B}" type="parTrans" cxnId="{0CBC0809-3BA9-4E76-B5BE-73B9475542BD}">
      <dgm:prSet/>
      <dgm:spPr/>
      <dgm:t>
        <a:bodyPr/>
        <a:lstStyle/>
        <a:p>
          <a:endParaRPr lang="zh-CN" altLang="en-US">
            <a:latin typeface="微软雅黑" pitchFamily="34" charset="-122"/>
            <a:ea typeface="微软雅黑" pitchFamily="34" charset="-122"/>
          </a:endParaRPr>
        </a:p>
      </dgm:t>
    </dgm:pt>
    <dgm:pt modelId="{2EF545BD-01BB-4385-A033-98342185A377}" type="sibTrans" cxnId="{0CBC0809-3BA9-4E76-B5BE-73B9475542BD}">
      <dgm:prSet/>
      <dgm:spPr/>
      <dgm:t>
        <a:bodyPr/>
        <a:lstStyle/>
        <a:p>
          <a:endParaRPr lang="zh-CN" altLang="en-US">
            <a:latin typeface="微软雅黑" pitchFamily="34" charset="-122"/>
            <a:ea typeface="微软雅黑" pitchFamily="34" charset="-122"/>
          </a:endParaRPr>
        </a:p>
      </dgm:t>
    </dgm:pt>
    <dgm:pt modelId="{B278470A-6FD4-4EAF-8169-B93010EE2CB5}">
      <dgm:prSet custT="1"/>
      <dgm:spPr>
        <a:ln>
          <a:noFill/>
        </a:ln>
      </dgm:spPr>
      <dgm:t>
        <a:bodyPr/>
        <a:lstStyle/>
        <a:p>
          <a:r>
            <a:rPr lang="zh-CN" altLang="en-US" sz="1200" dirty="0">
              <a:solidFill>
                <a:schemeClr val="bg2">
                  <a:lumMod val="10000"/>
                </a:schemeClr>
              </a:solidFill>
              <a:latin typeface="+mn-lt"/>
              <a:ea typeface="+mn-ea"/>
              <a:cs typeface="+mn-ea"/>
              <a:sym typeface="+mn-lt"/>
            </a:rPr>
            <a:t>功能开发</a:t>
          </a:r>
        </a:p>
      </dgm:t>
    </dgm:pt>
    <dgm:pt modelId="{3C3A649D-4F06-477D-9541-EA9D163AE899}" type="parTrans" cxnId="{AA30333E-B8B7-44B3-AC8F-3FD1521A3E98}">
      <dgm:prSet/>
      <dgm:spPr/>
      <dgm:t>
        <a:bodyPr/>
        <a:lstStyle/>
        <a:p>
          <a:endParaRPr lang="zh-CN" altLang="en-US">
            <a:latin typeface="微软雅黑" pitchFamily="34" charset="-122"/>
            <a:ea typeface="微软雅黑" pitchFamily="34" charset="-122"/>
          </a:endParaRPr>
        </a:p>
      </dgm:t>
    </dgm:pt>
    <dgm:pt modelId="{96F758C1-1696-4F2C-B756-891B8BBCBF10}" type="sibTrans" cxnId="{AA30333E-B8B7-44B3-AC8F-3FD1521A3E98}">
      <dgm:prSet/>
      <dgm:spPr/>
      <dgm:t>
        <a:bodyPr/>
        <a:lstStyle/>
        <a:p>
          <a:endParaRPr lang="zh-CN" altLang="en-US">
            <a:latin typeface="微软雅黑" pitchFamily="34" charset="-122"/>
            <a:ea typeface="微软雅黑" pitchFamily="34" charset="-122"/>
          </a:endParaRPr>
        </a:p>
      </dgm:t>
    </dgm:pt>
    <dgm:pt modelId="{3DE4EAB0-4D95-4ED4-A8C0-7E68ED21A6C1}">
      <dgm:prSet custT="1"/>
      <dgm:spPr>
        <a:ln>
          <a:noFill/>
        </a:ln>
      </dgm:spPr>
      <dgm:t>
        <a:bodyPr/>
        <a:lstStyle/>
        <a:p>
          <a:r>
            <a:rPr lang="zh-CN" altLang="en-US" sz="1200" dirty="0">
              <a:solidFill>
                <a:schemeClr val="bg2">
                  <a:lumMod val="10000"/>
                </a:schemeClr>
              </a:solidFill>
              <a:latin typeface="+mn-lt"/>
              <a:ea typeface="+mn-ea"/>
              <a:cs typeface="+mn-ea"/>
              <a:sym typeface="+mn-lt"/>
            </a:rPr>
            <a:t>单体测试</a:t>
          </a:r>
        </a:p>
      </dgm:t>
    </dgm:pt>
    <dgm:pt modelId="{30D7AF92-8ACE-425F-A62B-D0ECCEB67FB0}" type="parTrans" cxnId="{674A84A1-2AB4-425E-93EE-9AEE35C854EC}">
      <dgm:prSet/>
      <dgm:spPr/>
      <dgm:t>
        <a:bodyPr/>
        <a:lstStyle/>
        <a:p>
          <a:endParaRPr lang="zh-CN" altLang="en-US">
            <a:latin typeface="微软雅黑" pitchFamily="34" charset="-122"/>
            <a:ea typeface="微软雅黑" pitchFamily="34" charset="-122"/>
          </a:endParaRPr>
        </a:p>
      </dgm:t>
    </dgm:pt>
    <dgm:pt modelId="{32D99F82-52AC-4EEE-B046-FB59F1BAE226}" type="sibTrans" cxnId="{674A84A1-2AB4-425E-93EE-9AEE35C854EC}">
      <dgm:prSet/>
      <dgm:spPr/>
      <dgm:t>
        <a:bodyPr/>
        <a:lstStyle/>
        <a:p>
          <a:endParaRPr lang="zh-CN" altLang="en-US">
            <a:latin typeface="微软雅黑" pitchFamily="34" charset="-122"/>
            <a:ea typeface="微软雅黑" pitchFamily="34" charset="-122"/>
          </a:endParaRPr>
        </a:p>
      </dgm:t>
    </dgm:pt>
    <dgm:pt modelId="{28D8A967-0FD9-4FFA-AC91-CB122E7924B3}">
      <dgm:prSet custT="1"/>
      <dgm:spPr>
        <a:ln>
          <a:noFill/>
        </a:ln>
      </dgm:spPr>
      <dgm:t>
        <a:bodyPr/>
        <a:lstStyle/>
        <a:p>
          <a:r>
            <a:rPr lang="zh-CN" altLang="en-US" sz="1200" dirty="0">
              <a:solidFill>
                <a:schemeClr val="bg2">
                  <a:lumMod val="10000"/>
                </a:schemeClr>
              </a:solidFill>
              <a:latin typeface="+mn-lt"/>
              <a:ea typeface="+mn-ea"/>
              <a:cs typeface="+mn-ea"/>
              <a:sym typeface="+mn-lt"/>
            </a:rPr>
            <a:t>集成测试</a:t>
          </a:r>
        </a:p>
      </dgm:t>
    </dgm:pt>
    <dgm:pt modelId="{F719114B-16CD-4524-AD7E-14199A7FF486}" type="parTrans" cxnId="{2775487C-E591-4AE3-95D9-4C560B30B7B5}">
      <dgm:prSet/>
      <dgm:spPr/>
      <dgm:t>
        <a:bodyPr/>
        <a:lstStyle/>
        <a:p>
          <a:endParaRPr lang="zh-CN" altLang="en-US">
            <a:latin typeface="微软雅黑" pitchFamily="34" charset="-122"/>
            <a:ea typeface="微软雅黑" pitchFamily="34" charset="-122"/>
          </a:endParaRPr>
        </a:p>
      </dgm:t>
    </dgm:pt>
    <dgm:pt modelId="{AB1473E1-5979-44DC-AA66-01E6B8A8327B}" type="sibTrans" cxnId="{2775487C-E591-4AE3-95D9-4C560B30B7B5}">
      <dgm:prSet/>
      <dgm:spPr/>
      <dgm:t>
        <a:bodyPr/>
        <a:lstStyle/>
        <a:p>
          <a:endParaRPr lang="zh-CN" altLang="en-US">
            <a:latin typeface="微软雅黑" pitchFamily="34" charset="-122"/>
            <a:ea typeface="微软雅黑" pitchFamily="34" charset="-122"/>
          </a:endParaRPr>
        </a:p>
      </dgm:t>
    </dgm:pt>
    <dgm:pt modelId="{1947CA01-90DF-4FC5-A835-A5BDB1FF9BD7}">
      <dgm:prSet custT="1"/>
      <dgm:spPr>
        <a:ln>
          <a:noFill/>
        </a:ln>
      </dgm:spPr>
      <dgm:t>
        <a:bodyPr/>
        <a:lstStyle/>
        <a:p>
          <a:r>
            <a:rPr lang="zh-CN" altLang="en-US" sz="1200" dirty="0">
              <a:solidFill>
                <a:schemeClr val="bg2">
                  <a:lumMod val="10000"/>
                </a:schemeClr>
              </a:solidFill>
              <a:latin typeface="+mn-lt"/>
              <a:ea typeface="+mn-ea"/>
              <a:cs typeface="+mn-ea"/>
              <a:sym typeface="+mn-lt"/>
            </a:rPr>
            <a:t>内部演示</a:t>
          </a:r>
        </a:p>
      </dgm:t>
    </dgm:pt>
    <dgm:pt modelId="{019824B7-130B-4388-8E14-6AB89100FEEE}" type="parTrans" cxnId="{376853B7-8EC2-4B6F-9CB4-34265BC7DDC0}">
      <dgm:prSet/>
      <dgm:spPr/>
      <dgm:t>
        <a:bodyPr/>
        <a:lstStyle/>
        <a:p>
          <a:endParaRPr lang="zh-CN" altLang="en-US">
            <a:latin typeface="微软雅黑" pitchFamily="34" charset="-122"/>
            <a:ea typeface="微软雅黑" pitchFamily="34" charset="-122"/>
          </a:endParaRPr>
        </a:p>
      </dgm:t>
    </dgm:pt>
    <dgm:pt modelId="{58749092-71AF-424F-BE82-EE50AB4876C3}" type="sibTrans" cxnId="{376853B7-8EC2-4B6F-9CB4-34265BC7DDC0}">
      <dgm:prSet/>
      <dgm:spPr/>
      <dgm:t>
        <a:bodyPr/>
        <a:lstStyle/>
        <a:p>
          <a:endParaRPr lang="zh-CN" altLang="en-US">
            <a:latin typeface="微软雅黑" pitchFamily="34" charset="-122"/>
            <a:ea typeface="微软雅黑" pitchFamily="34" charset="-122"/>
          </a:endParaRPr>
        </a:p>
      </dgm:t>
    </dgm:pt>
    <dgm:pt modelId="{407D7490-4B64-4B3C-B8E4-34E344151F0D}">
      <dgm:prSet custT="1"/>
      <dgm:spPr>
        <a:ln>
          <a:noFill/>
        </a:ln>
      </dgm:spPr>
      <dgm:t>
        <a:bodyPr/>
        <a:lstStyle/>
        <a:p>
          <a:r>
            <a:rPr lang="zh-CN" altLang="en-US" sz="1200" dirty="0">
              <a:solidFill>
                <a:schemeClr val="bg2">
                  <a:lumMod val="10000"/>
                </a:schemeClr>
              </a:solidFill>
              <a:latin typeface="+mn-lt"/>
              <a:ea typeface="+mn-ea"/>
              <a:cs typeface="+mn-ea"/>
              <a:sym typeface="+mn-lt"/>
            </a:rPr>
            <a:t>用户手册撰写</a:t>
          </a:r>
        </a:p>
      </dgm:t>
    </dgm:pt>
    <dgm:pt modelId="{D3A6FBC4-CB5C-4E01-8E01-DB96A3C4A306}" type="parTrans" cxnId="{E64A999F-1D78-4A61-83EB-080EC876A4F5}">
      <dgm:prSet/>
      <dgm:spPr/>
      <dgm:t>
        <a:bodyPr/>
        <a:lstStyle/>
        <a:p>
          <a:endParaRPr lang="zh-CN" altLang="en-US">
            <a:latin typeface="微软雅黑" pitchFamily="34" charset="-122"/>
            <a:ea typeface="微软雅黑" pitchFamily="34" charset="-122"/>
          </a:endParaRPr>
        </a:p>
      </dgm:t>
    </dgm:pt>
    <dgm:pt modelId="{6F4DACC2-BAEA-4319-8AD5-51F0BDF45D24}" type="sibTrans" cxnId="{E64A999F-1D78-4A61-83EB-080EC876A4F5}">
      <dgm:prSet/>
      <dgm:spPr/>
      <dgm:t>
        <a:bodyPr/>
        <a:lstStyle/>
        <a:p>
          <a:endParaRPr lang="zh-CN" altLang="en-US">
            <a:latin typeface="微软雅黑" pitchFamily="34" charset="-122"/>
            <a:ea typeface="微软雅黑" pitchFamily="34" charset="-122"/>
          </a:endParaRPr>
        </a:p>
      </dgm:t>
    </dgm:pt>
    <dgm:pt modelId="{9C122A02-9ED4-45E0-BC20-B81BC1D76440}">
      <dgm:prSet custT="1"/>
      <dgm:spPr>
        <a:ln>
          <a:noFill/>
        </a:ln>
      </dgm:spPr>
      <dgm:t>
        <a:bodyPr/>
        <a:lstStyle/>
        <a:p>
          <a:r>
            <a:rPr lang="zh-CN" altLang="en-US" sz="1200" dirty="0">
              <a:solidFill>
                <a:schemeClr val="bg2">
                  <a:lumMod val="10000"/>
                </a:schemeClr>
              </a:solidFill>
              <a:latin typeface="+mn-lt"/>
              <a:ea typeface="+mn-ea"/>
              <a:cs typeface="+mn-ea"/>
              <a:sym typeface="+mn-lt"/>
            </a:rPr>
            <a:t>关键用户培训</a:t>
          </a:r>
        </a:p>
      </dgm:t>
    </dgm:pt>
    <dgm:pt modelId="{6EB872A2-845B-43A9-83E5-454B761B19E1}" type="parTrans" cxnId="{CE49E761-94CA-4606-9990-6E5748C4625C}">
      <dgm:prSet/>
      <dgm:spPr/>
      <dgm:t>
        <a:bodyPr/>
        <a:lstStyle/>
        <a:p>
          <a:endParaRPr lang="zh-CN" altLang="en-US">
            <a:latin typeface="微软雅黑" pitchFamily="34" charset="-122"/>
            <a:ea typeface="微软雅黑" pitchFamily="34" charset="-122"/>
          </a:endParaRPr>
        </a:p>
      </dgm:t>
    </dgm:pt>
    <dgm:pt modelId="{8EC96557-A85F-4560-8B69-E07042C37D77}" type="sibTrans" cxnId="{CE49E761-94CA-4606-9990-6E5748C4625C}">
      <dgm:prSet/>
      <dgm:spPr/>
      <dgm:t>
        <a:bodyPr/>
        <a:lstStyle/>
        <a:p>
          <a:endParaRPr lang="zh-CN" altLang="en-US">
            <a:latin typeface="微软雅黑" pitchFamily="34" charset="-122"/>
            <a:ea typeface="微软雅黑" pitchFamily="34" charset="-122"/>
          </a:endParaRPr>
        </a:p>
      </dgm:t>
    </dgm:pt>
    <dgm:pt modelId="{5D3CE5A4-1AED-45C7-9F19-862112FDF3E9}">
      <dgm:prSet custT="1"/>
      <dgm:spPr>
        <a:ln>
          <a:noFill/>
        </a:ln>
      </dgm:spPr>
      <dgm:t>
        <a:bodyPr/>
        <a:lstStyle/>
        <a:p>
          <a:endParaRPr lang="zh-CN" altLang="en-US" sz="1200" dirty="0">
            <a:solidFill>
              <a:schemeClr val="bg2">
                <a:lumMod val="10000"/>
              </a:schemeClr>
            </a:solidFill>
            <a:latin typeface="+mn-lt"/>
            <a:ea typeface="+mn-ea"/>
            <a:cs typeface="+mn-ea"/>
            <a:sym typeface="+mn-lt"/>
          </a:endParaRPr>
        </a:p>
      </dgm:t>
    </dgm:pt>
    <dgm:pt modelId="{A142718F-DC3F-4D65-9E86-8364DBDD46DA}" type="parTrans" cxnId="{FCEEF48F-5677-4486-9E0D-783A11F70C50}">
      <dgm:prSet/>
      <dgm:spPr/>
      <dgm:t>
        <a:bodyPr/>
        <a:lstStyle/>
        <a:p>
          <a:endParaRPr lang="zh-CN" altLang="en-US">
            <a:latin typeface="微软雅黑" pitchFamily="34" charset="-122"/>
            <a:ea typeface="微软雅黑" pitchFamily="34" charset="-122"/>
          </a:endParaRPr>
        </a:p>
      </dgm:t>
    </dgm:pt>
    <dgm:pt modelId="{2979C11B-1AA6-4442-984F-794A3183E089}" type="sibTrans" cxnId="{FCEEF48F-5677-4486-9E0D-783A11F70C50}">
      <dgm:prSet/>
      <dgm:spPr/>
      <dgm:t>
        <a:bodyPr/>
        <a:lstStyle/>
        <a:p>
          <a:endParaRPr lang="zh-CN" altLang="en-US">
            <a:latin typeface="微软雅黑" pitchFamily="34" charset="-122"/>
            <a:ea typeface="微软雅黑" pitchFamily="34" charset="-122"/>
          </a:endParaRPr>
        </a:p>
      </dgm:t>
    </dgm:pt>
    <dgm:pt modelId="{8FEC2276-6B6A-40E9-AFF4-BD35158BDFF9}">
      <dgm:prSet custT="1"/>
      <dgm:spPr>
        <a:ln>
          <a:noFill/>
        </a:ln>
      </dgm:spPr>
      <dgm:t>
        <a:bodyPr/>
        <a:lstStyle/>
        <a:p>
          <a:r>
            <a:rPr lang="zh-CN" altLang="en-US" sz="1200" dirty="0">
              <a:solidFill>
                <a:schemeClr val="bg2">
                  <a:lumMod val="10000"/>
                </a:schemeClr>
              </a:solidFill>
              <a:latin typeface="+mn-lt"/>
              <a:ea typeface="+mn-ea"/>
              <a:cs typeface="+mn-ea"/>
              <a:sym typeface="+mn-lt"/>
            </a:rPr>
            <a:t>数据导入</a:t>
          </a:r>
        </a:p>
      </dgm:t>
    </dgm:pt>
    <dgm:pt modelId="{5F477AE0-3873-4EB6-96D2-DA407FF94DB2}" type="parTrans" cxnId="{0D9C1BC5-CD92-4E23-A54B-7A784B20ED2A}">
      <dgm:prSet/>
      <dgm:spPr/>
      <dgm:t>
        <a:bodyPr/>
        <a:lstStyle/>
        <a:p>
          <a:endParaRPr lang="zh-CN" altLang="en-US">
            <a:latin typeface="微软雅黑" pitchFamily="34" charset="-122"/>
            <a:ea typeface="微软雅黑" pitchFamily="34" charset="-122"/>
          </a:endParaRPr>
        </a:p>
      </dgm:t>
    </dgm:pt>
    <dgm:pt modelId="{4AA2BFF3-D0FD-49BD-B417-4D1CCFFC2BCB}" type="sibTrans" cxnId="{0D9C1BC5-CD92-4E23-A54B-7A784B20ED2A}">
      <dgm:prSet/>
      <dgm:spPr/>
      <dgm:t>
        <a:bodyPr/>
        <a:lstStyle/>
        <a:p>
          <a:endParaRPr lang="zh-CN" altLang="en-US">
            <a:latin typeface="微软雅黑" pitchFamily="34" charset="-122"/>
            <a:ea typeface="微软雅黑" pitchFamily="34" charset="-122"/>
          </a:endParaRPr>
        </a:p>
      </dgm:t>
    </dgm:pt>
    <dgm:pt modelId="{812CACD0-3AD4-43CD-A59C-084B5969B1E0}">
      <dgm:prSet custT="1"/>
      <dgm:spPr>
        <a:ln>
          <a:noFill/>
        </a:ln>
      </dgm:spPr>
      <dgm:t>
        <a:bodyPr/>
        <a:lstStyle/>
        <a:p>
          <a:r>
            <a:rPr lang="zh-CN" altLang="en-US" sz="1200" dirty="0">
              <a:solidFill>
                <a:schemeClr val="bg2">
                  <a:lumMod val="10000"/>
                </a:schemeClr>
              </a:solidFill>
              <a:latin typeface="+mn-lt"/>
              <a:ea typeface="+mn-ea"/>
              <a:cs typeface="+mn-ea"/>
              <a:sym typeface="+mn-lt"/>
            </a:rPr>
            <a:t>试运行</a:t>
          </a:r>
          <a:r>
            <a:rPr lang="en-US" altLang="zh-CN" sz="1200" dirty="0">
              <a:solidFill>
                <a:schemeClr val="bg2">
                  <a:lumMod val="10000"/>
                </a:schemeClr>
              </a:solidFill>
              <a:latin typeface="+mn-lt"/>
              <a:ea typeface="+mn-ea"/>
              <a:cs typeface="+mn-ea"/>
              <a:sym typeface="+mn-lt"/>
            </a:rPr>
            <a:t>&amp;UAT</a:t>
          </a:r>
          <a:endParaRPr lang="zh-CN" altLang="en-US" sz="1200" dirty="0">
            <a:solidFill>
              <a:schemeClr val="bg2">
                <a:lumMod val="10000"/>
              </a:schemeClr>
            </a:solidFill>
            <a:latin typeface="+mn-lt"/>
            <a:ea typeface="+mn-ea"/>
            <a:cs typeface="+mn-ea"/>
            <a:sym typeface="+mn-lt"/>
          </a:endParaRPr>
        </a:p>
      </dgm:t>
    </dgm:pt>
    <dgm:pt modelId="{5592917D-47D8-4507-824B-FF8872EDB6D4}" type="parTrans" cxnId="{C9DA703D-433D-4A52-83B8-8AB239F95830}">
      <dgm:prSet/>
      <dgm:spPr/>
      <dgm:t>
        <a:bodyPr/>
        <a:lstStyle/>
        <a:p>
          <a:endParaRPr lang="zh-CN" altLang="en-US">
            <a:latin typeface="微软雅黑" pitchFamily="34" charset="-122"/>
            <a:ea typeface="微软雅黑" pitchFamily="34" charset="-122"/>
          </a:endParaRPr>
        </a:p>
      </dgm:t>
    </dgm:pt>
    <dgm:pt modelId="{4B705328-BCF6-4BD0-9BD2-BA45E502959A}" type="sibTrans" cxnId="{C9DA703D-433D-4A52-83B8-8AB239F95830}">
      <dgm:prSet/>
      <dgm:spPr/>
      <dgm:t>
        <a:bodyPr/>
        <a:lstStyle/>
        <a:p>
          <a:endParaRPr lang="zh-CN" altLang="en-US">
            <a:latin typeface="微软雅黑" pitchFamily="34" charset="-122"/>
            <a:ea typeface="微软雅黑" pitchFamily="34" charset="-122"/>
          </a:endParaRPr>
        </a:p>
      </dgm:t>
    </dgm:pt>
    <dgm:pt modelId="{F41AC37B-9F72-4A09-891F-C64EBC6C0C74}">
      <dgm:prSet custT="1"/>
      <dgm:spPr>
        <a:ln>
          <a:noFill/>
        </a:ln>
      </dgm:spPr>
      <dgm:t>
        <a:bodyPr/>
        <a:lstStyle/>
        <a:p>
          <a:r>
            <a:rPr lang="zh-CN" altLang="en-US" sz="1200" dirty="0">
              <a:solidFill>
                <a:schemeClr val="bg2">
                  <a:lumMod val="10000"/>
                </a:schemeClr>
              </a:solidFill>
              <a:latin typeface="+mn-lt"/>
              <a:ea typeface="+mn-ea"/>
              <a:cs typeface="+mn-ea"/>
              <a:sym typeface="+mn-lt"/>
            </a:rPr>
            <a:t>试运行报告</a:t>
          </a:r>
        </a:p>
      </dgm:t>
    </dgm:pt>
    <dgm:pt modelId="{E6AFB760-BF98-4DC3-84A2-23764D88EC10}" type="parTrans" cxnId="{102E2996-11BB-4076-8805-796297A037A4}">
      <dgm:prSet/>
      <dgm:spPr/>
      <dgm:t>
        <a:bodyPr/>
        <a:lstStyle/>
        <a:p>
          <a:endParaRPr lang="zh-CN" altLang="en-US">
            <a:latin typeface="微软雅黑" pitchFamily="34" charset="-122"/>
            <a:ea typeface="微软雅黑" pitchFamily="34" charset="-122"/>
          </a:endParaRPr>
        </a:p>
      </dgm:t>
    </dgm:pt>
    <dgm:pt modelId="{F15560C1-6E8E-4EC2-B864-DA01337706DC}" type="sibTrans" cxnId="{102E2996-11BB-4076-8805-796297A037A4}">
      <dgm:prSet/>
      <dgm:spPr/>
      <dgm:t>
        <a:bodyPr/>
        <a:lstStyle/>
        <a:p>
          <a:endParaRPr lang="zh-CN" altLang="en-US">
            <a:latin typeface="微软雅黑" pitchFamily="34" charset="-122"/>
            <a:ea typeface="微软雅黑" pitchFamily="34" charset="-122"/>
          </a:endParaRPr>
        </a:p>
      </dgm:t>
    </dgm:pt>
    <dgm:pt modelId="{352082A3-AD07-4CD5-8192-65533BBFF376}">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项目验收</a:t>
          </a:r>
        </a:p>
      </dgm:t>
    </dgm:pt>
    <dgm:pt modelId="{22091E21-8728-4279-8521-07DD1CB74DE2}" type="parTrans" cxnId="{283DB87C-9A62-42B9-B05D-A52FDB9188AA}">
      <dgm:prSet/>
      <dgm:spPr/>
      <dgm:t>
        <a:bodyPr/>
        <a:lstStyle/>
        <a:p>
          <a:endParaRPr lang="zh-CN" altLang="en-US">
            <a:latin typeface="微软雅黑" pitchFamily="34" charset="-122"/>
            <a:ea typeface="微软雅黑" pitchFamily="34" charset="-122"/>
          </a:endParaRPr>
        </a:p>
      </dgm:t>
    </dgm:pt>
    <dgm:pt modelId="{872CB6F7-6120-4A94-A1E5-C2BD047AC6F6}" type="sibTrans" cxnId="{283DB87C-9A62-42B9-B05D-A52FDB9188AA}">
      <dgm:prSet/>
      <dgm:spPr/>
      <dgm:t>
        <a:bodyPr/>
        <a:lstStyle/>
        <a:p>
          <a:endParaRPr lang="zh-CN" altLang="en-US">
            <a:latin typeface="微软雅黑" pitchFamily="34" charset="-122"/>
            <a:ea typeface="微软雅黑" pitchFamily="34" charset="-122"/>
          </a:endParaRPr>
        </a:p>
      </dgm:t>
    </dgm:pt>
    <dgm:pt modelId="{DD616BA2-E5D1-4A62-B10E-2E4D0E5156F7}">
      <dgm:prSet phldrT="[文本]" custT="1"/>
      <dgm:spPr>
        <a:ln>
          <a:noFill/>
        </a:ln>
      </dgm:spPr>
      <dgm:t>
        <a:bodyPr/>
        <a:lstStyle/>
        <a:p>
          <a:r>
            <a:rPr lang="zh-CN" altLang="en-US" sz="1200" dirty="0">
              <a:solidFill>
                <a:schemeClr val="bg2">
                  <a:lumMod val="10000"/>
                </a:schemeClr>
              </a:solidFill>
              <a:latin typeface="+mn-lt"/>
              <a:ea typeface="+mn-ea"/>
              <a:cs typeface="+mn-ea"/>
              <a:sym typeface="+mn-lt"/>
            </a:rPr>
            <a:t>可交付成果审核</a:t>
          </a:r>
        </a:p>
      </dgm:t>
    </dgm:pt>
    <dgm:pt modelId="{8D3C14F9-7B23-449A-A736-4272BE770E2C}" type="parTrans" cxnId="{88E05DC0-6786-4609-A8CC-9E5E9D991091}">
      <dgm:prSet/>
      <dgm:spPr/>
      <dgm:t>
        <a:bodyPr/>
        <a:lstStyle/>
        <a:p>
          <a:endParaRPr lang="zh-CN" altLang="en-US">
            <a:latin typeface="微软雅黑" pitchFamily="34" charset="-122"/>
            <a:ea typeface="微软雅黑" pitchFamily="34" charset="-122"/>
          </a:endParaRPr>
        </a:p>
      </dgm:t>
    </dgm:pt>
    <dgm:pt modelId="{6A0D721E-83B2-48EA-887F-6977D8A19C42}" type="sibTrans" cxnId="{88E05DC0-6786-4609-A8CC-9E5E9D991091}">
      <dgm:prSet/>
      <dgm:spPr/>
      <dgm:t>
        <a:bodyPr/>
        <a:lstStyle/>
        <a:p>
          <a:endParaRPr lang="zh-CN" altLang="en-US">
            <a:latin typeface="微软雅黑" pitchFamily="34" charset="-122"/>
            <a:ea typeface="微软雅黑" pitchFamily="34" charset="-122"/>
          </a:endParaRPr>
        </a:p>
      </dgm:t>
    </dgm:pt>
    <dgm:pt modelId="{88E351EB-0159-4194-9920-9D0634CC107B}">
      <dgm:prSet phldrT="[文本]" custT="1"/>
      <dgm:spPr>
        <a:ln>
          <a:noFill/>
        </a:ln>
      </dgm:spPr>
      <dgm:t>
        <a:bodyPr/>
        <a:lstStyle/>
        <a:p>
          <a:r>
            <a:rPr lang="zh-CN" altLang="en-US" sz="1200" dirty="0">
              <a:solidFill>
                <a:schemeClr val="bg2">
                  <a:lumMod val="10000"/>
                </a:schemeClr>
              </a:solidFill>
              <a:latin typeface="+mn-lt"/>
              <a:ea typeface="+mn-ea"/>
              <a:cs typeface="+mn-ea"/>
              <a:sym typeface="+mn-lt"/>
            </a:rPr>
            <a:t>项目庆功</a:t>
          </a:r>
        </a:p>
      </dgm:t>
    </dgm:pt>
    <dgm:pt modelId="{45DB24CB-9EFE-4323-A5AB-ADEB45B1C6AF}" type="parTrans" cxnId="{745A80A0-29AF-4A48-82F0-7BB6CA26458D}">
      <dgm:prSet/>
      <dgm:spPr/>
      <dgm:t>
        <a:bodyPr/>
        <a:lstStyle/>
        <a:p>
          <a:endParaRPr lang="zh-CN" altLang="en-US">
            <a:latin typeface="微软雅黑" pitchFamily="34" charset="-122"/>
            <a:ea typeface="微软雅黑" pitchFamily="34" charset="-122"/>
          </a:endParaRPr>
        </a:p>
      </dgm:t>
    </dgm:pt>
    <dgm:pt modelId="{C876214D-1F0F-4345-AA0B-AB349BABDB5B}" type="sibTrans" cxnId="{745A80A0-29AF-4A48-82F0-7BB6CA26458D}">
      <dgm:prSet/>
      <dgm:spPr/>
      <dgm:t>
        <a:bodyPr/>
        <a:lstStyle/>
        <a:p>
          <a:endParaRPr lang="zh-CN" altLang="en-US">
            <a:latin typeface="微软雅黑" pitchFamily="34" charset="-122"/>
            <a:ea typeface="微软雅黑" pitchFamily="34" charset="-122"/>
          </a:endParaRPr>
        </a:p>
      </dgm:t>
    </dgm:pt>
    <dgm:pt modelId="{19475BA1-E04E-4988-81BE-AD58631EA1A5}">
      <dgm:prSet phldrT="[文本]" custT="1"/>
      <dgm:spPr>
        <a:ln>
          <a:noFill/>
        </a:ln>
      </dgm:spPr>
      <dgm:t>
        <a:bodyPr/>
        <a:lstStyle/>
        <a:p>
          <a:r>
            <a:rPr lang="zh-CN" altLang="en-US" sz="1200" dirty="0">
              <a:solidFill>
                <a:schemeClr val="bg2">
                  <a:lumMod val="10000"/>
                </a:schemeClr>
              </a:solidFill>
              <a:latin typeface="+mn-lt"/>
              <a:ea typeface="+mn-ea"/>
              <a:cs typeface="+mn-ea"/>
              <a:sym typeface="+mn-lt"/>
            </a:rPr>
            <a:t>运营移交</a:t>
          </a:r>
        </a:p>
      </dgm:t>
    </dgm:pt>
    <dgm:pt modelId="{3833D1F2-2CC0-4A21-BE60-CDB5A8043701}" type="parTrans" cxnId="{314370DC-DCBD-46DC-93CB-B2E215D02DA9}">
      <dgm:prSet/>
      <dgm:spPr/>
      <dgm:t>
        <a:bodyPr/>
        <a:lstStyle/>
        <a:p>
          <a:endParaRPr lang="zh-CN" altLang="en-US">
            <a:latin typeface="微软雅黑" pitchFamily="34" charset="-122"/>
            <a:ea typeface="微软雅黑" pitchFamily="34" charset="-122"/>
          </a:endParaRPr>
        </a:p>
      </dgm:t>
    </dgm:pt>
    <dgm:pt modelId="{68B4AA7A-F629-4391-906A-FC655DC2F8D7}" type="sibTrans" cxnId="{314370DC-DCBD-46DC-93CB-B2E215D02DA9}">
      <dgm:prSet/>
      <dgm:spPr/>
      <dgm:t>
        <a:bodyPr/>
        <a:lstStyle/>
        <a:p>
          <a:endParaRPr lang="zh-CN" altLang="en-US">
            <a:latin typeface="微软雅黑" pitchFamily="34" charset="-122"/>
            <a:ea typeface="微软雅黑" pitchFamily="34" charset="-122"/>
          </a:endParaRPr>
        </a:p>
      </dgm:t>
    </dgm:pt>
    <dgm:pt modelId="{2C079796-3951-45D4-B3B1-40FC656D2352}" type="pres">
      <dgm:prSet presAssocID="{37A76C24-98E6-4852-A6F9-D33841CEB5B8}" presName="linearFlow" presStyleCnt="0">
        <dgm:presLayoutVars>
          <dgm:dir/>
          <dgm:animLvl val="lvl"/>
          <dgm:resizeHandles val="exact"/>
        </dgm:presLayoutVars>
      </dgm:prSet>
      <dgm:spPr/>
    </dgm:pt>
    <dgm:pt modelId="{45E0BDDA-0DDF-4F86-A33B-C745248E0351}" type="pres">
      <dgm:prSet presAssocID="{9CEF7538-1718-415E-88A6-7CA3509D9698}" presName="composite" presStyleCnt="0"/>
      <dgm:spPr/>
    </dgm:pt>
    <dgm:pt modelId="{DEBA6816-AF0C-4F1E-A02C-DA29433436FC}" type="pres">
      <dgm:prSet presAssocID="{9CEF7538-1718-415E-88A6-7CA3509D9698}" presName="parTx" presStyleLbl="node1" presStyleIdx="0" presStyleCnt="5">
        <dgm:presLayoutVars>
          <dgm:chMax val="0"/>
          <dgm:chPref val="0"/>
          <dgm:bulletEnabled val="1"/>
        </dgm:presLayoutVars>
      </dgm:prSet>
      <dgm:spPr/>
    </dgm:pt>
    <dgm:pt modelId="{150A69B3-1903-4C07-B179-6657C54D732A}" type="pres">
      <dgm:prSet presAssocID="{9CEF7538-1718-415E-88A6-7CA3509D9698}" presName="parSh" presStyleLbl="node1" presStyleIdx="0" presStyleCnt="5" custScaleX="122354" custLinFactNeighborX="-4939" custLinFactNeighborY="-14300"/>
      <dgm:spPr/>
    </dgm:pt>
    <dgm:pt modelId="{FDB9BDE8-D222-407F-BF95-6F2EDAEB7768}" type="pres">
      <dgm:prSet presAssocID="{9CEF7538-1718-415E-88A6-7CA3509D9698}" presName="desTx" presStyleLbl="fgAcc1" presStyleIdx="0" presStyleCnt="5" custScaleX="173038" custScaleY="98568" custLinFactNeighborX="-10033" custLinFactNeighborY="17283">
        <dgm:presLayoutVars>
          <dgm:bulletEnabled val="1"/>
        </dgm:presLayoutVars>
      </dgm:prSet>
      <dgm:spPr/>
    </dgm:pt>
    <dgm:pt modelId="{73AB8D49-20D8-4060-BBBF-B795F2ADFC8C}" type="pres">
      <dgm:prSet presAssocID="{F3BBA670-FE78-482D-8AD9-5FBE1626756F}" presName="sibTrans" presStyleLbl="sibTrans2D1" presStyleIdx="0" presStyleCnt="4"/>
      <dgm:spPr/>
    </dgm:pt>
    <dgm:pt modelId="{30A94CA1-F6E7-47B9-BBB8-AAB66B3E5FEB}" type="pres">
      <dgm:prSet presAssocID="{F3BBA670-FE78-482D-8AD9-5FBE1626756F}" presName="connTx" presStyleLbl="sibTrans2D1" presStyleIdx="0" presStyleCnt="4"/>
      <dgm:spPr/>
    </dgm:pt>
    <dgm:pt modelId="{7D6EFD6E-D73D-4C90-AA9D-1687D47BD631}" type="pres">
      <dgm:prSet presAssocID="{B992007B-6039-45C2-9F96-D6C9313A3BBF}" presName="composite" presStyleCnt="0"/>
      <dgm:spPr/>
    </dgm:pt>
    <dgm:pt modelId="{C937C270-7601-48F4-948B-39F042ADF455}" type="pres">
      <dgm:prSet presAssocID="{B992007B-6039-45C2-9F96-D6C9313A3BBF}" presName="parTx" presStyleLbl="node1" presStyleIdx="0" presStyleCnt="5">
        <dgm:presLayoutVars>
          <dgm:chMax val="0"/>
          <dgm:chPref val="0"/>
          <dgm:bulletEnabled val="1"/>
        </dgm:presLayoutVars>
      </dgm:prSet>
      <dgm:spPr/>
    </dgm:pt>
    <dgm:pt modelId="{1AD6FB17-81E0-4544-A487-43CD10A4A08F}" type="pres">
      <dgm:prSet presAssocID="{B992007B-6039-45C2-9F96-D6C9313A3BBF}" presName="parSh" presStyleLbl="node1" presStyleIdx="1" presStyleCnt="5" custScaleX="122354" custLinFactNeighborX="-4939" custLinFactNeighborY="-14300"/>
      <dgm:spPr/>
    </dgm:pt>
    <dgm:pt modelId="{4A853AB4-A7BD-4776-A4EE-B05885508147}" type="pres">
      <dgm:prSet presAssocID="{B992007B-6039-45C2-9F96-D6C9313A3BBF}" presName="desTx" presStyleLbl="fgAcc1" presStyleIdx="1" presStyleCnt="5" custScaleX="173038" custScaleY="98568" custLinFactNeighborY="26411">
        <dgm:presLayoutVars>
          <dgm:bulletEnabled val="1"/>
        </dgm:presLayoutVars>
      </dgm:prSet>
      <dgm:spPr/>
    </dgm:pt>
    <dgm:pt modelId="{1F8D8764-8219-44EB-85BB-0A064ECD3DE7}" type="pres">
      <dgm:prSet presAssocID="{5B4D4D8A-1146-40CC-A555-B37E86E03840}" presName="sibTrans" presStyleLbl="sibTrans2D1" presStyleIdx="1" presStyleCnt="4"/>
      <dgm:spPr/>
    </dgm:pt>
    <dgm:pt modelId="{69474D89-802D-4131-A907-301AF075BD73}" type="pres">
      <dgm:prSet presAssocID="{5B4D4D8A-1146-40CC-A555-B37E86E03840}" presName="connTx" presStyleLbl="sibTrans2D1" presStyleIdx="1" presStyleCnt="4"/>
      <dgm:spPr/>
    </dgm:pt>
    <dgm:pt modelId="{1B455458-5447-464A-AF91-D7320AE0A3B6}" type="pres">
      <dgm:prSet presAssocID="{7D08FB24-6DB5-4F9B-AA8A-95D0747E79A4}" presName="composite" presStyleCnt="0"/>
      <dgm:spPr/>
    </dgm:pt>
    <dgm:pt modelId="{88AEE786-69C9-41EE-8443-5F2442F33062}" type="pres">
      <dgm:prSet presAssocID="{7D08FB24-6DB5-4F9B-AA8A-95D0747E79A4}" presName="parTx" presStyleLbl="node1" presStyleIdx="1" presStyleCnt="5">
        <dgm:presLayoutVars>
          <dgm:chMax val="0"/>
          <dgm:chPref val="0"/>
          <dgm:bulletEnabled val="1"/>
        </dgm:presLayoutVars>
      </dgm:prSet>
      <dgm:spPr/>
    </dgm:pt>
    <dgm:pt modelId="{6DE8B4D6-8AAC-45CE-9599-6F1CD9500F73}" type="pres">
      <dgm:prSet presAssocID="{7D08FB24-6DB5-4F9B-AA8A-95D0747E79A4}" presName="parSh" presStyleLbl="node1" presStyleIdx="2" presStyleCnt="5" custScaleX="122354" custLinFactNeighborX="-4939" custLinFactNeighborY="-14300"/>
      <dgm:spPr/>
    </dgm:pt>
    <dgm:pt modelId="{F56B53C5-E3B2-44AB-A6D8-719354EC194C}" type="pres">
      <dgm:prSet presAssocID="{7D08FB24-6DB5-4F9B-AA8A-95D0747E79A4}" presName="desTx" presStyleLbl="fgAcc1" presStyleIdx="2" presStyleCnt="5" custScaleX="173038" custScaleY="98568" custLinFactNeighborY="26411">
        <dgm:presLayoutVars>
          <dgm:bulletEnabled val="1"/>
        </dgm:presLayoutVars>
      </dgm:prSet>
      <dgm:spPr/>
    </dgm:pt>
    <dgm:pt modelId="{2D2938BF-4BF0-44DA-96D9-FB2743000CBB}" type="pres">
      <dgm:prSet presAssocID="{1CFD4F92-7445-458A-B6A4-3F545F09B5B5}" presName="sibTrans" presStyleLbl="sibTrans2D1" presStyleIdx="2" presStyleCnt="4"/>
      <dgm:spPr/>
    </dgm:pt>
    <dgm:pt modelId="{7B928B6B-F4F4-440E-919F-7A649818A62A}" type="pres">
      <dgm:prSet presAssocID="{1CFD4F92-7445-458A-B6A4-3F545F09B5B5}" presName="connTx" presStyleLbl="sibTrans2D1" presStyleIdx="2" presStyleCnt="4"/>
      <dgm:spPr/>
    </dgm:pt>
    <dgm:pt modelId="{73B96010-06EB-4181-B6F5-F6332FF944A3}" type="pres">
      <dgm:prSet presAssocID="{96E63D70-22BE-4320-8E91-3E458B6BEA44}" presName="composite" presStyleCnt="0"/>
      <dgm:spPr/>
    </dgm:pt>
    <dgm:pt modelId="{75106F56-07B9-4287-87BE-6E3D0FC142AD}" type="pres">
      <dgm:prSet presAssocID="{96E63D70-22BE-4320-8E91-3E458B6BEA44}" presName="parTx" presStyleLbl="node1" presStyleIdx="2" presStyleCnt="5">
        <dgm:presLayoutVars>
          <dgm:chMax val="0"/>
          <dgm:chPref val="0"/>
          <dgm:bulletEnabled val="1"/>
        </dgm:presLayoutVars>
      </dgm:prSet>
      <dgm:spPr/>
    </dgm:pt>
    <dgm:pt modelId="{99A01286-A01D-4C27-B445-686A608ABF9C}" type="pres">
      <dgm:prSet presAssocID="{96E63D70-22BE-4320-8E91-3E458B6BEA44}" presName="parSh" presStyleLbl="node1" presStyleIdx="3" presStyleCnt="5" custScaleX="122354" custLinFactNeighborX="-4939" custLinFactNeighborY="-14300"/>
      <dgm:spPr/>
    </dgm:pt>
    <dgm:pt modelId="{86A080CA-01F5-4110-BFED-097EE01C2FBB}" type="pres">
      <dgm:prSet presAssocID="{96E63D70-22BE-4320-8E91-3E458B6BEA44}" presName="desTx" presStyleLbl="fgAcc1" presStyleIdx="3" presStyleCnt="5" custScaleX="173038" custScaleY="98568" custLinFactNeighborY="26411">
        <dgm:presLayoutVars>
          <dgm:bulletEnabled val="1"/>
        </dgm:presLayoutVars>
      </dgm:prSet>
      <dgm:spPr/>
    </dgm:pt>
    <dgm:pt modelId="{9AB5CE5F-A3DB-4005-80E8-6A89CE82BAEB}" type="pres">
      <dgm:prSet presAssocID="{8B021A76-31C0-40EC-AFF6-662163CE406B}" presName="sibTrans" presStyleLbl="sibTrans2D1" presStyleIdx="3" presStyleCnt="4"/>
      <dgm:spPr/>
    </dgm:pt>
    <dgm:pt modelId="{07D447F7-4E8C-4C57-9E1D-314C2F5179B0}" type="pres">
      <dgm:prSet presAssocID="{8B021A76-31C0-40EC-AFF6-662163CE406B}" presName="connTx" presStyleLbl="sibTrans2D1" presStyleIdx="3" presStyleCnt="4"/>
      <dgm:spPr/>
    </dgm:pt>
    <dgm:pt modelId="{67BC1645-7F7F-43B9-8E91-C86B711A3838}" type="pres">
      <dgm:prSet presAssocID="{FD6FDC91-A617-4BBA-BB8A-39ED771066EF}" presName="composite" presStyleCnt="0"/>
      <dgm:spPr/>
    </dgm:pt>
    <dgm:pt modelId="{6F1DD820-C198-4368-95E1-1585FBB1D775}" type="pres">
      <dgm:prSet presAssocID="{FD6FDC91-A617-4BBA-BB8A-39ED771066EF}" presName="parTx" presStyleLbl="node1" presStyleIdx="3" presStyleCnt="5">
        <dgm:presLayoutVars>
          <dgm:chMax val="0"/>
          <dgm:chPref val="0"/>
          <dgm:bulletEnabled val="1"/>
        </dgm:presLayoutVars>
      </dgm:prSet>
      <dgm:spPr/>
    </dgm:pt>
    <dgm:pt modelId="{B7E254B8-2E2F-4082-A7A6-7587F1BE49F3}" type="pres">
      <dgm:prSet presAssocID="{FD6FDC91-A617-4BBA-BB8A-39ED771066EF}" presName="parSh" presStyleLbl="node1" presStyleIdx="4" presStyleCnt="5" custScaleX="122354" custLinFactNeighborX="-4939" custLinFactNeighborY="-14300"/>
      <dgm:spPr/>
    </dgm:pt>
    <dgm:pt modelId="{7EC1DC2E-BC29-42AC-936E-0832A5949B59}" type="pres">
      <dgm:prSet presAssocID="{FD6FDC91-A617-4BBA-BB8A-39ED771066EF}" presName="desTx" presStyleLbl="fgAcc1" presStyleIdx="4" presStyleCnt="5" custScaleX="173038" custScaleY="98568" custLinFactNeighborY="5436">
        <dgm:presLayoutVars>
          <dgm:bulletEnabled val="1"/>
        </dgm:presLayoutVars>
      </dgm:prSet>
      <dgm:spPr/>
    </dgm:pt>
  </dgm:ptLst>
  <dgm:cxnLst>
    <dgm:cxn modelId="{296CC500-3137-40B1-9123-08E6FAE40124}" type="presOf" srcId="{407D7490-4B64-4B3C-B8E4-34E344151F0D}" destId="{86A080CA-01F5-4110-BFED-097EE01C2FBB}" srcOrd="0" destOrd="0" presId="urn:microsoft.com/office/officeart/2005/8/layout/process3"/>
    <dgm:cxn modelId="{453DE400-F0EE-43DC-A217-89E43A922340}" type="presOf" srcId="{FD6FDC91-A617-4BBA-BB8A-39ED771066EF}" destId="{6F1DD820-C198-4368-95E1-1585FBB1D775}" srcOrd="0" destOrd="0" presId="urn:microsoft.com/office/officeart/2005/8/layout/process3"/>
    <dgm:cxn modelId="{AB369F01-470A-407C-AD7F-D2DBE23CF198}" type="presOf" srcId="{832137DD-59E8-4FE9-9306-0F3DFC2DCA90}" destId="{FDB9BDE8-D222-407F-BF95-6F2EDAEB7768}" srcOrd="0" destOrd="3" presId="urn:microsoft.com/office/officeart/2005/8/layout/process3"/>
    <dgm:cxn modelId="{E3FADD04-DDE0-4BE9-A085-413E56940AFC}" srcId="{B992007B-6039-45C2-9F96-D6C9313A3BBF}" destId="{FC81B689-CD7F-4225-99EB-23D79B5588BA}" srcOrd="3" destOrd="0" parTransId="{11D329EE-0619-4E7A-A63D-D797ED2A5737}" sibTransId="{575AAAEA-10B3-4DAE-A5EA-FC6F893C77D7}"/>
    <dgm:cxn modelId="{11F97B05-ABC0-4DA1-B6B6-F5F87CA2CA03}" type="presOf" srcId="{37A76C24-98E6-4852-A6F9-D33841CEB5B8}" destId="{2C079796-3951-45D4-B3B1-40FC656D2352}" srcOrd="0" destOrd="0" presId="urn:microsoft.com/office/officeart/2005/8/layout/process3"/>
    <dgm:cxn modelId="{0CBC0809-3BA9-4E76-B5BE-73B9475542BD}" srcId="{7D08FB24-6DB5-4F9B-AA8A-95D0747E79A4}" destId="{F9722381-E628-4048-9465-86CF92DEE428}" srcOrd="0" destOrd="0" parTransId="{274572D0-9181-4241-B14D-B594C985F14B}" sibTransId="{2EF545BD-01BB-4385-A033-98342185A377}"/>
    <dgm:cxn modelId="{2ED9BE17-201B-437D-9866-B847B1D6FDE3}" type="presOf" srcId="{8FEC2276-6B6A-40E9-AFF4-BD35158BDFF9}" destId="{86A080CA-01F5-4110-BFED-097EE01C2FBB}" srcOrd="0" destOrd="2" presId="urn:microsoft.com/office/officeart/2005/8/layout/process3"/>
    <dgm:cxn modelId="{91467118-1556-4B0A-9284-030B8FB9D386}" type="presOf" srcId="{284A8836-5B25-4D0B-B138-A6552FB4311B}" destId="{4A853AB4-A7BD-4776-A4EE-B05885508147}" srcOrd="0" destOrd="0" presId="urn:microsoft.com/office/officeart/2005/8/layout/process3"/>
    <dgm:cxn modelId="{AFCEA824-E52C-4734-874E-43C4EC338D66}" type="presOf" srcId="{5B4D4D8A-1146-40CC-A555-B37E86E03840}" destId="{1F8D8764-8219-44EB-85BB-0A064ECD3DE7}" srcOrd="0" destOrd="0" presId="urn:microsoft.com/office/officeart/2005/8/layout/process3"/>
    <dgm:cxn modelId="{065CE42A-9327-4E94-897C-13322F92E0A7}" srcId="{37A76C24-98E6-4852-A6F9-D33841CEB5B8}" destId="{7D08FB24-6DB5-4F9B-AA8A-95D0747E79A4}" srcOrd="2" destOrd="0" parTransId="{11F3E48C-E329-4556-9E98-9A3114E8E302}" sibTransId="{1CFD4F92-7445-458A-B6A4-3F545F09B5B5}"/>
    <dgm:cxn modelId="{1194C836-65EA-49A4-A608-67E05D33C8BD}" srcId="{FD6FDC91-A617-4BBA-BB8A-39ED771066EF}" destId="{EFBA7875-808F-4BA7-B9E8-691B81E01723}" srcOrd="1" destOrd="0" parTransId="{3E6719E0-9D75-4DD8-A3C1-96B7407A8756}" sibTransId="{2A9DA78C-D75B-4079-9F06-4151FF0417CF}"/>
    <dgm:cxn modelId="{1B37093A-7725-45BB-910A-801D1E3459E6}" type="presOf" srcId="{D1CE33E3-8ADA-405A-87DC-4E8C26DD5156}" destId="{FDB9BDE8-D222-407F-BF95-6F2EDAEB7768}" srcOrd="0" destOrd="0" presId="urn:microsoft.com/office/officeart/2005/8/layout/process3"/>
    <dgm:cxn modelId="{C9DA703D-433D-4A52-83B8-8AB239F95830}" srcId="{96E63D70-22BE-4320-8E91-3E458B6BEA44}" destId="{812CACD0-3AD4-43CD-A59C-084B5969B1E0}" srcOrd="3" destOrd="0" parTransId="{5592917D-47D8-4507-824B-FF8872EDB6D4}" sibTransId="{4B705328-BCF6-4BD0-9BD2-BA45E502959A}"/>
    <dgm:cxn modelId="{AA30333E-B8B7-44B3-AC8F-3FD1521A3E98}" srcId="{7D08FB24-6DB5-4F9B-AA8A-95D0747E79A4}" destId="{B278470A-6FD4-4EAF-8169-B93010EE2CB5}" srcOrd="1" destOrd="0" parTransId="{3C3A649D-4F06-477D-9541-EA9D163AE899}" sibTransId="{96F758C1-1696-4F2C-B756-891B8BBCBF10}"/>
    <dgm:cxn modelId="{0F5D8E5B-A9B1-4BBA-A044-58C82031F4CC}" type="presOf" srcId="{7D08FB24-6DB5-4F9B-AA8A-95D0747E79A4}" destId="{88AEE786-69C9-41EE-8443-5F2442F33062}" srcOrd="0" destOrd="0" presId="urn:microsoft.com/office/officeart/2005/8/layout/process3"/>
    <dgm:cxn modelId="{9B35D05C-F5E3-4875-B4E9-F6C32696602A}" type="presOf" srcId="{2C63E534-D124-4566-A409-68D4F7E190EC}" destId="{4A853AB4-A7BD-4776-A4EE-B05885508147}" srcOrd="0" destOrd="2" presId="urn:microsoft.com/office/officeart/2005/8/layout/process3"/>
    <dgm:cxn modelId="{4BC3735E-5A89-4BC4-A327-541479AC9115}" type="presOf" srcId="{1CFD4F92-7445-458A-B6A4-3F545F09B5B5}" destId="{7B928B6B-F4F4-440E-919F-7A649818A62A}" srcOrd="1" destOrd="0" presId="urn:microsoft.com/office/officeart/2005/8/layout/process3"/>
    <dgm:cxn modelId="{67808D41-9116-46BC-A311-94E33CF4DBF8}" type="presOf" srcId="{8B021A76-31C0-40EC-AFF6-662163CE406B}" destId="{9AB5CE5F-A3DB-4005-80E8-6A89CE82BAEB}" srcOrd="0" destOrd="0" presId="urn:microsoft.com/office/officeart/2005/8/layout/process3"/>
    <dgm:cxn modelId="{CE49E761-94CA-4606-9990-6E5748C4625C}" srcId="{96E63D70-22BE-4320-8E91-3E458B6BEA44}" destId="{9C122A02-9ED4-45E0-BC20-B81BC1D76440}" srcOrd="1" destOrd="0" parTransId="{6EB872A2-845B-43A9-83E5-454B761B19E1}" sibTransId="{8EC96557-A85F-4560-8B69-E07042C37D77}"/>
    <dgm:cxn modelId="{A9CF7143-9FAA-470E-9F8D-59097B10EA2D}" srcId="{9CEF7538-1718-415E-88A6-7CA3509D9698}" destId="{D1CE33E3-8ADA-405A-87DC-4E8C26DD5156}" srcOrd="0" destOrd="0" parTransId="{769583CB-5225-43AA-B1C5-8504D6B9281A}" sibTransId="{63B0916A-5EDA-41C7-A18E-B1158E4BA181}"/>
    <dgm:cxn modelId="{84D15863-4799-4B2E-B7EE-0263EA1BF1C0}" srcId="{9CEF7538-1718-415E-88A6-7CA3509D9698}" destId="{3A5D82DF-E75A-4217-B628-096459998803}" srcOrd="2" destOrd="0" parTransId="{1F6C60F5-1902-42E7-98D2-19C745F07DE7}" sibTransId="{892A68F3-2F39-4F34-BB31-FBA6E738937A}"/>
    <dgm:cxn modelId="{DD3A2544-3AA2-4ABF-98F8-7A6D6CC828E4}" type="presOf" srcId="{5D3CE5A4-1AED-45C7-9F19-862112FDF3E9}" destId="{86A080CA-01F5-4110-BFED-097EE01C2FBB}" srcOrd="0" destOrd="5" presId="urn:microsoft.com/office/officeart/2005/8/layout/process3"/>
    <dgm:cxn modelId="{30E25E66-7348-4E13-A366-412E2FB4CA22}" type="presOf" srcId="{FC81B689-CD7F-4225-99EB-23D79B5588BA}" destId="{4A853AB4-A7BD-4776-A4EE-B05885508147}" srcOrd="0" destOrd="3" presId="urn:microsoft.com/office/officeart/2005/8/layout/process3"/>
    <dgm:cxn modelId="{6BB4A44D-7269-4F00-A6AB-F6B354660C4A}" srcId="{37A76C24-98E6-4852-A6F9-D33841CEB5B8}" destId="{FD6FDC91-A617-4BBA-BB8A-39ED771066EF}" srcOrd="4" destOrd="0" parTransId="{DADF6DB3-BAF9-4567-B34D-B504632124AF}" sibTransId="{009CC1E8-6E52-4D0D-A2D9-04A4355FCE18}"/>
    <dgm:cxn modelId="{3FADC572-0469-4807-AE53-B01D83996241}" type="presOf" srcId="{812CACD0-3AD4-43CD-A59C-084B5969B1E0}" destId="{86A080CA-01F5-4110-BFED-097EE01C2FBB}" srcOrd="0" destOrd="3" presId="urn:microsoft.com/office/officeart/2005/8/layout/process3"/>
    <dgm:cxn modelId="{3846F754-B6B6-4310-8CD5-5CF0554F3252}" type="presOf" srcId="{3A5D82DF-E75A-4217-B628-096459998803}" destId="{FDB9BDE8-D222-407F-BF95-6F2EDAEB7768}" srcOrd="0" destOrd="2" presId="urn:microsoft.com/office/officeart/2005/8/layout/process3"/>
    <dgm:cxn modelId="{3E613B55-2D28-4F3B-B1B1-143F56152381}" type="presOf" srcId="{B992007B-6039-45C2-9F96-D6C9313A3BBF}" destId="{1AD6FB17-81E0-4544-A487-43CD10A4A08F}" srcOrd="1" destOrd="0" presId="urn:microsoft.com/office/officeart/2005/8/layout/process3"/>
    <dgm:cxn modelId="{7F4F3976-0D97-4874-B7AB-33499BB09725}" srcId="{37A76C24-98E6-4852-A6F9-D33841CEB5B8}" destId="{B992007B-6039-45C2-9F96-D6C9313A3BBF}" srcOrd="1" destOrd="0" parTransId="{7C1321C2-6935-469B-88D5-1D7494909F29}" sibTransId="{5B4D4D8A-1146-40CC-A555-B37E86E03840}"/>
    <dgm:cxn modelId="{70784156-D131-499E-BA78-7FE39D21A916}" type="presOf" srcId="{F3BBA670-FE78-482D-8AD9-5FBE1626756F}" destId="{73AB8D49-20D8-4060-BBBF-B795F2ADFC8C}" srcOrd="0" destOrd="0" presId="urn:microsoft.com/office/officeart/2005/8/layout/process3"/>
    <dgm:cxn modelId="{3064A479-9ECD-4D25-AB27-0C0EDE631609}" srcId="{9CEF7538-1718-415E-88A6-7CA3509D9698}" destId="{832137DD-59E8-4FE9-9306-0F3DFC2DCA90}" srcOrd="3" destOrd="0" parTransId="{8E8F094E-D310-4AB2-8975-0BE24526BA9A}" sibTransId="{D606F9C5-A5AC-466C-9C9A-E367E9823074}"/>
    <dgm:cxn modelId="{2775487C-E591-4AE3-95D9-4C560B30B7B5}" srcId="{7D08FB24-6DB5-4F9B-AA8A-95D0747E79A4}" destId="{28D8A967-0FD9-4FFA-AC91-CB122E7924B3}" srcOrd="3" destOrd="0" parTransId="{F719114B-16CD-4524-AD7E-14199A7FF486}" sibTransId="{AB1473E1-5979-44DC-AA66-01E6B8A8327B}"/>
    <dgm:cxn modelId="{E342AB7C-8253-407C-B706-CC8E4D00407F}" srcId="{9CEF7538-1718-415E-88A6-7CA3509D9698}" destId="{DD9E662D-97D1-449A-AA37-C1CEBB4580E1}" srcOrd="1" destOrd="0" parTransId="{71CF2DAE-D248-410B-ABE9-2752195F1373}" sibTransId="{4F8C219A-F2FE-4006-B566-C05AEAC799B0}"/>
    <dgm:cxn modelId="{283DB87C-9A62-42B9-B05D-A52FDB9188AA}" srcId="{FD6FDC91-A617-4BBA-BB8A-39ED771066EF}" destId="{352082A3-AD07-4CD5-8192-65533BBFF376}" srcOrd="3" destOrd="0" parTransId="{22091E21-8728-4279-8521-07DD1CB74DE2}" sibTransId="{872CB6F7-6120-4A94-A1E5-C2BD047AC6F6}"/>
    <dgm:cxn modelId="{C398367E-0A5B-411B-9DD8-DE1FCCF09BC8}" type="presOf" srcId="{9C122A02-9ED4-45E0-BC20-B81BC1D76440}" destId="{86A080CA-01F5-4110-BFED-097EE01C2FBB}" srcOrd="0" destOrd="1" presId="urn:microsoft.com/office/officeart/2005/8/layout/process3"/>
    <dgm:cxn modelId="{93ECA689-43D6-4C50-8351-592CE436E524}" type="presOf" srcId="{28D8A967-0FD9-4FFA-AC91-CB122E7924B3}" destId="{F56B53C5-E3B2-44AB-A6D8-719354EC194C}" srcOrd="0" destOrd="3" presId="urn:microsoft.com/office/officeart/2005/8/layout/process3"/>
    <dgm:cxn modelId="{05AEEC8E-1023-4126-B165-CF85ED7DFAF2}" type="presOf" srcId="{FD6FDC91-A617-4BBA-BB8A-39ED771066EF}" destId="{B7E254B8-2E2F-4082-A7A6-7587F1BE49F3}" srcOrd="1" destOrd="0" presId="urn:microsoft.com/office/officeart/2005/8/layout/process3"/>
    <dgm:cxn modelId="{FCEEF48F-5677-4486-9E0D-783A11F70C50}" srcId="{96E63D70-22BE-4320-8E91-3E458B6BEA44}" destId="{5D3CE5A4-1AED-45C7-9F19-862112FDF3E9}" srcOrd="5" destOrd="0" parTransId="{A142718F-DC3F-4D65-9E86-8364DBDD46DA}" sibTransId="{2979C11B-1AA6-4442-984F-794A3183E089}"/>
    <dgm:cxn modelId="{A7920694-724F-4FFD-B88B-9B6EFAD9B6D7}" type="presOf" srcId="{9CEF7538-1718-415E-88A6-7CA3509D9698}" destId="{DEBA6816-AF0C-4F1E-A02C-DA29433436FC}" srcOrd="0" destOrd="0" presId="urn:microsoft.com/office/officeart/2005/8/layout/process3"/>
    <dgm:cxn modelId="{73809694-8623-4931-AE3A-64581280E97B}" type="presOf" srcId="{5B4D4D8A-1146-40CC-A555-B37E86E03840}" destId="{69474D89-802D-4131-A907-301AF075BD73}" srcOrd="1" destOrd="0" presId="urn:microsoft.com/office/officeart/2005/8/layout/process3"/>
    <dgm:cxn modelId="{102E2996-11BB-4076-8805-796297A037A4}" srcId="{96E63D70-22BE-4320-8E91-3E458B6BEA44}" destId="{F41AC37B-9F72-4A09-891F-C64EBC6C0C74}" srcOrd="4" destOrd="0" parTransId="{E6AFB760-BF98-4DC3-84A2-23764D88EC10}" sibTransId="{F15560C1-6E8E-4EC2-B864-DA01337706DC}"/>
    <dgm:cxn modelId="{B91FD699-FC93-4D64-B56D-BB890DB64250}" type="presOf" srcId="{9CEF7538-1718-415E-88A6-7CA3509D9698}" destId="{150A69B3-1903-4C07-B179-6657C54D732A}" srcOrd="1" destOrd="0" presId="urn:microsoft.com/office/officeart/2005/8/layout/process3"/>
    <dgm:cxn modelId="{449D979B-C9CF-4EF3-9CD5-67AC07482055}" srcId="{B992007B-6039-45C2-9F96-D6C9313A3BBF}" destId="{2C63E534-D124-4566-A409-68D4F7E190EC}" srcOrd="2" destOrd="0" parTransId="{B0F2F25B-965B-498B-B856-9B74534CAF13}" sibTransId="{24E1A56C-4459-400D-9F20-6124A4271CFC}"/>
    <dgm:cxn modelId="{E3C7A59D-B808-475E-8B8D-E2D9A7C1C5A6}" type="presOf" srcId="{F9722381-E628-4048-9465-86CF92DEE428}" destId="{F56B53C5-E3B2-44AB-A6D8-719354EC194C}" srcOrd="0" destOrd="0" presId="urn:microsoft.com/office/officeart/2005/8/layout/process3"/>
    <dgm:cxn modelId="{6694B29D-5E69-4CD8-82B8-5DEB92C2100C}" srcId="{37A76C24-98E6-4852-A6F9-D33841CEB5B8}" destId="{96E63D70-22BE-4320-8E91-3E458B6BEA44}" srcOrd="3" destOrd="0" parTransId="{2088C37B-CEEE-40D6-9B87-6FCE46AB490E}" sibTransId="{8B021A76-31C0-40EC-AFF6-662163CE406B}"/>
    <dgm:cxn modelId="{BE6EFF9D-EF79-405B-B574-F1329888A1B0}" type="presOf" srcId="{DD9E662D-97D1-449A-AA37-C1CEBB4580E1}" destId="{FDB9BDE8-D222-407F-BF95-6F2EDAEB7768}" srcOrd="0" destOrd="1" presId="urn:microsoft.com/office/officeart/2005/8/layout/process3"/>
    <dgm:cxn modelId="{E64A999F-1D78-4A61-83EB-080EC876A4F5}" srcId="{96E63D70-22BE-4320-8E91-3E458B6BEA44}" destId="{407D7490-4B64-4B3C-B8E4-34E344151F0D}" srcOrd="0" destOrd="0" parTransId="{D3A6FBC4-CB5C-4E01-8E01-DB96A3C4A306}" sibTransId="{6F4DACC2-BAEA-4319-8AD5-51F0BDF45D24}"/>
    <dgm:cxn modelId="{745A80A0-29AF-4A48-82F0-7BB6CA26458D}" srcId="{FD6FDC91-A617-4BBA-BB8A-39ED771066EF}" destId="{88E351EB-0159-4194-9920-9D0634CC107B}" srcOrd="4" destOrd="0" parTransId="{45DB24CB-9EFE-4323-A5AB-ADEB45B1C6AF}" sibTransId="{C876214D-1F0F-4345-AA0B-AB349BABDB5B}"/>
    <dgm:cxn modelId="{674A84A1-2AB4-425E-93EE-9AEE35C854EC}" srcId="{7D08FB24-6DB5-4F9B-AA8A-95D0747E79A4}" destId="{3DE4EAB0-4D95-4ED4-A8C0-7E68ED21A6C1}" srcOrd="2" destOrd="0" parTransId="{30D7AF92-8ACE-425F-A62B-D0ECCEB67FB0}" sibTransId="{32D99F82-52AC-4EEE-B046-FB59F1BAE226}"/>
    <dgm:cxn modelId="{EB13D1A3-42C0-4ABB-9A96-E636A3AA5E1F}" type="presOf" srcId="{88E351EB-0159-4194-9920-9D0634CC107B}" destId="{7EC1DC2E-BC29-42AC-936E-0832A5949B59}" srcOrd="0" destOrd="4" presId="urn:microsoft.com/office/officeart/2005/8/layout/process3"/>
    <dgm:cxn modelId="{F8C6DFA6-64C0-4CD3-9116-2D0DECD83082}" srcId="{B992007B-6039-45C2-9F96-D6C9313A3BBF}" destId="{1CE3074E-8042-43FA-8D64-A977356EC5C9}" srcOrd="1" destOrd="0" parTransId="{94B7F90F-454F-4A8F-96A1-4B280A2C5C8A}" sibTransId="{2FE65FDB-48CE-4BEE-9BC7-34C3BE24247F}"/>
    <dgm:cxn modelId="{325CFDA9-1293-41C8-B65B-7A9EE3354943}" type="presOf" srcId="{352082A3-AD07-4CD5-8192-65533BBFF376}" destId="{7EC1DC2E-BC29-42AC-936E-0832A5949B59}" srcOrd="0" destOrd="3" presId="urn:microsoft.com/office/officeart/2005/8/layout/process3"/>
    <dgm:cxn modelId="{376853B7-8EC2-4B6F-9CB4-34265BC7DDC0}" srcId="{7D08FB24-6DB5-4F9B-AA8A-95D0747E79A4}" destId="{1947CA01-90DF-4FC5-A835-A5BDB1FF9BD7}" srcOrd="4" destOrd="0" parTransId="{019824B7-130B-4388-8E14-6AB89100FEEE}" sibTransId="{58749092-71AF-424F-BE82-EE50AB4876C3}"/>
    <dgm:cxn modelId="{F13C74B7-54A4-4922-AB34-3AE3CA49258A}" type="presOf" srcId="{EFBA7875-808F-4BA7-B9E8-691B81E01723}" destId="{7EC1DC2E-BC29-42AC-936E-0832A5949B59}" srcOrd="0" destOrd="1" presId="urn:microsoft.com/office/officeart/2005/8/layout/process3"/>
    <dgm:cxn modelId="{1F9464BC-D086-446A-B809-DEE7EFBC8564}" type="presOf" srcId="{8B021A76-31C0-40EC-AFF6-662163CE406B}" destId="{07D447F7-4E8C-4C57-9E1D-314C2F5179B0}" srcOrd="1" destOrd="0" presId="urn:microsoft.com/office/officeart/2005/8/layout/process3"/>
    <dgm:cxn modelId="{128FC1BC-6365-486E-829B-CE90C898FB7E}" srcId="{37A76C24-98E6-4852-A6F9-D33841CEB5B8}" destId="{9CEF7538-1718-415E-88A6-7CA3509D9698}" srcOrd="0" destOrd="0" parTransId="{5D9D4E22-B8A6-40DB-9D64-07F5FC14281F}" sibTransId="{F3BBA670-FE78-482D-8AD9-5FBE1626756F}"/>
    <dgm:cxn modelId="{1960F4BC-E63A-4051-91DA-FBE683C652B2}" type="presOf" srcId="{F3BBA670-FE78-482D-8AD9-5FBE1626756F}" destId="{30A94CA1-F6E7-47B9-BBB8-AAB66B3E5FEB}" srcOrd="1" destOrd="0" presId="urn:microsoft.com/office/officeart/2005/8/layout/process3"/>
    <dgm:cxn modelId="{88E05DC0-6786-4609-A8CC-9E5E9D991091}" srcId="{FD6FDC91-A617-4BBA-BB8A-39ED771066EF}" destId="{DD616BA2-E5D1-4A62-B10E-2E4D0E5156F7}" srcOrd="2" destOrd="0" parTransId="{8D3C14F9-7B23-449A-A736-4272BE770E2C}" sibTransId="{6A0D721E-83B2-48EA-887F-6977D8A19C42}"/>
    <dgm:cxn modelId="{4676B3C3-6DF5-462B-A16D-B64908F9789C}" type="presOf" srcId="{19475BA1-E04E-4988-81BE-AD58631EA1A5}" destId="{7EC1DC2E-BC29-42AC-936E-0832A5949B59}" srcOrd="0" destOrd="0" presId="urn:microsoft.com/office/officeart/2005/8/layout/process3"/>
    <dgm:cxn modelId="{0D9C1BC5-CD92-4E23-A54B-7A784B20ED2A}" srcId="{96E63D70-22BE-4320-8E91-3E458B6BEA44}" destId="{8FEC2276-6B6A-40E9-AFF4-BD35158BDFF9}" srcOrd="2" destOrd="0" parTransId="{5F477AE0-3873-4EB6-96D2-DA407FF94DB2}" sibTransId="{4AA2BFF3-D0FD-49BD-B417-4D1CCFFC2BCB}"/>
    <dgm:cxn modelId="{AC7120C8-C32C-42B6-9AD5-13CE4D4082D3}" type="presOf" srcId="{7D08FB24-6DB5-4F9B-AA8A-95D0747E79A4}" destId="{6DE8B4D6-8AAC-45CE-9599-6F1CD9500F73}" srcOrd="1" destOrd="0" presId="urn:microsoft.com/office/officeart/2005/8/layout/process3"/>
    <dgm:cxn modelId="{25F60DD0-3DC6-4EC7-BF5F-E88E7A0BB65A}" type="presOf" srcId="{1947CA01-90DF-4FC5-A835-A5BDB1FF9BD7}" destId="{F56B53C5-E3B2-44AB-A6D8-719354EC194C}" srcOrd="0" destOrd="4" presId="urn:microsoft.com/office/officeart/2005/8/layout/process3"/>
    <dgm:cxn modelId="{05D658D2-7A54-4D14-A6CC-D1DBF42A5E07}" srcId="{B992007B-6039-45C2-9F96-D6C9313A3BBF}" destId="{284A8836-5B25-4D0B-B138-A6552FB4311B}" srcOrd="0" destOrd="0" parTransId="{CC5E85AF-5A68-48FE-B6FB-1586204AF3D4}" sibTransId="{B91E852D-0D98-44F3-A99E-5E5C291A8F9D}"/>
    <dgm:cxn modelId="{59FA60D4-1795-4D02-907F-4F5BC2F28BD0}" type="presOf" srcId="{3DE4EAB0-4D95-4ED4-A8C0-7E68ED21A6C1}" destId="{F56B53C5-E3B2-44AB-A6D8-719354EC194C}" srcOrd="0" destOrd="2" presId="urn:microsoft.com/office/officeart/2005/8/layout/process3"/>
    <dgm:cxn modelId="{3E0916DA-648E-49A2-9FFD-CDC283385A76}" type="presOf" srcId="{96E63D70-22BE-4320-8E91-3E458B6BEA44}" destId="{99A01286-A01D-4C27-B445-686A608ABF9C}" srcOrd="1" destOrd="0" presId="urn:microsoft.com/office/officeart/2005/8/layout/process3"/>
    <dgm:cxn modelId="{314370DC-DCBD-46DC-93CB-B2E215D02DA9}" srcId="{FD6FDC91-A617-4BBA-BB8A-39ED771066EF}" destId="{19475BA1-E04E-4988-81BE-AD58631EA1A5}" srcOrd="0" destOrd="0" parTransId="{3833D1F2-2CC0-4A21-BE60-CDB5A8043701}" sibTransId="{68B4AA7A-F629-4391-906A-FC655DC2F8D7}"/>
    <dgm:cxn modelId="{80D110E9-1A54-4118-BEAB-419625CB5222}" type="presOf" srcId="{B278470A-6FD4-4EAF-8169-B93010EE2CB5}" destId="{F56B53C5-E3B2-44AB-A6D8-719354EC194C}" srcOrd="0" destOrd="1" presId="urn:microsoft.com/office/officeart/2005/8/layout/process3"/>
    <dgm:cxn modelId="{E9EB71EF-D251-49D5-8B32-4D9BBEC82AA0}" type="presOf" srcId="{F41AC37B-9F72-4A09-891F-C64EBC6C0C74}" destId="{86A080CA-01F5-4110-BFED-097EE01C2FBB}" srcOrd="0" destOrd="4" presId="urn:microsoft.com/office/officeart/2005/8/layout/process3"/>
    <dgm:cxn modelId="{9C768EEF-CD7E-4813-AF73-E853CFDC02F7}" type="presOf" srcId="{1CE3074E-8042-43FA-8D64-A977356EC5C9}" destId="{4A853AB4-A7BD-4776-A4EE-B05885508147}" srcOrd="0" destOrd="1" presId="urn:microsoft.com/office/officeart/2005/8/layout/process3"/>
    <dgm:cxn modelId="{714644F1-C596-4F68-84A2-3FA6307BA121}" type="presOf" srcId="{B992007B-6039-45C2-9F96-D6C9313A3BBF}" destId="{C937C270-7601-48F4-948B-39F042ADF455}" srcOrd="0" destOrd="0" presId="urn:microsoft.com/office/officeart/2005/8/layout/process3"/>
    <dgm:cxn modelId="{6EA0E1F8-01BE-4C7C-8FFF-637BFCDCEFE2}" type="presOf" srcId="{1CFD4F92-7445-458A-B6A4-3F545F09B5B5}" destId="{2D2938BF-4BF0-44DA-96D9-FB2743000CBB}" srcOrd="0" destOrd="0" presId="urn:microsoft.com/office/officeart/2005/8/layout/process3"/>
    <dgm:cxn modelId="{A134D5FA-C6C1-44E7-A14F-38370B1C576F}" type="presOf" srcId="{96E63D70-22BE-4320-8E91-3E458B6BEA44}" destId="{75106F56-07B9-4287-87BE-6E3D0FC142AD}" srcOrd="0" destOrd="0" presId="urn:microsoft.com/office/officeart/2005/8/layout/process3"/>
    <dgm:cxn modelId="{905FFCFD-2365-47BE-A88F-8A624A8495CC}" type="presOf" srcId="{DD616BA2-E5D1-4A62-B10E-2E4D0E5156F7}" destId="{7EC1DC2E-BC29-42AC-936E-0832A5949B59}" srcOrd="0" destOrd="2" presId="urn:microsoft.com/office/officeart/2005/8/layout/process3"/>
    <dgm:cxn modelId="{8FA7EA98-A579-448F-BC89-10C215D81BE1}" type="presParOf" srcId="{2C079796-3951-45D4-B3B1-40FC656D2352}" destId="{45E0BDDA-0DDF-4F86-A33B-C745248E0351}" srcOrd="0" destOrd="0" presId="urn:microsoft.com/office/officeart/2005/8/layout/process3"/>
    <dgm:cxn modelId="{14374C80-AE62-4740-A1E6-4EFF9BAA5C3D}" type="presParOf" srcId="{45E0BDDA-0DDF-4F86-A33B-C745248E0351}" destId="{DEBA6816-AF0C-4F1E-A02C-DA29433436FC}" srcOrd="0" destOrd="0" presId="urn:microsoft.com/office/officeart/2005/8/layout/process3"/>
    <dgm:cxn modelId="{EE869CA7-94F5-4E3F-8916-05115BA77D85}" type="presParOf" srcId="{45E0BDDA-0DDF-4F86-A33B-C745248E0351}" destId="{150A69B3-1903-4C07-B179-6657C54D732A}" srcOrd="1" destOrd="0" presId="urn:microsoft.com/office/officeart/2005/8/layout/process3"/>
    <dgm:cxn modelId="{20D76B30-C4BA-4505-8651-974E801024EA}" type="presParOf" srcId="{45E0BDDA-0DDF-4F86-A33B-C745248E0351}" destId="{FDB9BDE8-D222-407F-BF95-6F2EDAEB7768}" srcOrd="2" destOrd="0" presId="urn:microsoft.com/office/officeart/2005/8/layout/process3"/>
    <dgm:cxn modelId="{E030C9E3-261F-4FDA-9D9A-70BD896DC066}" type="presParOf" srcId="{2C079796-3951-45D4-B3B1-40FC656D2352}" destId="{73AB8D49-20D8-4060-BBBF-B795F2ADFC8C}" srcOrd="1" destOrd="0" presId="urn:microsoft.com/office/officeart/2005/8/layout/process3"/>
    <dgm:cxn modelId="{02D6AA7B-3F13-4445-A675-8053AFA82F12}" type="presParOf" srcId="{73AB8D49-20D8-4060-BBBF-B795F2ADFC8C}" destId="{30A94CA1-F6E7-47B9-BBB8-AAB66B3E5FEB}" srcOrd="0" destOrd="0" presId="urn:microsoft.com/office/officeart/2005/8/layout/process3"/>
    <dgm:cxn modelId="{0BA1363A-38B6-411D-8F0B-16C1366E5212}" type="presParOf" srcId="{2C079796-3951-45D4-B3B1-40FC656D2352}" destId="{7D6EFD6E-D73D-4C90-AA9D-1687D47BD631}" srcOrd="2" destOrd="0" presId="urn:microsoft.com/office/officeart/2005/8/layout/process3"/>
    <dgm:cxn modelId="{690D45E3-1980-4994-94F5-5A11CDB5AA91}" type="presParOf" srcId="{7D6EFD6E-D73D-4C90-AA9D-1687D47BD631}" destId="{C937C270-7601-48F4-948B-39F042ADF455}" srcOrd="0" destOrd="0" presId="urn:microsoft.com/office/officeart/2005/8/layout/process3"/>
    <dgm:cxn modelId="{70B848B7-50F6-41C8-AA02-131BD2CD5349}" type="presParOf" srcId="{7D6EFD6E-D73D-4C90-AA9D-1687D47BD631}" destId="{1AD6FB17-81E0-4544-A487-43CD10A4A08F}" srcOrd="1" destOrd="0" presId="urn:microsoft.com/office/officeart/2005/8/layout/process3"/>
    <dgm:cxn modelId="{33C836F1-B7FE-4174-98B3-5FDA65DFA0CE}" type="presParOf" srcId="{7D6EFD6E-D73D-4C90-AA9D-1687D47BD631}" destId="{4A853AB4-A7BD-4776-A4EE-B05885508147}" srcOrd="2" destOrd="0" presId="urn:microsoft.com/office/officeart/2005/8/layout/process3"/>
    <dgm:cxn modelId="{DF7430D6-2BA1-4C96-A147-B312836A4A56}" type="presParOf" srcId="{2C079796-3951-45D4-B3B1-40FC656D2352}" destId="{1F8D8764-8219-44EB-85BB-0A064ECD3DE7}" srcOrd="3" destOrd="0" presId="urn:microsoft.com/office/officeart/2005/8/layout/process3"/>
    <dgm:cxn modelId="{802A6450-9736-4467-A6EE-9C73A53F877F}" type="presParOf" srcId="{1F8D8764-8219-44EB-85BB-0A064ECD3DE7}" destId="{69474D89-802D-4131-A907-301AF075BD73}" srcOrd="0" destOrd="0" presId="urn:microsoft.com/office/officeart/2005/8/layout/process3"/>
    <dgm:cxn modelId="{D9EAB539-EB48-4B90-A25E-B006D8182A2E}" type="presParOf" srcId="{2C079796-3951-45D4-B3B1-40FC656D2352}" destId="{1B455458-5447-464A-AF91-D7320AE0A3B6}" srcOrd="4" destOrd="0" presId="urn:microsoft.com/office/officeart/2005/8/layout/process3"/>
    <dgm:cxn modelId="{5D14B9FC-E35D-4A03-A147-3155CBF60908}" type="presParOf" srcId="{1B455458-5447-464A-AF91-D7320AE0A3B6}" destId="{88AEE786-69C9-41EE-8443-5F2442F33062}" srcOrd="0" destOrd="0" presId="urn:microsoft.com/office/officeart/2005/8/layout/process3"/>
    <dgm:cxn modelId="{B9862261-A5F7-4354-99CE-32C35DB933C6}" type="presParOf" srcId="{1B455458-5447-464A-AF91-D7320AE0A3B6}" destId="{6DE8B4D6-8AAC-45CE-9599-6F1CD9500F73}" srcOrd="1" destOrd="0" presId="urn:microsoft.com/office/officeart/2005/8/layout/process3"/>
    <dgm:cxn modelId="{7F5E4C4B-9310-4955-BB20-14DDAD075432}" type="presParOf" srcId="{1B455458-5447-464A-AF91-D7320AE0A3B6}" destId="{F56B53C5-E3B2-44AB-A6D8-719354EC194C}" srcOrd="2" destOrd="0" presId="urn:microsoft.com/office/officeart/2005/8/layout/process3"/>
    <dgm:cxn modelId="{90EC2550-4D3B-417B-9977-3D539B9DD8FE}" type="presParOf" srcId="{2C079796-3951-45D4-B3B1-40FC656D2352}" destId="{2D2938BF-4BF0-44DA-96D9-FB2743000CBB}" srcOrd="5" destOrd="0" presId="urn:microsoft.com/office/officeart/2005/8/layout/process3"/>
    <dgm:cxn modelId="{A482A027-C2DB-4754-BA32-93C3600CD174}" type="presParOf" srcId="{2D2938BF-4BF0-44DA-96D9-FB2743000CBB}" destId="{7B928B6B-F4F4-440E-919F-7A649818A62A}" srcOrd="0" destOrd="0" presId="urn:microsoft.com/office/officeart/2005/8/layout/process3"/>
    <dgm:cxn modelId="{CC077FE3-D26A-43C3-8789-BB1F4B0FADCE}" type="presParOf" srcId="{2C079796-3951-45D4-B3B1-40FC656D2352}" destId="{73B96010-06EB-4181-B6F5-F6332FF944A3}" srcOrd="6" destOrd="0" presId="urn:microsoft.com/office/officeart/2005/8/layout/process3"/>
    <dgm:cxn modelId="{E3CFA4F7-951A-4145-9314-8590F8E97168}" type="presParOf" srcId="{73B96010-06EB-4181-B6F5-F6332FF944A3}" destId="{75106F56-07B9-4287-87BE-6E3D0FC142AD}" srcOrd="0" destOrd="0" presId="urn:microsoft.com/office/officeart/2005/8/layout/process3"/>
    <dgm:cxn modelId="{E1C3E5B3-A843-4538-9B2C-64E1A01CA848}" type="presParOf" srcId="{73B96010-06EB-4181-B6F5-F6332FF944A3}" destId="{99A01286-A01D-4C27-B445-686A608ABF9C}" srcOrd="1" destOrd="0" presId="urn:microsoft.com/office/officeart/2005/8/layout/process3"/>
    <dgm:cxn modelId="{E2DBED7A-2FC3-4F47-B955-543BAD60963F}" type="presParOf" srcId="{73B96010-06EB-4181-B6F5-F6332FF944A3}" destId="{86A080CA-01F5-4110-BFED-097EE01C2FBB}" srcOrd="2" destOrd="0" presId="urn:microsoft.com/office/officeart/2005/8/layout/process3"/>
    <dgm:cxn modelId="{DF946431-2091-4ADB-92ED-A9D1C7D622D2}" type="presParOf" srcId="{2C079796-3951-45D4-B3B1-40FC656D2352}" destId="{9AB5CE5F-A3DB-4005-80E8-6A89CE82BAEB}" srcOrd="7" destOrd="0" presId="urn:microsoft.com/office/officeart/2005/8/layout/process3"/>
    <dgm:cxn modelId="{4061A4C4-6D90-4ADB-AE29-9EE2DAEE913B}" type="presParOf" srcId="{9AB5CE5F-A3DB-4005-80E8-6A89CE82BAEB}" destId="{07D447F7-4E8C-4C57-9E1D-314C2F5179B0}" srcOrd="0" destOrd="0" presId="urn:microsoft.com/office/officeart/2005/8/layout/process3"/>
    <dgm:cxn modelId="{9C402685-3707-4EE3-894C-CC5BC51E96F1}" type="presParOf" srcId="{2C079796-3951-45D4-B3B1-40FC656D2352}" destId="{67BC1645-7F7F-43B9-8E91-C86B711A3838}" srcOrd="8" destOrd="0" presId="urn:microsoft.com/office/officeart/2005/8/layout/process3"/>
    <dgm:cxn modelId="{2149655D-483F-4CDE-B4C8-3384A0186004}" type="presParOf" srcId="{67BC1645-7F7F-43B9-8E91-C86B711A3838}" destId="{6F1DD820-C198-4368-95E1-1585FBB1D775}" srcOrd="0" destOrd="0" presId="urn:microsoft.com/office/officeart/2005/8/layout/process3"/>
    <dgm:cxn modelId="{0200E079-F6BF-4361-9315-A1172BD8DF2A}" type="presParOf" srcId="{67BC1645-7F7F-43B9-8E91-C86B711A3838}" destId="{B7E254B8-2E2F-4082-A7A6-7587F1BE49F3}" srcOrd="1" destOrd="0" presId="urn:microsoft.com/office/officeart/2005/8/layout/process3"/>
    <dgm:cxn modelId="{5BDD24CE-0C16-4BAA-95C9-38752AB6934B}" type="presParOf" srcId="{67BC1645-7F7F-43B9-8E91-C86B711A3838}" destId="{7EC1DC2E-BC29-42AC-936E-0832A5949B5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18CAC06-D38A-4A5B-9481-CEEA071EAD8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B8684C2-CA11-4F31-85CB-B9DBBD6EEF81}">
      <dgm:prSet phldrT="[Text]" custT="1"/>
      <dgm: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D37F573-F2A8-4B4D-8C50-85E6ECF73193}" type="par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1B28D6A-3C03-4526-84BC-62BB1D97D493}" type="sibTrans" cxnId="{E58CC455-1D28-4BA1-8D8D-6C476113B3CC}">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E4687A15-69BF-4695-9CF0-42F97EEC4205}">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DEC65E54-7B0C-42D6-9C45-2B0261580ADB}" type="par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0B4DF5F-CF62-4E6F-B6C2-BA04A269CA03}" type="sibTrans" cxnId="{C4B22E71-B103-410B-A89D-E049C4221B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7C64E04-763F-46FB-A631-661475766DA3}">
      <dgm:prSet phldrT="[Text]" custT="1"/>
      <dgm: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382188B2-0018-495A-A103-D407B3039422}" type="par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18DD82E1-94D1-42E1-B215-D0CAB682BBBC}" type="sibTrans" cxnId="{9F1E570F-3F7F-41D8-AEDA-37CB5182F82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9DB57CCC-180F-482C-916B-EB03E80E4E4B}">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FD5D314-13A8-49FB-B975-A58E538050E4}" type="par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0B13A13-4721-47F2-AF7C-AC6FE21E7B67}" type="sibTrans" cxnId="{CA7F0E9C-66D6-4447-9405-58F3C1277C19}">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84EB6A4-5F73-4C4C-9F2F-65C093C37DA8}">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77C520CE-4A73-4A00-BB40-11A530178E5A}" type="par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0919AFCC-6EF6-49F4-BEA6-9A529D547C2B}" type="sibTrans" cxnId="{135BA913-71E3-43EB-B3D8-0A806BCF851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4C5E5CCD-3854-4607-AACA-8C89C67965E2}">
      <dgm:prSet phldrT="[Text]" custT="1"/>
      <dgm: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6A15020-402B-4B43-B5FD-53A8F3689738}" type="par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5094C51-E291-465E-A38C-5C6BBFCA8FA2}" type="sibTrans" cxnId="{E068FE5E-BA53-4026-80D8-0C716F182FA6}">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2BB0387-BA7A-4B02-82D0-2CBF44C1BA71}">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E276300-A64A-4E91-A48C-DCED1474D03D}" type="par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D8983836-A81E-434F-852E-736D4C758617}" type="sibTrans" cxnId="{E0D675AA-A7F8-425C-B67B-4A72CF38ACB7}">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B12600A1-4F9E-4C3A-8C96-89F847AC4EAE}">
      <dgm:prSet phldrT="[Text]" custT="1"/>
      <dgm: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1A863803-5264-49C7-B620-8A5AA756C3AB}" type="par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2E2B98D-F98E-460D-BECB-C0421F26B32D}" type="sibTrans" cxnId="{1F593711-E695-4956-A4AF-703D71A0818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224C75A-9971-44C6-878E-224A18496CD0}">
      <dgm:prSet phldrT="[Text]" custT="1"/>
      <dgm: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4101609F-E4C6-4231-9DCC-04CB8C8DB3FF}" type="sib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2ACE45F3-02B7-4EB0-9423-DA20B70C7CF8}" type="parTrans" cxnId="{6CE72460-18A2-4892-845F-CDC989DF790A}">
      <dgm:prSet/>
      <dgm:spPr/>
      <dgm:t>
        <a:bodyPr/>
        <a:lstStyle/>
        <a:p>
          <a:endParaRPr lang="en-US">
            <a:latin typeface="冬青黑体简体中文 W3" panose="020B0300000000000000" pitchFamily="34" charset="-122"/>
            <a:ea typeface="冬青黑体简体中文 W3" panose="020B0300000000000000" pitchFamily="34" charset="-122"/>
          </a:endParaRPr>
        </a:p>
      </dgm:t>
    </dgm:pt>
    <dgm:pt modelId="{AD2FA947-D7E6-48D5-80A3-0C6E06BA919C}">
      <dgm:prSet phldrT="[Text]" custT="1"/>
      <dgm: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973C7008-7637-4277-899A-78855D453220}" type="par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3569C0D-3819-43C6-8E04-4621D1C7BD18}" type="sibTrans" cxnId="{0453F9C4-7FE5-42FB-B296-413972F91866}">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E7D76E2-D737-4CF3-9862-CA4F06CFA9B0}">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7D60101-1FA2-4773-9DC7-08C4C5008150}" type="par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12FF86C-6622-4251-81F2-6F3E69C44599}" type="sibTrans" cxnId="{5A6303E8-ABBE-4F77-AF8F-BF178D57986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F5EB9FD-6F1A-42B6-8DEA-F0B9DBB20F74}">
      <dgm:prSet phldrT="[Text]" custT="1"/>
      <dgm: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gm:spPr>
      <dgm:t>
        <a:bodyPr/>
        <a:lstStyle/>
        <a:p>
          <a:r>
            <a:rPr lang="zh-CN" altLang="en-US" sz="2400" b="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dirty="0">
            <a:solidFill>
              <a:sysClr val="window" lastClr="FFFFFF"/>
            </a:solidFill>
            <a:effectLst>
              <a:outerShdw blurRad="38100" dist="38100" dir="2700000" algn="tl">
                <a:srgbClr val="000000"/>
              </a:outerShdw>
            </a:effectLst>
            <a:latin typeface="+mn-lt"/>
            <a:ea typeface="+mn-ea"/>
            <a:cs typeface="+mn-ea"/>
            <a:sym typeface="+mn-lt"/>
          </a:endParaRPr>
        </a:p>
      </dgm:t>
    </dgm:pt>
    <dgm:pt modelId="{201517E7-F35D-4426-8012-8144725B885D}" type="par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F96EA2-012E-4067-B9C4-4AA06657ACBD}" type="sibTrans" cxnId="{AEE1326D-7827-455E-8FE1-B141EAE7DBC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B2B873B-10E1-4278-93C9-3A3813BF7AAF}">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4CEE132C-F6BB-4660-B786-9FC3831862E7}" type="par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E8FC4C2-C623-4397-B864-A51AC565EDE8}" type="sibTrans" cxnId="{84DDE0BA-22BF-4106-9178-B95265F94FB5}">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44D76E97-46D2-4649-B96C-8B843F15695E}">
      <dgm:prSet phldrT="[Text]" custT="1"/>
      <dgm: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9583F216-B658-4726-AF4F-C344EBC47C45}" type="par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17D16E8-1A72-463C-BE0E-659E9A94E126}" type="sibTrans" cxnId="{AFDBB0D2-217B-433D-9A45-62083CC17538}">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31339E11-6C6C-4DD2-AA5F-974456A6FEA3}">
      <dgm:prSet phldrT="[Text]" custT="1"/>
      <dgm: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A508F35E-4FE7-4C24-9884-7F7E32A47197}" type="par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2DB56D1A-C5D2-499E-AD92-62E2BDB50871}" type="sibTrans" cxnId="{5E1E2695-145A-4DBE-9037-81A7FD29092E}">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C14C7C9-7E1E-4A4F-8B27-F097274D56D6}">
      <dgm:prSet phldrT="[Text]" custT="1"/>
      <dgm: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F6A95F62-CDBB-4E66-B9FD-CA0CF880AD50}" type="par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46749AA-0E70-46A1-9DE3-FDC8CF72D359}" type="sibTrans" cxnId="{88CA6037-C15A-4151-9BD2-9927E14C4B4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183467-7617-49A4-AF2E-86191A97BA31}">
      <dgm:prSet phldrT="[Text]" custT="1"/>
      <dgm: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E1BDC79A-3EC2-43B4-972A-A82D4A7BE777}" type="par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9110ECC8-9BEE-4308-A3E0-D7433CDF3A5F}" type="sibTrans" cxnId="{9FA3C62A-4361-4F21-9615-3BD559C77BDB}">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B13C270D-5157-4966-ACE7-28CCFF87FBA7}">
      <dgm:prSet phldrT="[Text]" custT="1"/>
      <dgm: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gm:spPr>
      <dgm:t>
        <a:bodyPr/>
        <a:lstStyle/>
        <a:p>
          <a:r>
            <a:rPr lang="zh-CN" altLang="en-US" sz="16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gm:t>
    </dgm:pt>
    <dgm:pt modelId="{B41A2194-9D70-4E51-9554-A0683389F62E}" type="par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DEF90A-8A1B-40CD-A5A1-6424560751EE}" type="sibTrans" cxnId="{CC30EC70-4779-4149-9248-EEDFF0247EF1}">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A08436C4-2AF9-4229-A936-D1C7C7AF6F3D}" type="pres">
      <dgm:prSet presAssocID="{F18CAC06-D38A-4A5B-9481-CEEA071EAD80}" presName="Name0" presStyleCnt="0">
        <dgm:presLayoutVars>
          <dgm:dir/>
          <dgm:animLvl val="lvl"/>
          <dgm:resizeHandles val="exact"/>
        </dgm:presLayoutVars>
      </dgm:prSet>
      <dgm:spPr/>
    </dgm:pt>
    <dgm:pt modelId="{7EA7F80C-0448-44FC-A4BC-8D926B94F774}" type="pres">
      <dgm:prSet presAssocID="{5B8684C2-CA11-4F31-85CB-B9DBBD6EEF81}" presName="linNode" presStyleCnt="0"/>
      <dgm:spPr/>
    </dgm:pt>
    <dgm:pt modelId="{FA170500-4262-4C64-A39A-F075AF811E2B}" type="pres">
      <dgm:prSet presAssocID="{5B8684C2-CA11-4F31-85CB-B9DBBD6EEF81}" presName="parentText" presStyleLbl="node1" presStyleIdx="0" presStyleCnt="6" custScaleX="107175">
        <dgm:presLayoutVars>
          <dgm:chMax val="1"/>
          <dgm:bulletEnabled val="1"/>
        </dgm:presLayoutVars>
      </dgm:prSet>
      <dgm:spPr/>
    </dgm:pt>
    <dgm:pt modelId="{81C1DCDF-8DB5-4B16-9DC4-3EFDDF6A3DD3}" type="pres">
      <dgm:prSet presAssocID="{5B8684C2-CA11-4F31-85CB-B9DBBD6EEF81}" presName="descendantText" presStyleLbl="alignAccFollowNode1" presStyleIdx="0" presStyleCnt="6" custScaleX="181769">
        <dgm:presLayoutVars>
          <dgm:bulletEnabled val="1"/>
        </dgm:presLayoutVars>
      </dgm:prSet>
      <dgm:spPr/>
    </dgm:pt>
    <dgm:pt modelId="{3C7C1BE0-1C8B-4CA3-8DB8-6919B2966A53}" type="pres">
      <dgm:prSet presAssocID="{A1B28D6A-3C03-4526-84BC-62BB1D97D493}" presName="sp" presStyleCnt="0"/>
      <dgm:spPr/>
    </dgm:pt>
    <dgm:pt modelId="{F4DBCA22-9A4D-4CE4-8F2A-8F9C6926B8E0}" type="pres">
      <dgm:prSet presAssocID="{D7C64E04-763F-46FB-A631-661475766DA3}" presName="linNode" presStyleCnt="0"/>
      <dgm:spPr/>
    </dgm:pt>
    <dgm:pt modelId="{717DFACE-617D-4984-95EB-593C8FF055E2}" type="pres">
      <dgm:prSet presAssocID="{D7C64E04-763F-46FB-A631-661475766DA3}" presName="parentText" presStyleLbl="node1" presStyleIdx="1" presStyleCnt="6" custScaleX="107175">
        <dgm:presLayoutVars>
          <dgm:chMax val="1"/>
          <dgm:bulletEnabled val="1"/>
        </dgm:presLayoutVars>
      </dgm:prSet>
      <dgm:spPr/>
    </dgm:pt>
    <dgm:pt modelId="{1306E786-3D8C-4444-96FB-E5705006CE30}" type="pres">
      <dgm:prSet presAssocID="{D7C64E04-763F-46FB-A631-661475766DA3}" presName="descendantText" presStyleLbl="alignAccFollowNode1" presStyleIdx="1" presStyleCnt="6" custScaleX="181769">
        <dgm:presLayoutVars>
          <dgm:bulletEnabled val="1"/>
        </dgm:presLayoutVars>
      </dgm:prSet>
      <dgm:spPr/>
    </dgm:pt>
    <dgm:pt modelId="{42AC1197-2241-4F88-9AC8-3A8F5EC9A28E}" type="pres">
      <dgm:prSet presAssocID="{18DD82E1-94D1-42E1-B215-D0CAB682BBBC}" presName="sp" presStyleCnt="0"/>
      <dgm:spPr/>
    </dgm:pt>
    <dgm:pt modelId="{7BAFB092-21B4-437D-B5ED-93B25F1D67BC}" type="pres">
      <dgm:prSet presAssocID="{B224C75A-9971-44C6-878E-224A18496CD0}" presName="linNode" presStyleCnt="0"/>
      <dgm:spPr/>
    </dgm:pt>
    <dgm:pt modelId="{4629DA23-FC54-4E09-B0E3-A852B13C6A7C}" type="pres">
      <dgm:prSet presAssocID="{B224C75A-9971-44C6-878E-224A18496CD0}" presName="parentText" presStyleLbl="node1" presStyleIdx="2" presStyleCnt="6" custScaleX="107175">
        <dgm:presLayoutVars>
          <dgm:chMax val="1"/>
          <dgm:bulletEnabled val="1"/>
        </dgm:presLayoutVars>
      </dgm:prSet>
      <dgm:spPr/>
    </dgm:pt>
    <dgm:pt modelId="{100005C3-241E-43D8-B300-9DCB44A80BF1}" type="pres">
      <dgm:prSet presAssocID="{B224C75A-9971-44C6-878E-224A18496CD0}" presName="descendantText" presStyleLbl="alignAccFollowNode1" presStyleIdx="2" presStyleCnt="6" custScaleX="181769">
        <dgm:presLayoutVars>
          <dgm:bulletEnabled val="1"/>
        </dgm:presLayoutVars>
      </dgm:prSet>
      <dgm:spPr/>
    </dgm:pt>
    <dgm:pt modelId="{9DDB4C02-28EC-4603-A6A8-70220E7EBDE7}" type="pres">
      <dgm:prSet presAssocID="{4101609F-E4C6-4231-9DCC-04CB8C8DB3FF}" presName="sp" presStyleCnt="0"/>
      <dgm:spPr/>
    </dgm:pt>
    <dgm:pt modelId="{225FE20F-0D1B-45F6-9E20-FB845B5F4BBA}" type="pres">
      <dgm:prSet presAssocID="{4C5E5CCD-3854-4607-AACA-8C89C67965E2}" presName="linNode" presStyleCnt="0"/>
      <dgm:spPr/>
    </dgm:pt>
    <dgm:pt modelId="{490358EB-C16C-49CD-814E-0AC6780FCA47}" type="pres">
      <dgm:prSet presAssocID="{4C5E5CCD-3854-4607-AACA-8C89C67965E2}" presName="parentText" presStyleLbl="node1" presStyleIdx="3" presStyleCnt="6" custScaleX="107175">
        <dgm:presLayoutVars>
          <dgm:chMax val="1"/>
          <dgm:bulletEnabled val="1"/>
        </dgm:presLayoutVars>
      </dgm:prSet>
      <dgm:spPr/>
    </dgm:pt>
    <dgm:pt modelId="{B49C75A2-7D6D-4294-A78A-9EFCF9312076}" type="pres">
      <dgm:prSet presAssocID="{4C5E5CCD-3854-4607-AACA-8C89C67965E2}" presName="descendantText" presStyleLbl="alignAccFollowNode1" presStyleIdx="3" presStyleCnt="6" custScaleX="181769">
        <dgm:presLayoutVars>
          <dgm:bulletEnabled val="1"/>
        </dgm:presLayoutVars>
      </dgm:prSet>
      <dgm:spPr/>
    </dgm:pt>
    <dgm:pt modelId="{5C4B0EA6-CBDE-437B-BB26-F64EC94633D3}" type="pres">
      <dgm:prSet presAssocID="{B5094C51-E291-465E-A38C-5C6BBFCA8FA2}" presName="sp" presStyleCnt="0"/>
      <dgm:spPr/>
    </dgm:pt>
    <dgm:pt modelId="{4110AB5F-296F-4F85-8FF0-9CCD22861F87}" type="pres">
      <dgm:prSet presAssocID="{AD2FA947-D7E6-48D5-80A3-0C6E06BA919C}" presName="linNode" presStyleCnt="0"/>
      <dgm:spPr/>
    </dgm:pt>
    <dgm:pt modelId="{F6F3BEC1-6258-43DC-AE8A-D1DA196EE7ED}" type="pres">
      <dgm:prSet presAssocID="{AD2FA947-D7E6-48D5-80A3-0C6E06BA919C}" presName="parentText" presStyleLbl="node1" presStyleIdx="4" presStyleCnt="6" custScaleX="69693">
        <dgm:presLayoutVars>
          <dgm:chMax val="1"/>
          <dgm:bulletEnabled val="1"/>
        </dgm:presLayoutVars>
      </dgm:prSet>
      <dgm:spPr/>
    </dgm:pt>
    <dgm:pt modelId="{3A4A8526-7AC2-43FA-BF9D-F2AAA804108E}" type="pres">
      <dgm:prSet presAssocID="{AD2FA947-D7E6-48D5-80A3-0C6E06BA919C}" presName="descendantText" presStyleLbl="alignAccFollowNode1" presStyleIdx="4" presStyleCnt="6" custScaleX="116785">
        <dgm:presLayoutVars>
          <dgm:bulletEnabled val="1"/>
        </dgm:presLayoutVars>
      </dgm:prSet>
      <dgm:spPr/>
    </dgm:pt>
    <dgm:pt modelId="{F271220B-3AD9-4E4D-8A90-F0332DA1BA96}" type="pres">
      <dgm:prSet presAssocID="{83569C0D-3819-43C6-8E04-4621D1C7BD18}" presName="sp" presStyleCnt="0"/>
      <dgm:spPr/>
    </dgm:pt>
    <dgm:pt modelId="{F6E23626-C8A9-4258-B3CE-ABAEF8BED4AB}" type="pres">
      <dgm:prSet presAssocID="{8F5EB9FD-6F1A-42B6-8DEA-F0B9DBB20F74}" presName="linNode" presStyleCnt="0"/>
      <dgm:spPr/>
    </dgm:pt>
    <dgm:pt modelId="{1EB2592B-FEFD-46E1-BF91-5D8D8B596EC3}" type="pres">
      <dgm:prSet presAssocID="{8F5EB9FD-6F1A-42B6-8DEA-F0B9DBB20F74}" presName="parentText" presStyleLbl="node1" presStyleIdx="5" presStyleCnt="6" custScaleX="73842">
        <dgm:presLayoutVars>
          <dgm:chMax val="1"/>
          <dgm:bulletEnabled val="1"/>
        </dgm:presLayoutVars>
      </dgm:prSet>
      <dgm:spPr/>
    </dgm:pt>
    <dgm:pt modelId="{5D311E83-BF12-4E3F-814E-A7BD338E7338}" type="pres">
      <dgm:prSet presAssocID="{8F5EB9FD-6F1A-42B6-8DEA-F0B9DBB20F74}" presName="descendantText" presStyleLbl="alignAccFollowNode1" presStyleIdx="5" presStyleCnt="6" custScaleX="121807">
        <dgm:presLayoutVars>
          <dgm:bulletEnabled val="1"/>
        </dgm:presLayoutVars>
      </dgm:prSet>
      <dgm:spPr/>
    </dgm:pt>
  </dgm:ptLst>
  <dgm:cxnLst>
    <dgm:cxn modelId="{B9F2C800-19C4-4BE6-9015-15D23A49C9CF}" type="presOf" srcId="{AD2FA947-D7E6-48D5-80A3-0C6E06BA919C}" destId="{F6F3BEC1-6258-43DC-AE8A-D1DA196EE7ED}" srcOrd="0" destOrd="0" presId="urn:microsoft.com/office/officeart/2005/8/layout/vList5"/>
    <dgm:cxn modelId="{ABEB0F0A-E8C5-4A54-9B30-98161B8B0FDD}" type="presOf" srcId="{D7C64E04-763F-46FB-A631-661475766DA3}" destId="{717DFACE-617D-4984-95EB-593C8FF055E2}" srcOrd="0" destOrd="0" presId="urn:microsoft.com/office/officeart/2005/8/layout/vList5"/>
    <dgm:cxn modelId="{9F1E570F-3F7F-41D8-AEDA-37CB5182F827}" srcId="{F18CAC06-D38A-4A5B-9481-CEEA071EAD80}" destId="{D7C64E04-763F-46FB-A631-661475766DA3}" srcOrd="1" destOrd="0" parTransId="{382188B2-0018-495A-A103-D407B3039422}" sibTransId="{18DD82E1-94D1-42E1-B215-D0CAB682BBBC}"/>
    <dgm:cxn modelId="{E9FA7C10-8F01-42BA-833E-0709AAA94CBB}" type="presOf" srcId="{B224C75A-9971-44C6-878E-224A18496CD0}" destId="{4629DA23-FC54-4E09-B0E3-A852B13C6A7C}" srcOrd="0" destOrd="0" presId="urn:microsoft.com/office/officeart/2005/8/layout/vList5"/>
    <dgm:cxn modelId="{1F593711-E695-4956-A4AF-703D71A08189}" srcId="{5B8684C2-CA11-4F31-85CB-B9DBBD6EEF81}" destId="{B12600A1-4F9E-4C3A-8C96-89F847AC4EAE}" srcOrd="1" destOrd="0" parTransId="{1A863803-5264-49C7-B620-8A5AA756C3AB}" sibTransId="{E2E2B98D-F98E-460D-BECB-C0421F26B32D}"/>
    <dgm:cxn modelId="{246C0A13-CAAE-43C4-BB99-6524094C44C8}" type="presOf" srcId="{56183467-7617-49A4-AF2E-86191A97BA31}" destId="{3A4A8526-7AC2-43FA-BF9D-F2AAA804108E}" srcOrd="0" destOrd="1" presId="urn:microsoft.com/office/officeart/2005/8/layout/vList5"/>
    <dgm:cxn modelId="{135BA913-71E3-43EB-B3D8-0A806BCF8516}" srcId="{B224C75A-9971-44C6-878E-224A18496CD0}" destId="{A84EB6A4-5F73-4C4C-9F2F-65C093C37DA8}" srcOrd="0" destOrd="0" parTransId="{77C520CE-4A73-4A00-BB40-11A530178E5A}" sibTransId="{0919AFCC-6EF6-49F4-BEA6-9A529D547C2B}"/>
    <dgm:cxn modelId="{207FF014-5CE4-40FC-A708-06528F376DFC}" type="presOf" srcId="{8F5EB9FD-6F1A-42B6-8DEA-F0B9DBB20F74}" destId="{1EB2592B-FEFD-46E1-BF91-5D8D8B596EC3}" srcOrd="0" destOrd="0" presId="urn:microsoft.com/office/officeart/2005/8/layout/vList5"/>
    <dgm:cxn modelId="{9FA3C62A-4361-4F21-9615-3BD559C77BDB}" srcId="{AD2FA947-D7E6-48D5-80A3-0C6E06BA919C}" destId="{56183467-7617-49A4-AF2E-86191A97BA31}" srcOrd="1" destOrd="0" parTransId="{E1BDC79A-3EC2-43B4-972A-A82D4A7BE777}" sibTransId="{9110ECC8-9BEE-4308-A3E0-D7433CDF3A5F}"/>
    <dgm:cxn modelId="{3DA47E36-C6DC-4DA1-AF72-E0A47B17E9A2}" type="presOf" srcId="{9DB57CCC-180F-482C-916B-EB03E80E4E4B}" destId="{1306E786-3D8C-4444-96FB-E5705006CE30}" srcOrd="0" destOrd="0" presId="urn:microsoft.com/office/officeart/2005/8/layout/vList5"/>
    <dgm:cxn modelId="{88CA6037-C15A-4151-9BD2-9927E14C4B4C}" srcId="{4C5E5CCD-3854-4607-AACA-8C89C67965E2}" destId="{0C14C7C9-7E1E-4A4F-8B27-F097274D56D6}" srcOrd="1" destOrd="0" parTransId="{F6A95F62-CDBB-4E66-B9FD-CA0CF880AD50}" sibTransId="{B46749AA-0E70-46A1-9DE3-FDC8CF72D359}"/>
    <dgm:cxn modelId="{E068FE5E-BA53-4026-80D8-0C716F182FA6}" srcId="{F18CAC06-D38A-4A5B-9481-CEEA071EAD80}" destId="{4C5E5CCD-3854-4607-AACA-8C89C67965E2}" srcOrd="3" destOrd="0" parTransId="{26A15020-402B-4B43-B5FD-53A8F3689738}" sibTransId="{B5094C51-E291-465E-A38C-5C6BBFCA8FA2}"/>
    <dgm:cxn modelId="{6CE72460-18A2-4892-845F-CDC989DF790A}" srcId="{F18CAC06-D38A-4A5B-9481-CEEA071EAD80}" destId="{B224C75A-9971-44C6-878E-224A18496CD0}" srcOrd="2" destOrd="0" parTransId="{2ACE45F3-02B7-4EB0-9423-DA20B70C7CF8}" sibTransId="{4101609F-E4C6-4231-9DCC-04CB8C8DB3FF}"/>
    <dgm:cxn modelId="{A6225D4C-0244-4DAE-9F34-BE5DFC25F4CF}" type="presOf" srcId="{31339E11-6C6C-4DD2-AA5F-974456A6FEA3}" destId="{100005C3-241E-43D8-B300-9DCB44A80BF1}" srcOrd="0" destOrd="1" presId="urn:microsoft.com/office/officeart/2005/8/layout/vList5"/>
    <dgm:cxn modelId="{AEE1326D-7827-455E-8FE1-B141EAE7DBCD}" srcId="{F18CAC06-D38A-4A5B-9481-CEEA071EAD80}" destId="{8F5EB9FD-6F1A-42B6-8DEA-F0B9DBB20F74}" srcOrd="5" destOrd="0" parTransId="{201517E7-F35D-4426-8012-8144725B885D}" sibTransId="{69F96EA2-012E-4067-B9C4-4AA06657ACBD}"/>
    <dgm:cxn modelId="{CC30EC70-4779-4149-9248-EEDFF0247EF1}" srcId="{8F5EB9FD-6F1A-42B6-8DEA-F0B9DBB20F74}" destId="{B13C270D-5157-4966-ACE7-28CCFF87FBA7}" srcOrd="1" destOrd="0" parTransId="{B41A2194-9D70-4E51-9554-A0683389F62E}" sibTransId="{87DEF90A-8A1B-40CD-A5A1-6424560751EE}"/>
    <dgm:cxn modelId="{C4B22E71-B103-410B-A89D-E049C4221B27}" srcId="{5B8684C2-CA11-4F31-85CB-B9DBBD6EEF81}" destId="{E4687A15-69BF-4695-9CF0-42F97EEC4205}" srcOrd="0" destOrd="0" parTransId="{DEC65E54-7B0C-42D6-9C45-2B0261580ADB}" sibTransId="{10B4DF5F-CF62-4E6F-B6C2-BA04A269CA03}"/>
    <dgm:cxn modelId="{E58CC455-1D28-4BA1-8D8D-6C476113B3CC}" srcId="{F18CAC06-D38A-4A5B-9481-CEEA071EAD80}" destId="{5B8684C2-CA11-4F31-85CB-B9DBBD6EEF81}" srcOrd="0" destOrd="0" parTransId="{4D37F573-F2A8-4B4D-8C50-85E6ECF73193}" sibTransId="{A1B28D6A-3C03-4526-84BC-62BB1D97D493}"/>
    <dgm:cxn modelId="{1CA77A86-0877-4CAC-A284-C836FA50D599}" type="presOf" srcId="{F18CAC06-D38A-4A5B-9481-CEEA071EAD80}" destId="{A08436C4-2AF9-4229-A936-D1C7C7AF6F3D}" srcOrd="0" destOrd="0" presId="urn:microsoft.com/office/officeart/2005/8/layout/vList5"/>
    <dgm:cxn modelId="{5E1E2695-145A-4DBE-9037-81A7FD29092E}" srcId="{B224C75A-9971-44C6-878E-224A18496CD0}" destId="{31339E11-6C6C-4DD2-AA5F-974456A6FEA3}" srcOrd="1" destOrd="0" parTransId="{A508F35E-4FE7-4C24-9884-7F7E32A47197}" sibTransId="{2DB56D1A-C5D2-499E-AD92-62E2BDB50871}"/>
    <dgm:cxn modelId="{CA7F0E9C-66D6-4447-9405-58F3C1277C19}" srcId="{D7C64E04-763F-46FB-A631-661475766DA3}" destId="{9DB57CCC-180F-482C-916B-EB03E80E4E4B}" srcOrd="0" destOrd="0" parTransId="{BFD5D314-13A8-49FB-B975-A58E538050E4}" sibTransId="{40B13A13-4721-47F2-AF7C-AC6FE21E7B67}"/>
    <dgm:cxn modelId="{E0D675AA-A7F8-425C-B67B-4A72CF38ACB7}" srcId="{4C5E5CCD-3854-4607-AACA-8C89C67965E2}" destId="{A2BB0387-BA7A-4B02-82D0-2CBF44C1BA71}" srcOrd="0" destOrd="0" parTransId="{4E276300-A64A-4E91-A48C-DCED1474D03D}" sibTransId="{D8983836-A81E-434F-852E-736D4C758617}"/>
    <dgm:cxn modelId="{D5A324AE-45FF-49A3-905C-BAC6A50844F7}" type="presOf" srcId="{5B8684C2-CA11-4F31-85CB-B9DBBD6EEF81}" destId="{FA170500-4262-4C64-A39A-F075AF811E2B}" srcOrd="0" destOrd="0" presId="urn:microsoft.com/office/officeart/2005/8/layout/vList5"/>
    <dgm:cxn modelId="{84DDE0BA-22BF-4106-9178-B95265F94FB5}" srcId="{8F5EB9FD-6F1A-42B6-8DEA-F0B9DBB20F74}" destId="{EB2B873B-10E1-4278-93C9-3A3813BF7AAF}" srcOrd="0" destOrd="0" parTransId="{4CEE132C-F6BB-4660-B786-9FC3831862E7}" sibTransId="{0E8FC4C2-C623-4397-B864-A51AC565EDE8}"/>
    <dgm:cxn modelId="{C2B5D1C0-880A-42E6-A9D2-003305367F1D}" type="presOf" srcId="{4C5E5CCD-3854-4607-AACA-8C89C67965E2}" destId="{490358EB-C16C-49CD-814E-0AC6780FCA47}" srcOrd="0" destOrd="0" presId="urn:microsoft.com/office/officeart/2005/8/layout/vList5"/>
    <dgm:cxn modelId="{FCC0E0C4-4102-4C5D-868F-DE19C7591230}" type="presOf" srcId="{0C14C7C9-7E1E-4A4F-8B27-F097274D56D6}" destId="{B49C75A2-7D6D-4294-A78A-9EFCF9312076}" srcOrd="0" destOrd="1" presId="urn:microsoft.com/office/officeart/2005/8/layout/vList5"/>
    <dgm:cxn modelId="{0453F9C4-7FE5-42FB-B296-413972F91866}" srcId="{F18CAC06-D38A-4A5B-9481-CEEA071EAD80}" destId="{AD2FA947-D7E6-48D5-80A3-0C6E06BA919C}" srcOrd="4" destOrd="0" parTransId="{973C7008-7637-4277-899A-78855D453220}" sibTransId="{83569C0D-3819-43C6-8E04-4621D1C7BD18}"/>
    <dgm:cxn modelId="{91DDABCC-4C77-4A7C-8584-33C14092A7A9}" type="presOf" srcId="{5E7D76E2-D737-4CF3-9862-CA4F06CFA9B0}" destId="{3A4A8526-7AC2-43FA-BF9D-F2AAA804108E}" srcOrd="0" destOrd="0" presId="urn:microsoft.com/office/officeart/2005/8/layout/vList5"/>
    <dgm:cxn modelId="{3AAED3D0-3699-4C23-B4AB-F4966CD909DD}" type="presOf" srcId="{E4687A15-69BF-4695-9CF0-42F97EEC4205}" destId="{81C1DCDF-8DB5-4B16-9DC4-3EFDDF6A3DD3}" srcOrd="0" destOrd="0" presId="urn:microsoft.com/office/officeart/2005/8/layout/vList5"/>
    <dgm:cxn modelId="{AFDBB0D2-217B-433D-9A45-62083CC17538}" srcId="{D7C64E04-763F-46FB-A631-661475766DA3}" destId="{44D76E97-46D2-4649-B96C-8B843F15695E}" srcOrd="1" destOrd="0" parTransId="{9583F216-B658-4726-AF4F-C344EBC47C45}" sibTransId="{817D16E8-1A72-463C-BE0E-659E9A94E126}"/>
    <dgm:cxn modelId="{D65275D3-C8F4-4446-B927-A1671B726432}" type="presOf" srcId="{B13C270D-5157-4966-ACE7-28CCFF87FBA7}" destId="{5D311E83-BF12-4E3F-814E-A7BD338E7338}" srcOrd="0" destOrd="1" presId="urn:microsoft.com/office/officeart/2005/8/layout/vList5"/>
    <dgm:cxn modelId="{933356D8-1F59-4A86-8662-C835A710DF31}" type="presOf" srcId="{EB2B873B-10E1-4278-93C9-3A3813BF7AAF}" destId="{5D311E83-BF12-4E3F-814E-A7BD338E7338}" srcOrd="0" destOrd="0" presId="urn:microsoft.com/office/officeart/2005/8/layout/vList5"/>
    <dgm:cxn modelId="{48E95FE1-9A47-4C17-B8F5-AAF6C629722D}" type="presOf" srcId="{A2BB0387-BA7A-4B02-82D0-2CBF44C1BA71}" destId="{B49C75A2-7D6D-4294-A78A-9EFCF9312076}" srcOrd="0" destOrd="0" presId="urn:microsoft.com/office/officeart/2005/8/layout/vList5"/>
    <dgm:cxn modelId="{10891BE7-F36E-4197-ABB5-10808D15EE9D}" type="presOf" srcId="{B12600A1-4F9E-4C3A-8C96-89F847AC4EAE}" destId="{81C1DCDF-8DB5-4B16-9DC4-3EFDDF6A3DD3}" srcOrd="0" destOrd="1" presId="urn:microsoft.com/office/officeart/2005/8/layout/vList5"/>
    <dgm:cxn modelId="{5A6303E8-ABBE-4F77-AF8F-BF178D579865}" srcId="{AD2FA947-D7E6-48D5-80A3-0C6E06BA919C}" destId="{5E7D76E2-D737-4CF3-9862-CA4F06CFA9B0}" srcOrd="0" destOrd="0" parTransId="{97D60101-1FA2-4773-9DC7-08C4C5008150}" sibTransId="{E12FF86C-6622-4251-81F2-6F3E69C44599}"/>
    <dgm:cxn modelId="{62F2B2F3-BEC1-42FB-B1E0-920028BC5F91}" type="presOf" srcId="{44D76E97-46D2-4649-B96C-8B843F15695E}" destId="{1306E786-3D8C-4444-96FB-E5705006CE30}" srcOrd="0" destOrd="1" presId="urn:microsoft.com/office/officeart/2005/8/layout/vList5"/>
    <dgm:cxn modelId="{60B0D4FF-A77C-4404-BB92-2669DCF5BC7E}" type="presOf" srcId="{A84EB6A4-5F73-4C4C-9F2F-65C093C37DA8}" destId="{100005C3-241E-43D8-B300-9DCB44A80BF1}" srcOrd="0" destOrd="0" presId="urn:microsoft.com/office/officeart/2005/8/layout/vList5"/>
    <dgm:cxn modelId="{FD38EDCA-4BFC-4666-B1B0-E417B240F165}" type="presParOf" srcId="{A08436C4-2AF9-4229-A936-D1C7C7AF6F3D}" destId="{7EA7F80C-0448-44FC-A4BC-8D926B94F774}" srcOrd="0" destOrd="0" presId="urn:microsoft.com/office/officeart/2005/8/layout/vList5"/>
    <dgm:cxn modelId="{131665C7-AB80-492F-8DF0-EC7A77E97EB9}" type="presParOf" srcId="{7EA7F80C-0448-44FC-A4BC-8D926B94F774}" destId="{FA170500-4262-4C64-A39A-F075AF811E2B}" srcOrd="0" destOrd="0" presId="urn:microsoft.com/office/officeart/2005/8/layout/vList5"/>
    <dgm:cxn modelId="{92BAE56F-FF10-47E7-8855-E487A8D7F2C5}" type="presParOf" srcId="{7EA7F80C-0448-44FC-A4BC-8D926B94F774}" destId="{81C1DCDF-8DB5-4B16-9DC4-3EFDDF6A3DD3}" srcOrd="1" destOrd="0" presId="urn:microsoft.com/office/officeart/2005/8/layout/vList5"/>
    <dgm:cxn modelId="{B2AF3F32-4450-4FF9-8482-6A3ACE53A88C}" type="presParOf" srcId="{A08436C4-2AF9-4229-A936-D1C7C7AF6F3D}" destId="{3C7C1BE0-1C8B-4CA3-8DB8-6919B2966A53}" srcOrd="1" destOrd="0" presId="urn:microsoft.com/office/officeart/2005/8/layout/vList5"/>
    <dgm:cxn modelId="{93978146-B268-449D-BFCA-75BB7B9FE4E3}" type="presParOf" srcId="{A08436C4-2AF9-4229-A936-D1C7C7AF6F3D}" destId="{F4DBCA22-9A4D-4CE4-8F2A-8F9C6926B8E0}" srcOrd="2" destOrd="0" presId="urn:microsoft.com/office/officeart/2005/8/layout/vList5"/>
    <dgm:cxn modelId="{A4E97D87-1260-4074-90C0-041C2198BFD4}" type="presParOf" srcId="{F4DBCA22-9A4D-4CE4-8F2A-8F9C6926B8E0}" destId="{717DFACE-617D-4984-95EB-593C8FF055E2}" srcOrd="0" destOrd="0" presId="urn:microsoft.com/office/officeart/2005/8/layout/vList5"/>
    <dgm:cxn modelId="{EA8CEECE-0333-4738-B9A3-49D1503E4510}" type="presParOf" srcId="{F4DBCA22-9A4D-4CE4-8F2A-8F9C6926B8E0}" destId="{1306E786-3D8C-4444-96FB-E5705006CE30}" srcOrd="1" destOrd="0" presId="urn:microsoft.com/office/officeart/2005/8/layout/vList5"/>
    <dgm:cxn modelId="{202BEBE1-297A-41BD-975C-5A999EC55C86}" type="presParOf" srcId="{A08436C4-2AF9-4229-A936-D1C7C7AF6F3D}" destId="{42AC1197-2241-4F88-9AC8-3A8F5EC9A28E}" srcOrd="3" destOrd="0" presId="urn:microsoft.com/office/officeart/2005/8/layout/vList5"/>
    <dgm:cxn modelId="{CE1CAD43-AB65-4A8A-89BD-3F573891B6E8}" type="presParOf" srcId="{A08436C4-2AF9-4229-A936-D1C7C7AF6F3D}" destId="{7BAFB092-21B4-437D-B5ED-93B25F1D67BC}" srcOrd="4" destOrd="0" presId="urn:microsoft.com/office/officeart/2005/8/layout/vList5"/>
    <dgm:cxn modelId="{8EAA9ED5-05AF-4BC5-A6C8-1FFAB2CC07FE}" type="presParOf" srcId="{7BAFB092-21B4-437D-B5ED-93B25F1D67BC}" destId="{4629DA23-FC54-4E09-B0E3-A852B13C6A7C}" srcOrd="0" destOrd="0" presId="urn:microsoft.com/office/officeart/2005/8/layout/vList5"/>
    <dgm:cxn modelId="{5767232C-DCD8-4773-B24D-F4B4B234F383}" type="presParOf" srcId="{7BAFB092-21B4-437D-B5ED-93B25F1D67BC}" destId="{100005C3-241E-43D8-B300-9DCB44A80BF1}" srcOrd="1" destOrd="0" presId="urn:microsoft.com/office/officeart/2005/8/layout/vList5"/>
    <dgm:cxn modelId="{31460C19-0429-438B-8AE8-88D9101ADEA0}" type="presParOf" srcId="{A08436C4-2AF9-4229-A936-D1C7C7AF6F3D}" destId="{9DDB4C02-28EC-4603-A6A8-70220E7EBDE7}" srcOrd="5" destOrd="0" presId="urn:microsoft.com/office/officeart/2005/8/layout/vList5"/>
    <dgm:cxn modelId="{F3F79A0E-773D-49E3-B4ED-C2E64D68C4CE}" type="presParOf" srcId="{A08436C4-2AF9-4229-A936-D1C7C7AF6F3D}" destId="{225FE20F-0D1B-45F6-9E20-FB845B5F4BBA}" srcOrd="6" destOrd="0" presId="urn:microsoft.com/office/officeart/2005/8/layout/vList5"/>
    <dgm:cxn modelId="{A7ECA34A-01B9-4A03-9E59-D777444FE6B4}" type="presParOf" srcId="{225FE20F-0D1B-45F6-9E20-FB845B5F4BBA}" destId="{490358EB-C16C-49CD-814E-0AC6780FCA47}" srcOrd="0" destOrd="0" presId="urn:microsoft.com/office/officeart/2005/8/layout/vList5"/>
    <dgm:cxn modelId="{0CFE78A2-0400-4580-9179-E8DE9D02545E}" type="presParOf" srcId="{225FE20F-0D1B-45F6-9E20-FB845B5F4BBA}" destId="{B49C75A2-7D6D-4294-A78A-9EFCF9312076}" srcOrd="1" destOrd="0" presId="urn:microsoft.com/office/officeart/2005/8/layout/vList5"/>
    <dgm:cxn modelId="{4DEFED7A-2800-421C-BF72-0CDBF3566FF6}" type="presParOf" srcId="{A08436C4-2AF9-4229-A936-D1C7C7AF6F3D}" destId="{5C4B0EA6-CBDE-437B-BB26-F64EC94633D3}" srcOrd="7" destOrd="0" presId="urn:microsoft.com/office/officeart/2005/8/layout/vList5"/>
    <dgm:cxn modelId="{1BF42E47-10B3-43E5-9E84-8D59799612F0}" type="presParOf" srcId="{A08436C4-2AF9-4229-A936-D1C7C7AF6F3D}" destId="{4110AB5F-296F-4F85-8FF0-9CCD22861F87}" srcOrd="8" destOrd="0" presId="urn:microsoft.com/office/officeart/2005/8/layout/vList5"/>
    <dgm:cxn modelId="{29D7EB9B-53F6-4443-8EFD-91461C422FE8}" type="presParOf" srcId="{4110AB5F-296F-4F85-8FF0-9CCD22861F87}" destId="{F6F3BEC1-6258-43DC-AE8A-D1DA196EE7ED}" srcOrd="0" destOrd="0" presId="urn:microsoft.com/office/officeart/2005/8/layout/vList5"/>
    <dgm:cxn modelId="{3DD903BE-6E92-4237-8FBD-0865D1F331F2}" type="presParOf" srcId="{4110AB5F-296F-4F85-8FF0-9CCD22861F87}" destId="{3A4A8526-7AC2-43FA-BF9D-F2AAA804108E}" srcOrd="1" destOrd="0" presId="urn:microsoft.com/office/officeart/2005/8/layout/vList5"/>
    <dgm:cxn modelId="{D863D72F-365A-45D1-90C9-06FCD5270DE7}" type="presParOf" srcId="{A08436C4-2AF9-4229-A936-D1C7C7AF6F3D}" destId="{F271220B-3AD9-4E4D-8A90-F0332DA1BA96}" srcOrd="9" destOrd="0" presId="urn:microsoft.com/office/officeart/2005/8/layout/vList5"/>
    <dgm:cxn modelId="{99BE7492-0C7A-419D-BD7C-9DD2DD19B8B4}" type="presParOf" srcId="{A08436C4-2AF9-4229-A936-D1C7C7AF6F3D}" destId="{F6E23626-C8A9-4258-B3CE-ABAEF8BED4AB}" srcOrd="10" destOrd="0" presId="urn:microsoft.com/office/officeart/2005/8/layout/vList5"/>
    <dgm:cxn modelId="{0A79C823-6AF0-4446-B287-550358E4DAB0}" type="presParOf" srcId="{F6E23626-C8A9-4258-B3CE-ABAEF8BED4AB}" destId="{1EB2592B-FEFD-46E1-BF91-5D8D8B596EC3}" srcOrd="0" destOrd="0" presId="urn:microsoft.com/office/officeart/2005/8/layout/vList5"/>
    <dgm:cxn modelId="{BFF263DF-04F0-4A54-BB9A-378F6EA19515}" type="presParOf" srcId="{F6E23626-C8A9-4258-B3CE-ABAEF8BED4AB}" destId="{5D311E83-BF12-4E3F-814E-A7BD338E73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43E73C8-4FC2-44E9-947C-256AEB72527A}"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105803D1-9D5E-4E41-97B7-EB84E6333DE2}">
      <dgm:prSe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系统操作能力转移</a:t>
          </a:r>
          <a:endParaRPr lang="en-US" dirty="0">
            <a:effectLst>
              <a:outerShdw blurRad="38100" dist="38100" dir="2700000" algn="tl">
                <a:srgbClr val="000000"/>
              </a:outerShdw>
            </a:effectLst>
            <a:latin typeface="+mn-lt"/>
            <a:ea typeface="+mn-ea"/>
            <a:cs typeface="+mn-ea"/>
            <a:sym typeface="+mn-lt"/>
          </a:endParaRPr>
        </a:p>
      </dgm:t>
    </dgm:pt>
    <dgm:pt modelId="{E2433645-98CF-466F-A22E-A662EEB9BAF3}" type="parTrans" cxnId="{C6FEB6AB-5D90-466F-95BF-92057C965B24}">
      <dgm:prSet/>
      <dgm:spPr/>
      <dgm:t>
        <a:bodyPr/>
        <a:lstStyle/>
        <a:p>
          <a:endParaRPr lang="en-US"/>
        </a:p>
      </dgm:t>
    </dgm:pt>
    <dgm:pt modelId="{7DA08E47-62C5-4197-8437-5F601F182053}" type="sibTrans" cxnId="{C6FEB6AB-5D90-466F-95BF-92057C965B24}">
      <dgm:prSet/>
      <dgm:spPr/>
      <dgm:t>
        <a:bodyPr/>
        <a:lstStyle/>
        <a:p>
          <a:endParaRPr lang="en-US"/>
        </a:p>
      </dgm:t>
    </dgm:pt>
    <dgm:pt modelId="{DA54D475-55AC-4EE3-B5BA-616F4564CA8C}">
      <dgm:prSet/>
      <dgm:spPr/>
      <dgm:t>
        <a:bodyPr/>
        <a:lstStyle/>
        <a:p>
          <a:r>
            <a:rPr lang="zh-CN" dirty="0">
              <a:latin typeface="+mn-lt"/>
              <a:ea typeface="+mn-ea"/>
              <a:cs typeface="+mn-ea"/>
              <a:sym typeface="+mn-lt"/>
            </a:rPr>
            <a:t>各子系统功能操作手册</a:t>
          </a:r>
          <a:endParaRPr lang="en-US" dirty="0">
            <a:latin typeface="+mn-lt"/>
            <a:ea typeface="+mn-ea"/>
            <a:cs typeface="+mn-ea"/>
            <a:sym typeface="+mn-lt"/>
          </a:endParaRPr>
        </a:p>
      </dgm:t>
    </dgm:pt>
    <dgm:pt modelId="{52A73628-43DE-43F5-8915-632EE60344AB}" type="parTrans" cxnId="{45C76284-3006-4E18-B097-A742057F2E6D}">
      <dgm:prSet/>
      <dgm:spPr/>
      <dgm:t>
        <a:bodyPr/>
        <a:lstStyle/>
        <a:p>
          <a:endParaRPr lang="en-US"/>
        </a:p>
      </dgm:t>
    </dgm:pt>
    <dgm:pt modelId="{B30B73DA-5A53-4611-89E9-83C1F0C9577A}" type="sibTrans" cxnId="{45C76284-3006-4E18-B097-A742057F2E6D}">
      <dgm:prSet/>
      <dgm:spPr/>
      <dgm:t>
        <a:bodyPr/>
        <a:lstStyle/>
        <a:p>
          <a:endParaRPr lang="en-US"/>
        </a:p>
      </dgm:t>
    </dgm:pt>
    <dgm:pt modelId="{AC239744-4F29-4502-AF9B-5B54CCFDAB90}">
      <dgm:prSet/>
      <dgm:spPr>
        <a:solidFill>
          <a:srgbClr val="12AA9C"/>
        </a:solidFill>
      </dgm:spPr>
      <dgm:t>
        <a:bodyPr/>
        <a:lstStyle/>
        <a:p>
          <a:r>
            <a:rPr lang="en-US" dirty="0" err="1">
              <a:effectLst>
                <a:outerShdw blurRad="38100" dist="38100" dir="2700000" algn="tl">
                  <a:srgbClr val="000000"/>
                </a:outerShdw>
              </a:effectLst>
              <a:latin typeface="+mn-lt"/>
              <a:ea typeface="+mn-ea"/>
              <a:cs typeface="+mn-ea"/>
              <a:sym typeface="+mn-lt"/>
            </a:rPr>
            <a:t>系统维护能力转移</a:t>
          </a:r>
          <a:endParaRPr lang="en-US" dirty="0">
            <a:effectLst>
              <a:outerShdw blurRad="38100" dist="38100" dir="2700000" algn="tl">
                <a:srgbClr val="000000"/>
              </a:outerShdw>
            </a:effectLst>
            <a:latin typeface="+mn-lt"/>
            <a:ea typeface="+mn-ea"/>
            <a:cs typeface="+mn-ea"/>
            <a:sym typeface="+mn-lt"/>
          </a:endParaRPr>
        </a:p>
      </dgm:t>
    </dgm:pt>
    <dgm:pt modelId="{35A8679D-4A40-4CD3-A861-FF394DA99B2B}" type="parTrans" cxnId="{D30C9740-032C-412C-9E03-689C51BBFB61}">
      <dgm:prSet/>
      <dgm:spPr/>
      <dgm:t>
        <a:bodyPr/>
        <a:lstStyle/>
        <a:p>
          <a:endParaRPr lang="en-US"/>
        </a:p>
      </dgm:t>
    </dgm:pt>
    <dgm:pt modelId="{46C30A2C-1738-4851-BC8C-4C248FE41152}" type="sibTrans" cxnId="{D30C9740-032C-412C-9E03-689C51BBFB61}">
      <dgm:prSet/>
      <dgm:spPr/>
      <dgm:t>
        <a:bodyPr/>
        <a:lstStyle/>
        <a:p>
          <a:endParaRPr lang="en-US"/>
        </a:p>
      </dgm:t>
    </dgm:pt>
    <dgm:pt modelId="{FE4A0234-11E9-4094-AF93-E7EE080E6F96}">
      <dgm:prSet/>
      <dgm:spPr/>
      <dgm:t>
        <a:bodyPr/>
        <a:lstStyle/>
        <a:p>
          <a:r>
            <a:rPr lang="zh-CN" dirty="0">
              <a:latin typeface="+mn-lt"/>
              <a:ea typeface="+mn-ea"/>
              <a:cs typeface="+mn-ea"/>
              <a:sym typeface="+mn-lt"/>
            </a:rPr>
            <a:t>系统安装部署手册</a:t>
          </a:r>
          <a:endParaRPr lang="en-US" dirty="0">
            <a:latin typeface="+mn-lt"/>
            <a:ea typeface="+mn-ea"/>
            <a:cs typeface="+mn-ea"/>
            <a:sym typeface="+mn-lt"/>
          </a:endParaRPr>
        </a:p>
      </dgm:t>
    </dgm:pt>
    <dgm:pt modelId="{F586A95D-69BF-4AC9-8E8A-0945E9D144B0}" type="parTrans" cxnId="{BB6472F2-B0A6-49FA-AA33-9443D81E23C9}">
      <dgm:prSet/>
      <dgm:spPr/>
      <dgm:t>
        <a:bodyPr/>
        <a:lstStyle/>
        <a:p>
          <a:endParaRPr lang="en-US"/>
        </a:p>
      </dgm:t>
    </dgm:pt>
    <dgm:pt modelId="{469A5600-137E-4300-BF0E-24517FC7A9E8}" type="sibTrans" cxnId="{BB6472F2-B0A6-49FA-AA33-9443D81E23C9}">
      <dgm:prSet/>
      <dgm:spPr/>
      <dgm:t>
        <a:bodyPr/>
        <a:lstStyle/>
        <a:p>
          <a:endParaRPr lang="en-US"/>
        </a:p>
      </dgm:t>
    </dgm:pt>
    <dgm:pt modelId="{7460CD97-866D-4BB9-87B1-AF5A5714D3E8}">
      <dgm:prSet/>
      <dgm:spPr/>
      <dgm:t>
        <a:bodyPr/>
        <a:lstStyle/>
        <a:p>
          <a:r>
            <a:rPr lang="zh-CN" dirty="0">
              <a:latin typeface="+mn-lt"/>
              <a:ea typeface="+mn-ea"/>
              <a:cs typeface="+mn-ea"/>
              <a:sym typeface="+mn-lt"/>
            </a:rPr>
            <a:t>系统初始化</a:t>
          </a:r>
          <a:endParaRPr lang="en-US" dirty="0">
            <a:latin typeface="+mn-lt"/>
            <a:ea typeface="+mn-ea"/>
            <a:cs typeface="+mn-ea"/>
            <a:sym typeface="+mn-lt"/>
          </a:endParaRPr>
        </a:p>
      </dgm:t>
    </dgm:pt>
    <dgm:pt modelId="{ADBE6E25-6C28-4E90-B13C-15472A19C940}" type="parTrans" cxnId="{65F1784B-8282-49DD-B46F-CDFCFAADFB48}">
      <dgm:prSet/>
      <dgm:spPr/>
      <dgm:t>
        <a:bodyPr/>
        <a:lstStyle/>
        <a:p>
          <a:endParaRPr lang="en-US"/>
        </a:p>
      </dgm:t>
    </dgm:pt>
    <dgm:pt modelId="{55ECBDE9-2334-4E14-9979-13E799593C16}" type="sibTrans" cxnId="{65F1784B-8282-49DD-B46F-CDFCFAADFB48}">
      <dgm:prSet/>
      <dgm:spPr/>
      <dgm:t>
        <a:bodyPr/>
        <a:lstStyle/>
        <a:p>
          <a:endParaRPr lang="en-US"/>
        </a:p>
      </dgm:t>
    </dgm:pt>
    <dgm:pt modelId="{DA946B88-D959-48F2-BE17-37C08FE11AE1}">
      <dgm:prSet/>
      <dgm:spPr/>
      <dgm:t>
        <a:bodyPr/>
        <a:lstStyle/>
        <a:p>
          <a:r>
            <a:rPr lang="zh-CN" dirty="0">
              <a:latin typeface="+mn-lt"/>
              <a:ea typeface="+mn-ea"/>
              <a:cs typeface="+mn-ea"/>
              <a:sym typeface="+mn-lt"/>
            </a:rPr>
            <a:t>系统日常维护</a:t>
          </a:r>
          <a:endParaRPr lang="en-US" dirty="0">
            <a:latin typeface="+mn-lt"/>
            <a:ea typeface="+mn-ea"/>
            <a:cs typeface="+mn-ea"/>
            <a:sym typeface="+mn-lt"/>
          </a:endParaRPr>
        </a:p>
      </dgm:t>
    </dgm:pt>
    <dgm:pt modelId="{B7C40317-D362-4678-BB86-FC9DEA9838C8}" type="parTrans" cxnId="{80ECDF03-B518-4EAB-AA86-22530DA21791}">
      <dgm:prSet/>
      <dgm:spPr/>
      <dgm:t>
        <a:bodyPr/>
        <a:lstStyle/>
        <a:p>
          <a:endParaRPr lang="en-US"/>
        </a:p>
      </dgm:t>
    </dgm:pt>
    <dgm:pt modelId="{2BD11BB4-6EEB-4DED-BD0A-38677066478A}" type="sibTrans" cxnId="{80ECDF03-B518-4EAB-AA86-22530DA21791}">
      <dgm:prSet/>
      <dgm:spPr/>
      <dgm:t>
        <a:bodyPr/>
        <a:lstStyle/>
        <a:p>
          <a:endParaRPr lang="en-US"/>
        </a:p>
      </dgm:t>
    </dgm:pt>
    <dgm:pt modelId="{98997589-45DD-4BB5-82CB-161B1F3EF5B7}">
      <dgm:prSet/>
      <dgm:spPr/>
      <dgm:t>
        <a:bodyPr/>
        <a:lstStyle/>
        <a:p>
          <a:r>
            <a:rPr lang="zh-CN" dirty="0">
              <a:latin typeface="+mn-lt"/>
              <a:ea typeface="+mn-ea"/>
              <a:cs typeface="+mn-ea"/>
              <a:sym typeface="+mn-lt"/>
            </a:rPr>
            <a:t>常见问题处理</a:t>
          </a:r>
          <a:endParaRPr lang="en-US" dirty="0">
            <a:latin typeface="+mn-lt"/>
            <a:ea typeface="+mn-ea"/>
            <a:cs typeface="+mn-ea"/>
            <a:sym typeface="+mn-lt"/>
          </a:endParaRPr>
        </a:p>
      </dgm:t>
    </dgm:pt>
    <dgm:pt modelId="{523FD252-61EA-4377-B31E-1D4E48560BD0}" type="parTrans" cxnId="{9BD42C7E-09B6-410A-8718-5A47DA81AFC1}">
      <dgm:prSet/>
      <dgm:spPr/>
      <dgm:t>
        <a:bodyPr/>
        <a:lstStyle/>
        <a:p>
          <a:endParaRPr lang="en-US"/>
        </a:p>
      </dgm:t>
    </dgm:pt>
    <dgm:pt modelId="{83DFCBF1-3A55-4089-8FCF-74A96523C6FD}" type="sibTrans" cxnId="{9BD42C7E-09B6-410A-8718-5A47DA81AFC1}">
      <dgm:prSet/>
      <dgm:spPr/>
      <dgm:t>
        <a:bodyPr/>
        <a:lstStyle/>
        <a:p>
          <a:endParaRPr lang="en-US"/>
        </a:p>
      </dgm:t>
    </dgm:pt>
    <dgm:pt modelId="{D22CB1AC-3C27-4EF7-B8AC-CDBFF866F671}">
      <dgm:prSet/>
      <dgm:spPr>
        <a:solidFill>
          <a:srgbClr val="1677B3"/>
        </a:solidFill>
      </dgm:spPr>
      <dgm:t>
        <a:bodyPr/>
        <a:lstStyle/>
        <a:p>
          <a:r>
            <a:rPr lang="en-US" dirty="0" err="1">
              <a:effectLst>
                <a:outerShdw blurRad="38100" dist="38100" dir="2700000" algn="tl">
                  <a:srgbClr val="000000"/>
                </a:outerShdw>
              </a:effectLst>
              <a:latin typeface="+mn-lt"/>
              <a:ea typeface="+mn-ea"/>
              <a:cs typeface="+mn-ea"/>
              <a:sym typeface="+mn-lt"/>
            </a:rPr>
            <a:t>系统培训能力转移</a:t>
          </a:r>
          <a:endParaRPr lang="en-US" dirty="0">
            <a:effectLst>
              <a:outerShdw blurRad="38100" dist="38100" dir="2700000" algn="tl">
                <a:srgbClr val="000000"/>
              </a:outerShdw>
            </a:effectLst>
            <a:latin typeface="+mn-lt"/>
            <a:ea typeface="+mn-ea"/>
            <a:cs typeface="+mn-ea"/>
            <a:sym typeface="+mn-lt"/>
          </a:endParaRPr>
        </a:p>
      </dgm:t>
    </dgm:pt>
    <dgm:pt modelId="{FA5A24F4-1F94-4459-AA51-287CE8DE929C}" type="parTrans" cxnId="{C2AF529D-E33E-4BE6-88BE-E3C852D97FD4}">
      <dgm:prSet/>
      <dgm:spPr/>
      <dgm:t>
        <a:bodyPr/>
        <a:lstStyle/>
        <a:p>
          <a:endParaRPr lang="en-US"/>
        </a:p>
      </dgm:t>
    </dgm:pt>
    <dgm:pt modelId="{B7A18881-DDD4-4A35-86D8-93F3942999BD}" type="sibTrans" cxnId="{C2AF529D-E33E-4BE6-88BE-E3C852D97FD4}">
      <dgm:prSet/>
      <dgm:spPr/>
      <dgm:t>
        <a:bodyPr/>
        <a:lstStyle/>
        <a:p>
          <a:endParaRPr lang="en-US"/>
        </a:p>
      </dgm:t>
    </dgm:pt>
    <dgm:pt modelId="{FCD85D46-628E-4951-B36E-D1FB2D84FFE5}">
      <dgm:prSet/>
      <dgm:spPr/>
      <dgm:t>
        <a:bodyPr/>
        <a:lstStyle/>
        <a:p>
          <a:r>
            <a:rPr lang="zh-CN" dirty="0">
              <a:latin typeface="+mn-lt"/>
              <a:ea typeface="+mn-ea"/>
              <a:cs typeface="+mn-ea"/>
              <a:sym typeface="+mn-lt"/>
            </a:rPr>
            <a:t>用户培训手册</a:t>
          </a:r>
          <a:endParaRPr lang="en-US" dirty="0">
            <a:latin typeface="+mn-lt"/>
            <a:ea typeface="+mn-ea"/>
            <a:cs typeface="+mn-ea"/>
            <a:sym typeface="+mn-lt"/>
          </a:endParaRPr>
        </a:p>
      </dgm:t>
    </dgm:pt>
    <dgm:pt modelId="{AC5E0C51-13EB-4549-8BEF-7946989C9B8C}" type="parTrans" cxnId="{9FCA5755-2F94-42DE-9914-E487911CE53B}">
      <dgm:prSet/>
      <dgm:spPr/>
      <dgm:t>
        <a:bodyPr/>
        <a:lstStyle/>
        <a:p>
          <a:endParaRPr lang="en-US"/>
        </a:p>
      </dgm:t>
    </dgm:pt>
    <dgm:pt modelId="{BF3EB30A-4639-4F4C-822C-0E1AB55E5A4D}" type="sibTrans" cxnId="{9FCA5755-2F94-42DE-9914-E487911CE53B}">
      <dgm:prSet/>
      <dgm:spPr/>
      <dgm:t>
        <a:bodyPr/>
        <a:lstStyle/>
        <a:p>
          <a:endParaRPr lang="en-US"/>
        </a:p>
      </dgm:t>
    </dgm:pt>
    <dgm:pt modelId="{62663C4C-5B29-411F-81CB-5E65BC9EEFD7}" type="pres">
      <dgm:prSet presAssocID="{F43E73C8-4FC2-44E9-947C-256AEB72527A}" presName="linear" presStyleCnt="0">
        <dgm:presLayoutVars>
          <dgm:animLvl val="lvl"/>
          <dgm:resizeHandles val="exact"/>
        </dgm:presLayoutVars>
      </dgm:prSet>
      <dgm:spPr/>
    </dgm:pt>
    <dgm:pt modelId="{5DC5268B-9405-44B6-9A7E-A2B1B6FF0C45}" type="pres">
      <dgm:prSet presAssocID="{105803D1-9D5E-4E41-97B7-EB84E6333DE2}" presName="parentText" presStyleLbl="node1" presStyleIdx="0" presStyleCnt="3" custScaleY="81078" custLinFactNeighborY="-3506">
        <dgm:presLayoutVars>
          <dgm:chMax val="0"/>
          <dgm:bulletEnabled val="1"/>
        </dgm:presLayoutVars>
      </dgm:prSet>
      <dgm:spPr/>
    </dgm:pt>
    <dgm:pt modelId="{C4C8DCFE-CA6C-4DDD-9B42-3948F01E61C2}" type="pres">
      <dgm:prSet presAssocID="{105803D1-9D5E-4E41-97B7-EB84E6333DE2}" presName="childText" presStyleLbl="revTx" presStyleIdx="0" presStyleCnt="3">
        <dgm:presLayoutVars>
          <dgm:bulletEnabled val="1"/>
        </dgm:presLayoutVars>
      </dgm:prSet>
      <dgm:spPr/>
    </dgm:pt>
    <dgm:pt modelId="{6DD99EDF-53BC-4BBB-B3B6-C7E980A44C59}" type="pres">
      <dgm:prSet presAssocID="{AC239744-4F29-4502-AF9B-5B54CCFDAB90}" presName="parentText" presStyleLbl="node1" presStyleIdx="1" presStyleCnt="3" custScaleY="81078">
        <dgm:presLayoutVars>
          <dgm:chMax val="0"/>
          <dgm:bulletEnabled val="1"/>
        </dgm:presLayoutVars>
      </dgm:prSet>
      <dgm:spPr/>
    </dgm:pt>
    <dgm:pt modelId="{1D85EA54-6640-4F89-AF8F-F4EDB80230B7}" type="pres">
      <dgm:prSet presAssocID="{AC239744-4F29-4502-AF9B-5B54CCFDAB90}" presName="childText" presStyleLbl="revTx" presStyleIdx="1" presStyleCnt="3">
        <dgm:presLayoutVars>
          <dgm:bulletEnabled val="1"/>
        </dgm:presLayoutVars>
      </dgm:prSet>
      <dgm:spPr/>
    </dgm:pt>
    <dgm:pt modelId="{6CA55CD2-A664-434F-8A7C-29CB3638D7C4}" type="pres">
      <dgm:prSet presAssocID="{D22CB1AC-3C27-4EF7-B8AC-CDBFF866F671}" presName="parentText" presStyleLbl="node1" presStyleIdx="2" presStyleCnt="3" custScaleY="74592">
        <dgm:presLayoutVars>
          <dgm:chMax val="0"/>
          <dgm:bulletEnabled val="1"/>
        </dgm:presLayoutVars>
      </dgm:prSet>
      <dgm:spPr/>
    </dgm:pt>
    <dgm:pt modelId="{A8FE1365-570C-4941-8EF5-F4B62E2E5952}" type="pres">
      <dgm:prSet presAssocID="{D22CB1AC-3C27-4EF7-B8AC-CDBFF866F671}" presName="childText" presStyleLbl="revTx" presStyleIdx="2" presStyleCnt="3">
        <dgm:presLayoutVars>
          <dgm:bulletEnabled val="1"/>
        </dgm:presLayoutVars>
      </dgm:prSet>
      <dgm:spPr/>
    </dgm:pt>
  </dgm:ptLst>
  <dgm:cxnLst>
    <dgm:cxn modelId="{80ECDF03-B518-4EAB-AA86-22530DA21791}" srcId="{AC239744-4F29-4502-AF9B-5B54CCFDAB90}" destId="{DA946B88-D959-48F2-BE17-37C08FE11AE1}" srcOrd="2" destOrd="0" parTransId="{B7C40317-D362-4678-BB86-FC9DEA9838C8}" sibTransId="{2BD11BB4-6EEB-4DED-BD0A-38677066478A}"/>
    <dgm:cxn modelId="{809B180E-910A-4A96-A576-09EAAFBF8497}" type="presOf" srcId="{FCD85D46-628E-4951-B36E-D1FB2D84FFE5}" destId="{A8FE1365-570C-4941-8EF5-F4B62E2E5952}" srcOrd="0" destOrd="0" presId="urn:microsoft.com/office/officeart/2005/8/layout/vList2"/>
    <dgm:cxn modelId="{5B55D22E-9E17-4496-B4D1-44067CC07C6F}" type="presOf" srcId="{DA946B88-D959-48F2-BE17-37C08FE11AE1}" destId="{1D85EA54-6640-4F89-AF8F-F4EDB80230B7}" srcOrd="0" destOrd="2" presId="urn:microsoft.com/office/officeart/2005/8/layout/vList2"/>
    <dgm:cxn modelId="{D30C9740-032C-412C-9E03-689C51BBFB61}" srcId="{F43E73C8-4FC2-44E9-947C-256AEB72527A}" destId="{AC239744-4F29-4502-AF9B-5B54CCFDAB90}" srcOrd="1" destOrd="0" parTransId="{35A8679D-4A40-4CD3-A861-FF394DA99B2B}" sibTransId="{46C30A2C-1738-4851-BC8C-4C248FE41152}"/>
    <dgm:cxn modelId="{3B9DA461-CF47-473F-86FB-7153BD55080E}" type="presOf" srcId="{DA54D475-55AC-4EE3-B5BA-616F4564CA8C}" destId="{C4C8DCFE-CA6C-4DDD-9B42-3948F01E61C2}" srcOrd="0" destOrd="0" presId="urn:microsoft.com/office/officeart/2005/8/layout/vList2"/>
    <dgm:cxn modelId="{65F1784B-8282-49DD-B46F-CDFCFAADFB48}" srcId="{AC239744-4F29-4502-AF9B-5B54CCFDAB90}" destId="{7460CD97-866D-4BB9-87B1-AF5A5714D3E8}" srcOrd="1" destOrd="0" parTransId="{ADBE6E25-6C28-4E90-B13C-15472A19C940}" sibTransId="{55ECBDE9-2334-4E14-9979-13E799593C16}"/>
    <dgm:cxn modelId="{9FCA5755-2F94-42DE-9914-E487911CE53B}" srcId="{D22CB1AC-3C27-4EF7-B8AC-CDBFF866F671}" destId="{FCD85D46-628E-4951-B36E-D1FB2D84FFE5}" srcOrd="0" destOrd="0" parTransId="{AC5E0C51-13EB-4549-8BEF-7946989C9B8C}" sibTransId="{BF3EB30A-4639-4F4C-822C-0E1AB55E5A4D}"/>
    <dgm:cxn modelId="{9BD42C7E-09B6-410A-8718-5A47DA81AFC1}" srcId="{AC239744-4F29-4502-AF9B-5B54CCFDAB90}" destId="{98997589-45DD-4BB5-82CB-161B1F3EF5B7}" srcOrd="3" destOrd="0" parTransId="{523FD252-61EA-4377-B31E-1D4E48560BD0}" sibTransId="{83DFCBF1-3A55-4089-8FCF-74A96523C6FD}"/>
    <dgm:cxn modelId="{45C76284-3006-4E18-B097-A742057F2E6D}" srcId="{105803D1-9D5E-4E41-97B7-EB84E6333DE2}" destId="{DA54D475-55AC-4EE3-B5BA-616F4564CA8C}" srcOrd="0" destOrd="0" parTransId="{52A73628-43DE-43F5-8915-632EE60344AB}" sibTransId="{B30B73DA-5A53-4611-89E9-83C1F0C9577A}"/>
    <dgm:cxn modelId="{7C756D85-02C9-461B-8575-C33A036C1A33}" type="presOf" srcId="{98997589-45DD-4BB5-82CB-161B1F3EF5B7}" destId="{1D85EA54-6640-4F89-AF8F-F4EDB80230B7}" srcOrd="0" destOrd="3" presId="urn:microsoft.com/office/officeart/2005/8/layout/vList2"/>
    <dgm:cxn modelId="{5636678C-E98F-4732-871C-DA5DE7089882}" type="presOf" srcId="{F43E73C8-4FC2-44E9-947C-256AEB72527A}" destId="{62663C4C-5B29-411F-81CB-5E65BC9EEFD7}" srcOrd="0" destOrd="0" presId="urn:microsoft.com/office/officeart/2005/8/layout/vList2"/>
    <dgm:cxn modelId="{0CFBE093-3AB6-4DBB-8F23-A42E1FF444FF}" type="presOf" srcId="{7460CD97-866D-4BB9-87B1-AF5A5714D3E8}" destId="{1D85EA54-6640-4F89-AF8F-F4EDB80230B7}" srcOrd="0" destOrd="1" presId="urn:microsoft.com/office/officeart/2005/8/layout/vList2"/>
    <dgm:cxn modelId="{CF049B9B-6420-4EEE-A562-58728C4F11CD}" type="presOf" srcId="{105803D1-9D5E-4E41-97B7-EB84E6333DE2}" destId="{5DC5268B-9405-44B6-9A7E-A2B1B6FF0C45}" srcOrd="0" destOrd="0" presId="urn:microsoft.com/office/officeart/2005/8/layout/vList2"/>
    <dgm:cxn modelId="{C2AF529D-E33E-4BE6-88BE-E3C852D97FD4}" srcId="{F43E73C8-4FC2-44E9-947C-256AEB72527A}" destId="{D22CB1AC-3C27-4EF7-B8AC-CDBFF866F671}" srcOrd="2" destOrd="0" parTransId="{FA5A24F4-1F94-4459-AA51-287CE8DE929C}" sibTransId="{B7A18881-DDD4-4A35-86D8-93F3942999BD}"/>
    <dgm:cxn modelId="{C6FEB6AB-5D90-466F-95BF-92057C965B24}" srcId="{F43E73C8-4FC2-44E9-947C-256AEB72527A}" destId="{105803D1-9D5E-4E41-97B7-EB84E6333DE2}" srcOrd="0" destOrd="0" parTransId="{E2433645-98CF-466F-A22E-A662EEB9BAF3}" sibTransId="{7DA08E47-62C5-4197-8437-5F601F182053}"/>
    <dgm:cxn modelId="{B0BA35B1-5B54-4BC8-AF0B-245E0D6D9735}" type="presOf" srcId="{D22CB1AC-3C27-4EF7-B8AC-CDBFF866F671}" destId="{6CA55CD2-A664-434F-8A7C-29CB3638D7C4}" srcOrd="0" destOrd="0" presId="urn:microsoft.com/office/officeart/2005/8/layout/vList2"/>
    <dgm:cxn modelId="{0663A3E4-C220-4D74-86F9-2596C5BDB572}" type="presOf" srcId="{AC239744-4F29-4502-AF9B-5B54CCFDAB90}" destId="{6DD99EDF-53BC-4BBB-B3B6-C7E980A44C59}" srcOrd="0" destOrd="0" presId="urn:microsoft.com/office/officeart/2005/8/layout/vList2"/>
    <dgm:cxn modelId="{A80E80E7-1DBD-420B-89DA-D4A5FD0585AA}" type="presOf" srcId="{FE4A0234-11E9-4094-AF93-E7EE080E6F96}" destId="{1D85EA54-6640-4F89-AF8F-F4EDB80230B7}" srcOrd="0" destOrd="0" presId="urn:microsoft.com/office/officeart/2005/8/layout/vList2"/>
    <dgm:cxn modelId="{BB6472F2-B0A6-49FA-AA33-9443D81E23C9}" srcId="{AC239744-4F29-4502-AF9B-5B54CCFDAB90}" destId="{FE4A0234-11E9-4094-AF93-E7EE080E6F96}" srcOrd="0" destOrd="0" parTransId="{F586A95D-69BF-4AC9-8E8A-0945E9D144B0}" sibTransId="{469A5600-137E-4300-BF0E-24517FC7A9E8}"/>
    <dgm:cxn modelId="{3FAE97E5-FD97-4DA8-BCC1-E1822C792418}" type="presParOf" srcId="{62663C4C-5B29-411F-81CB-5E65BC9EEFD7}" destId="{5DC5268B-9405-44B6-9A7E-A2B1B6FF0C45}" srcOrd="0" destOrd="0" presId="urn:microsoft.com/office/officeart/2005/8/layout/vList2"/>
    <dgm:cxn modelId="{A17D2F38-77E5-49AB-9F30-E2FD4D0A329F}" type="presParOf" srcId="{62663C4C-5B29-411F-81CB-5E65BC9EEFD7}" destId="{C4C8DCFE-CA6C-4DDD-9B42-3948F01E61C2}" srcOrd="1" destOrd="0" presId="urn:microsoft.com/office/officeart/2005/8/layout/vList2"/>
    <dgm:cxn modelId="{0A814F17-1A77-41C6-AAA7-E579BBC28327}" type="presParOf" srcId="{62663C4C-5B29-411F-81CB-5E65BC9EEFD7}" destId="{6DD99EDF-53BC-4BBB-B3B6-C7E980A44C59}" srcOrd="2" destOrd="0" presId="urn:microsoft.com/office/officeart/2005/8/layout/vList2"/>
    <dgm:cxn modelId="{492F55FF-DD95-4F77-A735-584B8B0C62D8}" type="presParOf" srcId="{62663C4C-5B29-411F-81CB-5E65BC9EEFD7}" destId="{1D85EA54-6640-4F89-AF8F-F4EDB80230B7}" srcOrd="3" destOrd="0" presId="urn:microsoft.com/office/officeart/2005/8/layout/vList2"/>
    <dgm:cxn modelId="{8170A7D3-12AD-44B2-8099-09C6540ADB54}" type="presParOf" srcId="{62663C4C-5B29-411F-81CB-5E65BC9EEFD7}" destId="{6CA55CD2-A664-434F-8A7C-29CB3638D7C4}" srcOrd="4" destOrd="0" presId="urn:microsoft.com/office/officeart/2005/8/layout/vList2"/>
    <dgm:cxn modelId="{F946E2B0-B42D-4F44-941D-48B684FB6EBC}" type="presParOf" srcId="{62663C4C-5B29-411F-81CB-5E65BC9EEFD7}" destId="{A8FE1365-570C-4941-8EF5-F4B62E2E5952}" srcOrd="5"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9A866AA-256F-41E5-9B31-E4E5CACEEBC3}"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9834D7EA-F792-40F5-8E80-C473D3D7D4E6}">
      <dgm:prSet phldrT="[Text]"/>
      <dgm:spPr>
        <a:solidFill>
          <a:srgbClr val="DE3031"/>
        </a:solidFill>
      </dgm:spPr>
      <dgm:t>
        <a:bodyPr/>
        <a:lstStyle/>
        <a:p>
          <a:r>
            <a:rPr lang="en-US" dirty="0">
              <a:effectLst>
                <a:outerShdw blurRad="38100" dist="38100" dir="2700000" algn="tl">
                  <a:srgbClr val="000000"/>
                </a:outerShdw>
              </a:effectLst>
              <a:latin typeface="+mn-lt"/>
              <a:ea typeface="+mn-ea"/>
              <a:cs typeface="+mn-ea"/>
              <a:sym typeface="+mn-lt"/>
            </a:rPr>
            <a:t>MES </a:t>
          </a:r>
          <a:r>
            <a:rPr lang="en-US" dirty="0" err="1">
              <a:effectLst>
                <a:outerShdw blurRad="38100" dist="38100" dir="2700000" algn="tl">
                  <a:srgbClr val="000000"/>
                </a:outerShdw>
              </a:effectLst>
              <a:latin typeface="+mn-lt"/>
              <a:ea typeface="+mn-ea"/>
              <a:cs typeface="+mn-ea"/>
              <a:sym typeface="+mn-lt"/>
            </a:rPr>
            <a:t>基础知识转移</a:t>
          </a:r>
          <a:endParaRPr lang="en-US" dirty="0">
            <a:effectLst>
              <a:outerShdw blurRad="38100" dist="38100" dir="2700000" algn="tl">
                <a:srgbClr val="000000"/>
              </a:outerShdw>
            </a:effectLst>
            <a:latin typeface="+mn-lt"/>
            <a:ea typeface="+mn-ea"/>
            <a:cs typeface="+mn-ea"/>
            <a:sym typeface="+mn-lt"/>
          </a:endParaRPr>
        </a:p>
      </dgm:t>
    </dgm:pt>
    <dgm:pt modelId="{A644B18B-91DA-4123-86F2-801CD670170C}" type="parTrans" cxnId="{8547AA55-27A6-4B9C-8803-201D5BB6DE52}">
      <dgm:prSet/>
      <dgm:spPr/>
      <dgm:t>
        <a:bodyPr/>
        <a:lstStyle/>
        <a:p>
          <a:endParaRPr lang="en-US"/>
        </a:p>
      </dgm:t>
    </dgm:pt>
    <dgm:pt modelId="{AD969EE9-BDDC-430E-92CC-242CAF001654}" type="sibTrans" cxnId="{8547AA55-27A6-4B9C-8803-201D5BB6DE52}">
      <dgm:prSet/>
      <dgm:spPr/>
      <dgm:t>
        <a:bodyPr/>
        <a:lstStyle/>
        <a:p>
          <a:endParaRPr lang="en-US"/>
        </a:p>
      </dgm:t>
    </dgm:pt>
    <dgm:pt modelId="{03207AC6-A7B7-4563-A75D-F526A4EA59EA}">
      <dgm:prSet phldrT="[Text]"/>
      <dgm:spPr/>
      <dgm:t>
        <a:bodyPr/>
        <a:lstStyle/>
        <a:p>
          <a:r>
            <a:rPr lang="en-US" dirty="0">
              <a:latin typeface="+mn-lt"/>
              <a:ea typeface="+mn-ea"/>
              <a:cs typeface="+mn-ea"/>
              <a:sym typeface="+mn-lt"/>
            </a:rPr>
            <a:t>MES</a:t>
          </a:r>
          <a:r>
            <a:rPr lang="zh-CN" altLang="en-US" dirty="0">
              <a:latin typeface="+mn-lt"/>
              <a:ea typeface="+mn-ea"/>
              <a:cs typeface="+mn-ea"/>
              <a:sym typeface="+mn-lt"/>
            </a:rPr>
            <a:t>概述及功能框架</a:t>
          </a:r>
          <a:endParaRPr lang="en-US" dirty="0">
            <a:latin typeface="+mn-lt"/>
            <a:ea typeface="+mn-ea"/>
            <a:cs typeface="+mn-ea"/>
            <a:sym typeface="+mn-lt"/>
          </a:endParaRPr>
        </a:p>
      </dgm:t>
    </dgm:pt>
    <dgm:pt modelId="{165C485E-4F3C-42CC-BD69-6170845976E0}" type="parTrans" cxnId="{BDB75903-C594-41F2-B1F7-BCB0079FDAF7}">
      <dgm:prSet/>
      <dgm:spPr/>
      <dgm:t>
        <a:bodyPr/>
        <a:lstStyle/>
        <a:p>
          <a:endParaRPr lang="en-US"/>
        </a:p>
      </dgm:t>
    </dgm:pt>
    <dgm:pt modelId="{C71D186C-6214-4194-B0FC-80AD4F016E46}" type="sibTrans" cxnId="{BDB75903-C594-41F2-B1F7-BCB0079FDAF7}">
      <dgm:prSet/>
      <dgm:spPr/>
      <dgm:t>
        <a:bodyPr/>
        <a:lstStyle/>
        <a:p>
          <a:endParaRPr lang="en-US"/>
        </a:p>
      </dgm:t>
    </dgm:pt>
    <dgm:pt modelId="{8D4D72A3-251F-4802-9ED7-39AEE2409D03}">
      <dgm:prSet/>
      <dgm:spPr/>
      <dgm:t>
        <a:bodyPr/>
        <a:lstStyle/>
        <a:p>
          <a:r>
            <a:rPr lang="en-US" dirty="0">
              <a:latin typeface="+mn-lt"/>
              <a:ea typeface="+mn-ea"/>
              <a:cs typeface="+mn-ea"/>
              <a:sym typeface="+mn-lt"/>
            </a:rPr>
            <a:t>MES</a:t>
          </a:r>
          <a:r>
            <a:rPr lang="zh-CN" altLang="en-US" dirty="0">
              <a:latin typeface="+mn-lt"/>
              <a:ea typeface="+mn-ea"/>
              <a:cs typeface="+mn-ea"/>
              <a:sym typeface="+mn-lt"/>
            </a:rPr>
            <a:t>系统介绍</a:t>
          </a:r>
          <a:endParaRPr lang="en-US" dirty="0">
            <a:latin typeface="+mn-lt"/>
            <a:ea typeface="+mn-ea"/>
            <a:cs typeface="+mn-ea"/>
            <a:sym typeface="+mn-lt"/>
          </a:endParaRPr>
        </a:p>
      </dgm:t>
    </dgm:pt>
    <dgm:pt modelId="{0DE82431-8878-450B-B12C-0A0BBF05EB53}" type="parTrans" cxnId="{5CCEE0AB-8FED-4178-9693-539DEA2A83E3}">
      <dgm:prSet/>
      <dgm:spPr/>
      <dgm:t>
        <a:bodyPr/>
        <a:lstStyle/>
        <a:p>
          <a:endParaRPr lang="en-US"/>
        </a:p>
      </dgm:t>
    </dgm:pt>
    <dgm:pt modelId="{53E15AAF-983A-48AA-9BE4-4BA2CBE40122}" type="sibTrans" cxnId="{5CCEE0AB-8FED-4178-9693-539DEA2A83E3}">
      <dgm:prSet/>
      <dgm:spPr/>
      <dgm:t>
        <a:bodyPr/>
        <a:lstStyle/>
        <a:p>
          <a:endParaRPr lang="en-US"/>
        </a:p>
      </dgm:t>
    </dgm:pt>
    <dgm:pt modelId="{D51481A5-5D2D-4B1C-8CAA-0E33F928DFCE}">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总体方案介绍</a:t>
          </a:r>
          <a:endParaRPr lang="en-US" dirty="0">
            <a:latin typeface="+mn-lt"/>
            <a:ea typeface="+mn-ea"/>
            <a:cs typeface="+mn-ea"/>
            <a:sym typeface="+mn-lt"/>
          </a:endParaRPr>
        </a:p>
      </dgm:t>
    </dgm:pt>
    <dgm:pt modelId="{8F84E1AE-1C42-46D6-8338-2566F69B6CAD}" type="parTrans" cxnId="{E88FDB9F-F6DA-4BD2-8730-88EF35D054C5}">
      <dgm:prSet/>
      <dgm:spPr/>
      <dgm:t>
        <a:bodyPr/>
        <a:lstStyle/>
        <a:p>
          <a:endParaRPr lang="en-US"/>
        </a:p>
      </dgm:t>
    </dgm:pt>
    <dgm:pt modelId="{12531B79-3EC8-4847-A122-FC1B618F0900}" type="sibTrans" cxnId="{E88FDB9F-F6DA-4BD2-8730-88EF35D054C5}">
      <dgm:prSet/>
      <dgm:spPr/>
      <dgm:t>
        <a:bodyPr/>
        <a:lstStyle/>
        <a:p>
          <a:endParaRPr lang="en-US"/>
        </a:p>
      </dgm:t>
    </dgm:pt>
    <dgm:pt modelId="{F3BD1302-0CFB-4299-B940-59091E0239B3}">
      <dgm:prSet/>
      <dgm:spPr/>
      <dgm:t>
        <a:bodyPr/>
        <a:lstStyle/>
        <a:p>
          <a:r>
            <a:rPr lang="en-US" altLang="zh-CN" dirty="0">
              <a:latin typeface="+mn-lt"/>
              <a:ea typeface="+mn-ea"/>
              <a:cs typeface="+mn-ea"/>
              <a:sym typeface="+mn-lt"/>
            </a:rPr>
            <a:t>MES</a:t>
          </a:r>
          <a:r>
            <a:rPr lang="zh-CN" altLang="en-US" dirty="0">
              <a:latin typeface="+mn-lt"/>
              <a:ea typeface="+mn-ea"/>
              <a:cs typeface="+mn-ea"/>
              <a:sym typeface="+mn-lt"/>
            </a:rPr>
            <a:t>系统资产清单</a:t>
          </a:r>
          <a:r>
            <a:rPr lang="en-US" altLang="zh-CN" dirty="0">
              <a:latin typeface="+mn-lt"/>
              <a:ea typeface="+mn-ea"/>
              <a:cs typeface="+mn-ea"/>
              <a:sym typeface="+mn-lt"/>
            </a:rPr>
            <a:t>(</a:t>
          </a:r>
          <a:r>
            <a:rPr lang="zh-CN" altLang="en-US" dirty="0">
              <a:latin typeface="+mn-lt"/>
              <a:ea typeface="+mn-ea"/>
              <a:cs typeface="+mn-ea"/>
              <a:sym typeface="+mn-lt"/>
            </a:rPr>
            <a:t>物理地址，</a:t>
          </a:r>
          <a:r>
            <a:rPr lang="en-US" altLang="zh-CN" dirty="0">
              <a:latin typeface="+mn-lt"/>
              <a:ea typeface="+mn-ea"/>
              <a:cs typeface="+mn-ea"/>
              <a:sym typeface="+mn-lt"/>
            </a:rPr>
            <a:t>IP</a:t>
          </a:r>
          <a:r>
            <a:rPr lang="zh-CN" altLang="en-US" dirty="0">
              <a:latin typeface="+mn-lt"/>
              <a:ea typeface="+mn-ea"/>
              <a:cs typeface="+mn-ea"/>
              <a:sym typeface="+mn-lt"/>
            </a:rPr>
            <a:t>，帐号，密码等</a:t>
          </a:r>
          <a:r>
            <a:rPr lang="en-US" altLang="zh-CN" dirty="0">
              <a:latin typeface="+mn-lt"/>
              <a:ea typeface="+mn-ea"/>
              <a:cs typeface="+mn-ea"/>
              <a:sym typeface="+mn-lt"/>
            </a:rPr>
            <a:t>)</a:t>
          </a:r>
          <a:endParaRPr lang="en-US" dirty="0">
            <a:latin typeface="+mn-lt"/>
            <a:ea typeface="+mn-ea"/>
            <a:cs typeface="+mn-ea"/>
            <a:sym typeface="+mn-lt"/>
          </a:endParaRPr>
        </a:p>
      </dgm:t>
    </dgm:pt>
    <dgm:pt modelId="{CD686782-7CCA-4B58-BD6E-376039857798}" type="parTrans" cxnId="{C26AD14F-66EB-49DF-A2D9-866C2488BCC0}">
      <dgm:prSet/>
      <dgm:spPr/>
      <dgm:t>
        <a:bodyPr/>
        <a:lstStyle/>
        <a:p>
          <a:endParaRPr lang="en-US"/>
        </a:p>
      </dgm:t>
    </dgm:pt>
    <dgm:pt modelId="{916FF272-7A19-479E-88CA-F523C909AFC8}" type="sibTrans" cxnId="{C26AD14F-66EB-49DF-A2D9-866C2488BCC0}">
      <dgm:prSet/>
      <dgm:spPr/>
      <dgm:t>
        <a:bodyPr/>
        <a:lstStyle/>
        <a:p>
          <a:endParaRPr lang="en-US"/>
        </a:p>
      </dgm:t>
    </dgm:pt>
    <dgm:pt modelId="{A7FE8714-527C-42A8-ABE9-ECDAF355E6B5}">
      <dgm:prSet/>
      <dgm:spPr>
        <a:solidFill>
          <a:srgbClr val="12AA9C"/>
        </a:solidFill>
      </dgm:spPr>
      <dgm:t>
        <a:bodyPr/>
        <a:lstStyle/>
        <a:p>
          <a:r>
            <a:rPr lang="en-US" altLang="zh-CN" dirty="0">
              <a:effectLst>
                <a:outerShdw blurRad="38100" dist="38100" dir="2700000" algn="tl">
                  <a:srgbClr val="000000"/>
                </a:outerShdw>
              </a:effectLst>
              <a:latin typeface="+mn-lt"/>
              <a:ea typeface="+mn-ea"/>
              <a:cs typeface="+mn-ea"/>
              <a:sym typeface="+mn-lt"/>
            </a:rPr>
            <a:t>MES </a:t>
          </a:r>
          <a:r>
            <a:rPr lang="zh-CN" altLang="en-US" dirty="0">
              <a:effectLst>
                <a:outerShdw blurRad="38100" dist="38100" dir="2700000" algn="tl">
                  <a:srgbClr val="000000"/>
                </a:outerShdw>
              </a:effectLst>
              <a:latin typeface="+mn-lt"/>
              <a:ea typeface="+mn-ea"/>
              <a:cs typeface="+mn-ea"/>
              <a:sym typeface="+mn-lt"/>
            </a:rPr>
            <a:t>平台产品知识及开发能力转移</a:t>
          </a:r>
          <a:endParaRPr lang="en-US" dirty="0">
            <a:effectLst>
              <a:outerShdw blurRad="38100" dist="38100" dir="2700000" algn="tl">
                <a:srgbClr val="000000"/>
              </a:outerShdw>
            </a:effectLst>
            <a:latin typeface="+mn-lt"/>
            <a:ea typeface="+mn-ea"/>
            <a:cs typeface="+mn-ea"/>
            <a:sym typeface="+mn-lt"/>
          </a:endParaRPr>
        </a:p>
      </dgm:t>
    </dgm:pt>
    <dgm:pt modelId="{827A0EFC-E69E-4163-9D99-4FC81ED45CFA}" type="parTrans" cxnId="{0ED71B94-AD44-4E5D-87B2-222DA0DEE746}">
      <dgm:prSet/>
      <dgm:spPr/>
      <dgm:t>
        <a:bodyPr/>
        <a:lstStyle/>
        <a:p>
          <a:endParaRPr lang="en-US"/>
        </a:p>
      </dgm:t>
    </dgm:pt>
    <dgm:pt modelId="{03024ABD-29E3-4268-BB8C-7E9461A8F120}" type="sibTrans" cxnId="{0ED71B94-AD44-4E5D-87B2-222DA0DEE746}">
      <dgm:prSet/>
      <dgm:spPr/>
      <dgm:t>
        <a:bodyPr/>
        <a:lstStyle/>
        <a:p>
          <a:endParaRPr lang="en-US"/>
        </a:p>
      </dgm:t>
    </dgm:pt>
    <dgm:pt modelId="{CC890BA3-FCDC-4A35-9281-CB3CB4C50C5D}">
      <dgm:prSet/>
      <dgm:spPr/>
      <dgm:t>
        <a:bodyPr/>
        <a:lstStyle/>
        <a:p>
          <a:r>
            <a:rPr lang="en-US" dirty="0">
              <a:latin typeface="+mn-lt"/>
              <a:ea typeface="+mn-ea"/>
              <a:cs typeface="+mn-ea"/>
              <a:sym typeface="+mn-lt"/>
            </a:rPr>
            <a:t>MES </a:t>
          </a:r>
          <a:r>
            <a:rPr lang="zh-CN" altLang="en-US" dirty="0">
              <a:latin typeface="+mn-lt"/>
              <a:ea typeface="+mn-ea"/>
              <a:cs typeface="+mn-ea"/>
              <a:sym typeface="+mn-lt"/>
            </a:rPr>
            <a:t>平台及相关软件</a:t>
          </a:r>
          <a:r>
            <a:rPr lang="en-US" altLang="zh-CN" dirty="0">
              <a:latin typeface="+mn-lt"/>
              <a:ea typeface="+mn-ea"/>
              <a:cs typeface="+mn-ea"/>
              <a:sym typeface="+mn-lt"/>
            </a:rPr>
            <a:t>(</a:t>
          </a:r>
          <a:r>
            <a:rPr lang="en-US" dirty="0">
              <a:latin typeface="+mn-lt"/>
              <a:ea typeface="+mn-ea"/>
              <a:cs typeface="+mn-ea"/>
              <a:sym typeface="+mn-lt"/>
            </a:rPr>
            <a:t>FTPC, SOS, EIG</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FD05FA36-0655-4CBF-952B-D926FA6CCAE8}" type="parTrans" cxnId="{42BF016D-936B-4DCF-AD57-466F5DA2012B}">
      <dgm:prSet/>
      <dgm:spPr/>
      <dgm:t>
        <a:bodyPr/>
        <a:lstStyle/>
        <a:p>
          <a:endParaRPr lang="en-US"/>
        </a:p>
      </dgm:t>
    </dgm:pt>
    <dgm:pt modelId="{24272F4E-1B9A-4D9B-AA9A-99B3DDC420E5}" type="sibTrans" cxnId="{42BF016D-936B-4DCF-AD57-466F5DA2012B}">
      <dgm:prSet/>
      <dgm:spPr/>
      <dgm:t>
        <a:bodyPr/>
        <a:lstStyle/>
        <a:p>
          <a:endParaRPr lang="en-US"/>
        </a:p>
      </dgm:t>
    </dgm:pt>
    <dgm:pt modelId="{26378C32-03DB-466C-8337-C0921ACBCF1A}">
      <dgm:prSet/>
      <dgm:spPr/>
      <dgm:t>
        <a:bodyPr/>
        <a:lstStyle/>
        <a:p>
          <a:r>
            <a:rPr lang="en-US" dirty="0">
              <a:latin typeface="+mn-lt"/>
              <a:ea typeface="+mn-ea"/>
              <a:cs typeface="+mn-ea"/>
              <a:sym typeface="+mn-lt"/>
            </a:rPr>
            <a:t>PLC</a:t>
          </a:r>
          <a:r>
            <a:rPr lang="zh-CN" altLang="en-US" dirty="0">
              <a:latin typeface="+mn-lt"/>
              <a:ea typeface="+mn-ea"/>
              <a:cs typeface="+mn-ea"/>
              <a:sym typeface="+mn-lt"/>
            </a:rPr>
            <a:t>相关软件</a:t>
          </a:r>
          <a:r>
            <a:rPr lang="en-US" altLang="zh-CN" dirty="0">
              <a:latin typeface="+mn-lt"/>
              <a:ea typeface="+mn-ea"/>
              <a:cs typeface="+mn-ea"/>
              <a:sym typeface="+mn-lt"/>
            </a:rPr>
            <a:t>(</a:t>
          </a:r>
          <a:r>
            <a:rPr lang="en-US" dirty="0">
              <a:latin typeface="+mn-lt"/>
              <a:ea typeface="+mn-ea"/>
              <a:cs typeface="+mn-ea"/>
              <a:sym typeface="+mn-lt"/>
            </a:rPr>
            <a:t>OPC</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BA5DECF8-C8B3-46D5-8BA7-4121BD5EF748}" type="parTrans" cxnId="{C19AEC23-C9A5-4FC9-AAD7-828E66EF7BFA}">
      <dgm:prSet/>
      <dgm:spPr/>
      <dgm:t>
        <a:bodyPr/>
        <a:lstStyle/>
        <a:p>
          <a:endParaRPr lang="en-US"/>
        </a:p>
      </dgm:t>
    </dgm:pt>
    <dgm:pt modelId="{1701C020-400A-45DB-8F17-B369229356FF}" type="sibTrans" cxnId="{C19AEC23-C9A5-4FC9-AAD7-828E66EF7BFA}">
      <dgm:prSet/>
      <dgm:spPr/>
      <dgm:t>
        <a:bodyPr/>
        <a:lstStyle/>
        <a:p>
          <a:endParaRPr lang="en-US"/>
        </a:p>
      </dgm:t>
    </dgm:pt>
    <dgm:pt modelId="{2CCD6694-40A1-452B-AF45-331B3DC66396}">
      <dgm:prSet/>
      <dgm:spPr/>
      <dgm:t>
        <a:bodyPr/>
        <a:lstStyle/>
        <a:p>
          <a:r>
            <a:rPr lang="zh-CN" altLang="en-US" dirty="0">
              <a:latin typeface="+mn-lt"/>
              <a:ea typeface="+mn-ea"/>
              <a:cs typeface="+mn-ea"/>
              <a:sym typeface="+mn-lt"/>
            </a:rPr>
            <a:t>报表软件</a:t>
          </a:r>
          <a:r>
            <a:rPr lang="en-US" altLang="zh-CN" dirty="0">
              <a:latin typeface="+mn-lt"/>
              <a:ea typeface="+mn-ea"/>
              <a:cs typeface="+mn-ea"/>
              <a:sym typeface="+mn-lt"/>
            </a:rPr>
            <a:t>(</a:t>
          </a:r>
          <a:r>
            <a:rPr lang="en-US" altLang="zh-CN" dirty="0" err="1">
              <a:latin typeface="+mn-lt"/>
              <a:ea typeface="+mn-ea"/>
              <a:cs typeface="+mn-ea"/>
              <a:sym typeface="+mn-lt"/>
            </a:rPr>
            <a:t>iReport</a:t>
          </a:r>
          <a:r>
            <a:rPr lang="en-US" dirty="0">
              <a:latin typeface="+mn-lt"/>
              <a:ea typeface="+mn-ea"/>
              <a:cs typeface="+mn-ea"/>
              <a:sym typeface="+mn-lt"/>
            </a:rPr>
            <a:t>, SSRS</a:t>
          </a:r>
          <a:r>
            <a:rPr lang="zh-CN" altLang="en-US" dirty="0">
              <a:latin typeface="+mn-lt"/>
              <a:ea typeface="+mn-ea"/>
              <a:cs typeface="+mn-ea"/>
              <a:sym typeface="+mn-lt"/>
            </a:rPr>
            <a:t>等</a:t>
          </a:r>
          <a:r>
            <a:rPr lang="en-US" altLang="zh-CN" dirty="0">
              <a:latin typeface="+mn-lt"/>
              <a:ea typeface="+mn-ea"/>
              <a:cs typeface="+mn-ea"/>
              <a:sym typeface="+mn-lt"/>
            </a:rPr>
            <a:t>)</a:t>
          </a:r>
          <a:endParaRPr lang="en-US" dirty="0">
            <a:latin typeface="+mn-lt"/>
            <a:ea typeface="+mn-ea"/>
            <a:cs typeface="+mn-ea"/>
            <a:sym typeface="+mn-lt"/>
          </a:endParaRPr>
        </a:p>
      </dgm:t>
    </dgm:pt>
    <dgm:pt modelId="{C297B7A4-6EC0-4488-AE92-0F8749481BF9}" type="parTrans" cxnId="{51028E63-8FF1-4522-80E5-284FE0F835F0}">
      <dgm:prSet/>
      <dgm:spPr/>
      <dgm:t>
        <a:bodyPr/>
        <a:lstStyle/>
        <a:p>
          <a:endParaRPr lang="en-US"/>
        </a:p>
      </dgm:t>
    </dgm:pt>
    <dgm:pt modelId="{1694670D-5266-43D9-B3AE-D4FA13CCA421}" type="sibTrans" cxnId="{51028E63-8FF1-4522-80E5-284FE0F835F0}">
      <dgm:prSet/>
      <dgm:spPr/>
      <dgm:t>
        <a:bodyPr/>
        <a:lstStyle/>
        <a:p>
          <a:endParaRPr lang="en-US"/>
        </a:p>
      </dgm:t>
    </dgm:pt>
    <dgm:pt modelId="{F8BA8C17-261D-4CB8-85A9-CE32947FFC91}">
      <dgm:prSet/>
      <dgm:spPr>
        <a:solidFill>
          <a:srgbClr val="1677B3"/>
        </a:solidFill>
      </dgm:spPr>
      <dgm:t>
        <a:bodyPr/>
        <a:lstStyle/>
        <a:p>
          <a:r>
            <a:rPr lang="en-US" dirty="0">
              <a:effectLst>
                <a:outerShdw blurRad="38100" dist="38100" dir="2700000" algn="tl">
                  <a:srgbClr val="000000"/>
                </a:outerShdw>
              </a:effectLst>
              <a:latin typeface="+mn-lt"/>
              <a:ea typeface="+mn-ea"/>
              <a:cs typeface="+mn-ea"/>
              <a:sym typeface="+mn-lt"/>
            </a:rPr>
            <a:t>MES </a:t>
          </a:r>
          <a:r>
            <a:rPr lang="zh-CN" dirty="0">
              <a:effectLst>
                <a:outerShdw blurRad="38100" dist="38100" dir="2700000" algn="tl">
                  <a:srgbClr val="000000"/>
                </a:outerShdw>
              </a:effectLst>
              <a:latin typeface="+mn-lt"/>
              <a:ea typeface="+mn-ea"/>
              <a:cs typeface="+mn-ea"/>
              <a:sym typeface="+mn-lt"/>
            </a:rPr>
            <a:t>系统设计及测试能力转移</a:t>
          </a:r>
          <a:endParaRPr lang="en-US" dirty="0">
            <a:effectLst>
              <a:outerShdw blurRad="38100" dist="38100" dir="2700000" algn="tl">
                <a:srgbClr val="000000"/>
              </a:outerShdw>
            </a:effectLst>
            <a:latin typeface="+mn-lt"/>
            <a:ea typeface="+mn-ea"/>
            <a:cs typeface="+mn-ea"/>
            <a:sym typeface="+mn-lt"/>
          </a:endParaRPr>
        </a:p>
      </dgm:t>
    </dgm:pt>
    <dgm:pt modelId="{783B9D7E-FBBD-4E09-9AA2-E95A023F1525}" type="parTrans" cxnId="{C481B82E-8B02-4224-A251-D10F2A757CE1}">
      <dgm:prSet/>
      <dgm:spPr/>
      <dgm:t>
        <a:bodyPr/>
        <a:lstStyle/>
        <a:p>
          <a:endParaRPr lang="en-US"/>
        </a:p>
      </dgm:t>
    </dgm:pt>
    <dgm:pt modelId="{1968B002-32A8-4B98-BC34-C0FCB1587C67}" type="sibTrans" cxnId="{C481B82E-8B02-4224-A251-D10F2A757CE1}">
      <dgm:prSet/>
      <dgm:spPr/>
      <dgm:t>
        <a:bodyPr/>
        <a:lstStyle/>
        <a:p>
          <a:endParaRPr lang="en-US"/>
        </a:p>
      </dgm:t>
    </dgm:pt>
    <dgm:pt modelId="{4291A036-4F1A-4E13-8576-BC5CB88137FF}">
      <dgm:prSet/>
      <dgm:spPr/>
      <dgm:t>
        <a:bodyPr/>
        <a:lstStyle/>
        <a:p>
          <a:r>
            <a:rPr lang="zh-CN" dirty="0">
              <a:latin typeface="+mn-lt"/>
              <a:ea typeface="+mn-ea"/>
              <a:cs typeface="+mn-ea"/>
              <a:sym typeface="+mn-lt"/>
            </a:rPr>
            <a:t>设计方法</a:t>
          </a:r>
          <a:endParaRPr lang="en-US" dirty="0">
            <a:latin typeface="+mn-lt"/>
            <a:ea typeface="+mn-ea"/>
            <a:cs typeface="+mn-ea"/>
            <a:sym typeface="+mn-lt"/>
          </a:endParaRPr>
        </a:p>
      </dgm:t>
    </dgm:pt>
    <dgm:pt modelId="{25A18C95-99B9-4D09-B05E-8CCFB86D74A3}" type="parTrans" cxnId="{540A65F8-DD57-4D31-8331-D4434C147E9F}">
      <dgm:prSet/>
      <dgm:spPr/>
      <dgm:t>
        <a:bodyPr/>
        <a:lstStyle/>
        <a:p>
          <a:endParaRPr lang="en-US"/>
        </a:p>
      </dgm:t>
    </dgm:pt>
    <dgm:pt modelId="{734A3311-61D7-418C-B1A8-C72A3D6B7299}" type="sibTrans" cxnId="{540A65F8-DD57-4D31-8331-D4434C147E9F}">
      <dgm:prSet/>
      <dgm:spPr/>
      <dgm:t>
        <a:bodyPr/>
        <a:lstStyle/>
        <a:p>
          <a:endParaRPr lang="en-US"/>
        </a:p>
      </dgm:t>
    </dgm:pt>
    <dgm:pt modelId="{2475E872-4FAF-4111-9FA8-EC4CF1AE050E}">
      <dgm:prSet/>
      <dgm:spPr/>
      <dgm:t>
        <a:bodyPr/>
        <a:lstStyle/>
        <a:p>
          <a:r>
            <a:rPr lang="zh-CN" dirty="0">
              <a:latin typeface="+mn-lt"/>
              <a:ea typeface="+mn-ea"/>
              <a:cs typeface="+mn-ea"/>
              <a:sym typeface="+mn-lt"/>
            </a:rPr>
            <a:t>开发方法和工具</a:t>
          </a:r>
          <a:endParaRPr lang="en-US" dirty="0">
            <a:latin typeface="+mn-lt"/>
            <a:ea typeface="+mn-ea"/>
            <a:cs typeface="+mn-ea"/>
            <a:sym typeface="+mn-lt"/>
          </a:endParaRPr>
        </a:p>
      </dgm:t>
    </dgm:pt>
    <dgm:pt modelId="{830EC2A5-232B-4924-80A2-3717CD5CFB18}" type="parTrans" cxnId="{6926B3A9-A327-4457-BD58-287C451EC576}">
      <dgm:prSet/>
      <dgm:spPr/>
      <dgm:t>
        <a:bodyPr/>
        <a:lstStyle/>
        <a:p>
          <a:endParaRPr lang="en-US"/>
        </a:p>
      </dgm:t>
    </dgm:pt>
    <dgm:pt modelId="{C4BE1621-4D17-483E-BA2C-2A33373F030F}" type="sibTrans" cxnId="{6926B3A9-A327-4457-BD58-287C451EC576}">
      <dgm:prSet/>
      <dgm:spPr/>
      <dgm:t>
        <a:bodyPr/>
        <a:lstStyle/>
        <a:p>
          <a:endParaRPr lang="en-US"/>
        </a:p>
      </dgm:t>
    </dgm:pt>
    <dgm:pt modelId="{CAF7E10A-8534-48CA-8298-79267B19461B}">
      <dgm:prSet/>
      <dgm:spPr/>
      <dgm:t>
        <a:bodyPr/>
        <a:lstStyle/>
        <a:p>
          <a:r>
            <a:rPr lang="zh-CN" dirty="0">
              <a:latin typeface="+mn-lt"/>
              <a:ea typeface="+mn-ea"/>
              <a:cs typeface="+mn-ea"/>
              <a:sym typeface="+mn-lt"/>
            </a:rPr>
            <a:t>测试方法</a:t>
          </a:r>
          <a:r>
            <a:rPr lang="en-US" dirty="0">
              <a:latin typeface="+mn-lt"/>
              <a:ea typeface="+mn-ea"/>
              <a:cs typeface="+mn-ea"/>
              <a:sym typeface="+mn-lt"/>
            </a:rPr>
            <a:t>, </a:t>
          </a:r>
          <a:r>
            <a:rPr lang="zh-CN" dirty="0">
              <a:latin typeface="+mn-lt"/>
              <a:ea typeface="+mn-ea"/>
              <a:cs typeface="+mn-ea"/>
              <a:sym typeface="+mn-lt"/>
            </a:rPr>
            <a:t>测试计划，测试用例，测试报告和工具</a:t>
          </a:r>
          <a:endParaRPr lang="en-US" dirty="0">
            <a:latin typeface="+mn-lt"/>
            <a:ea typeface="+mn-ea"/>
            <a:cs typeface="+mn-ea"/>
            <a:sym typeface="+mn-lt"/>
          </a:endParaRPr>
        </a:p>
      </dgm:t>
    </dgm:pt>
    <dgm:pt modelId="{E424C69A-6507-4814-9DE3-C3CDC321B878}" type="parTrans" cxnId="{0E7DD855-2433-4125-944B-83C9B71FB707}">
      <dgm:prSet/>
      <dgm:spPr/>
      <dgm:t>
        <a:bodyPr/>
        <a:lstStyle/>
        <a:p>
          <a:endParaRPr lang="en-US"/>
        </a:p>
      </dgm:t>
    </dgm:pt>
    <dgm:pt modelId="{B4D7882C-73B8-4184-B10D-D4F7FECA6D84}" type="sibTrans" cxnId="{0E7DD855-2433-4125-944B-83C9B71FB707}">
      <dgm:prSet/>
      <dgm:spPr/>
      <dgm:t>
        <a:bodyPr/>
        <a:lstStyle/>
        <a:p>
          <a:endParaRPr lang="en-US"/>
        </a:p>
      </dgm:t>
    </dgm:pt>
    <dgm:pt modelId="{1B19CF30-40EF-4577-ADD2-41C1B0BC843D}" type="pres">
      <dgm:prSet presAssocID="{39A866AA-256F-41E5-9B31-E4E5CACEEBC3}" presName="linear" presStyleCnt="0">
        <dgm:presLayoutVars>
          <dgm:animLvl val="lvl"/>
          <dgm:resizeHandles val="exact"/>
        </dgm:presLayoutVars>
      </dgm:prSet>
      <dgm:spPr/>
    </dgm:pt>
    <dgm:pt modelId="{D7955F10-AEE7-464B-89D0-3F8139BB02BB}" type="pres">
      <dgm:prSet presAssocID="{9834D7EA-F792-40F5-8E80-C473D3D7D4E6}" presName="parentText" presStyleLbl="node1" presStyleIdx="0" presStyleCnt="3">
        <dgm:presLayoutVars>
          <dgm:chMax val="0"/>
          <dgm:bulletEnabled val="1"/>
        </dgm:presLayoutVars>
      </dgm:prSet>
      <dgm:spPr/>
    </dgm:pt>
    <dgm:pt modelId="{F5638F6E-F1DC-442B-8FE3-15D6BAAFB61F}" type="pres">
      <dgm:prSet presAssocID="{9834D7EA-F792-40F5-8E80-C473D3D7D4E6}" presName="childText" presStyleLbl="revTx" presStyleIdx="0" presStyleCnt="3">
        <dgm:presLayoutVars>
          <dgm:bulletEnabled val="1"/>
        </dgm:presLayoutVars>
      </dgm:prSet>
      <dgm:spPr/>
    </dgm:pt>
    <dgm:pt modelId="{4E5B7836-131B-47EA-966C-1A4EE05E1D63}" type="pres">
      <dgm:prSet presAssocID="{A7FE8714-527C-42A8-ABE9-ECDAF355E6B5}" presName="parentText" presStyleLbl="node1" presStyleIdx="1" presStyleCnt="3">
        <dgm:presLayoutVars>
          <dgm:chMax val="0"/>
          <dgm:bulletEnabled val="1"/>
        </dgm:presLayoutVars>
      </dgm:prSet>
      <dgm:spPr/>
    </dgm:pt>
    <dgm:pt modelId="{EEEBBCB4-6B6D-4EA5-96BF-D8B90B046540}" type="pres">
      <dgm:prSet presAssocID="{A7FE8714-527C-42A8-ABE9-ECDAF355E6B5}" presName="childText" presStyleLbl="revTx" presStyleIdx="1" presStyleCnt="3">
        <dgm:presLayoutVars>
          <dgm:bulletEnabled val="1"/>
        </dgm:presLayoutVars>
      </dgm:prSet>
      <dgm:spPr/>
    </dgm:pt>
    <dgm:pt modelId="{90E7599F-0D5F-4D8A-B837-9C4D7C21A941}" type="pres">
      <dgm:prSet presAssocID="{F8BA8C17-261D-4CB8-85A9-CE32947FFC91}" presName="parentText" presStyleLbl="node1" presStyleIdx="2" presStyleCnt="3">
        <dgm:presLayoutVars>
          <dgm:chMax val="0"/>
          <dgm:bulletEnabled val="1"/>
        </dgm:presLayoutVars>
      </dgm:prSet>
      <dgm:spPr/>
    </dgm:pt>
    <dgm:pt modelId="{9FA289AD-E606-4D67-A6C7-E085E4D645D3}" type="pres">
      <dgm:prSet presAssocID="{F8BA8C17-261D-4CB8-85A9-CE32947FFC91}" presName="childText" presStyleLbl="revTx" presStyleIdx="2" presStyleCnt="3">
        <dgm:presLayoutVars>
          <dgm:bulletEnabled val="1"/>
        </dgm:presLayoutVars>
      </dgm:prSet>
      <dgm:spPr/>
    </dgm:pt>
  </dgm:ptLst>
  <dgm:cxnLst>
    <dgm:cxn modelId="{BDB75903-C594-41F2-B1F7-BCB0079FDAF7}" srcId="{9834D7EA-F792-40F5-8E80-C473D3D7D4E6}" destId="{03207AC6-A7B7-4563-A75D-F526A4EA59EA}" srcOrd="0" destOrd="0" parTransId="{165C485E-4F3C-42CC-BD69-6170845976E0}" sibTransId="{C71D186C-6214-4194-B0FC-80AD4F016E46}"/>
    <dgm:cxn modelId="{C6993912-F6AD-4DD2-B79E-A4C00C8F0914}" type="presOf" srcId="{CAF7E10A-8534-48CA-8298-79267B19461B}" destId="{9FA289AD-E606-4D67-A6C7-E085E4D645D3}" srcOrd="0" destOrd="2" presId="urn:microsoft.com/office/officeart/2005/8/layout/vList2"/>
    <dgm:cxn modelId="{07016819-B59A-4056-9486-370C11118595}" type="presOf" srcId="{A7FE8714-527C-42A8-ABE9-ECDAF355E6B5}" destId="{4E5B7836-131B-47EA-966C-1A4EE05E1D63}" srcOrd="0" destOrd="0" presId="urn:microsoft.com/office/officeart/2005/8/layout/vList2"/>
    <dgm:cxn modelId="{C19AEC23-C9A5-4FC9-AAD7-828E66EF7BFA}" srcId="{A7FE8714-527C-42A8-ABE9-ECDAF355E6B5}" destId="{26378C32-03DB-466C-8337-C0921ACBCF1A}" srcOrd="1" destOrd="0" parTransId="{BA5DECF8-C8B3-46D5-8BA7-4121BD5EF748}" sibTransId="{1701C020-400A-45DB-8F17-B369229356FF}"/>
    <dgm:cxn modelId="{C481B82E-8B02-4224-A251-D10F2A757CE1}" srcId="{39A866AA-256F-41E5-9B31-E4E5CACEEBC3}" destId="{F8BA8C17-261D-4CB8-85A9-CE32947FFC91}" srcOrd="2" destOrd="0" parTransId="{783B9D7E-FBBD-4E09-9AA2-E95A023F1525}" sibTransId="{1968B002-32A8-4B98-BC34-C0FCB1587C67}"/>
    <dgm:cxn modelId="{51028E63-8FF1-4522-80E5-284FE0F835F0}" srcId="{A7FE8714-527C-42A8-ABE9-ECDAF355E6B5}" destId="{2CCD6694-40A1-452B-AF45-331B3DC66396}" srcOrd="2" destOrd="0" parTransId="{C297B7A4-6EC0-4488-AE92-0F8749481BF9}" sibTransId="{1694670D-5266-43D9-B3AE-D4FA13CCA421}"/>
    <dgm:cxn modelId="{D1809147-96E6-462B-A1EE-5FAA1C25D7EC}" type="presOf" srcId="{4291A036-4F1A-4E13-8576-BC5CB88137FF}" destId="{9FA289AD-E606-4D67-A6C7-E085E4D645D3}" srcOrd="0" destOrd="0" presId="urn:microsoft.com/office/officeart/2005/8/layout/vList2"/>
    <dgm:cxn modelId="{42BF016D-936B-4DCF-AD57-466F5DA2012B}" srcId="{A7FE8714-527C-42A8-ABE9-ECDAF355E6B5}" destId="{CC890BA3-FCDC-4A35-9281-CB3CB4C50C5D}" srcOrd="0" destOrd="0" parTransId="{FD05FA36-0655-4CBF-952B-D926FA6CCAE8}" sibTransId="{24272F4E-1B9A-4D9B-AA9A-99B3DDC420E5}"/>
    <dgm:cxn modelId="{220D6C6D-A547-4DEC-9077-9619D513E680}" type="presOf" srcId="{2CCD6694-40A1-452B-AF45-331B3DC66396}" destId="{EEEBBCB4-6B6D-4EA5-96BF-D8B90B046540}" srcOrd="0" destOrd="2" presId="urn:microsoft.com/office/officeart/2005/8/layout/vList2"/>
    <dgm:cxn modelId="{C26AD14F-66EB-49DF-A2D9-866C2488BCC0}" srcId="{9834D7EA-F792-40F5-8E80-C473D3D7D4E6}" destId="{F3BD1302-0CFB-4299-B940-59091E0239B3}" srcOrd="3" destOrd="0" parTransId="{CD686782-7CCA-4B58-BD6E-376039857798}" sibTransId="{916FF272-7A19-479E-88CA-F523C909AFC8}"/>
    <dgm:cxn modelId="{C6DA7275-2348-42EA-AD56-BB4B3CF62605}" type="presOf" srcId="{F3BD1302-0CFB-4299-B940-59091E0239B3}" destId="{F5638F6E-F1DC-442B-8FE3-15D6BAAFB61F}" srcOrd="0" destOrd="3" presId="urn:microsoft.com/office/officeart/2005/8/layout/vList2"/>
    <dgm:cxn modelId="{8547AA55-27A6-4B9C-8803-201D5BB6DE52}" srcId="{39A866AA-256F-41E5-9B31-E4E5CACEEBC3}" destId="{9834D7EA-F792-40F5-8E80-C473D3D7D4E6}" srcOrd="0" destOrd="0" parTransId="{A644B18B-91DA-4123-86F2-801CD670170C}" sibTransId="{AD969EE9-BDDC-430E-92CC-242CAF001654}"/>
    <dgm:cxn modelId="{0E7DD855-2433-4125-944B-83C9B71FB707}" srcId="{F8BA8C17-261D-4CB8-85A9-CE32947FFC91}" destId="{CAF7E10A-8534-48CA-8298-79267B19461B}" srcOrd="2" destOrd="0" parTransId="{E424C69A-6507-4814-9DE3-C3CDC321B878}" sibTransId="{B4D7882C-73B8-4184-B10D-D4F7FECA6D84}"/>
    <dgm:cxn modelId="{0ED71B94-AD44-4E5D-87B2-222DA0DEE746}" srcId="{39A866AA-256F-41E5-9B31-E4E5CACEEBC3}" destId="{A7FE8714-527C-42A8-ABE9-ECDAF355E6B5}" srcOrd="1" destOrd="0" parTransId="{827A0EFC-E69E-4163-9D99-4FC81ED45CFA}" sibTransId="{03024ABD-29E3-4268-BB8C-7E9461A8F120}"/>
    <dgm:cxn modelId="{E88FDB9F-F6DA-4BD2-8730-88EF35D054C5}" srcId="{9834D7EA-F792-40F5-8E80-C473D3D7D4E6}" destId="{D51481A5-5D2D-4B1C-8CAA-0E33F928DFCE}" srcOrd="2" destOrd="0" parTransId="{8F84E1AE-1C42-46D6-8338-2566F69B6CAD}" sibTransId="{12531B79-3EC8-4847-A122-FC1B618F0900}"/>
    <dgm:cxn modelId="{0CAA53A8-7370-47FD-BD18-1942964E13F2}" type="presOf" srcId="{F8BA8C17-261D-4CB8-85A9-CE32947FFC91}" destId="{90E7599F-0D5F-4D8A-B837-9C4D7C21A941}" srcOrd="0" destOrd="0" presId="urn:microsoft.com/office/officeart/2005/8/layout/vList2"/>
    <dgm:cxn modelId="{6926B3A9-A327-4457-BD58-287C451EC576}" srcId="{F8BA8C17-261D-4CB8-85A9-CE32947FFC91}" destId="{2475E872-4FAF-4111-9FA8-EC4CF1AE050E}" srcOrd="1" destOrd="0" parTransId="{830EC2A5-232B-4924-80A2-3717CD5CFB18}" sibTransId="{C4BE1621-4D17-483E-BA2C-2A33373F030F}"/>
    <dgm:cxn modelId="{017EB3AA-BD7F-455E-A2F7-A2D427B7F0B5}" type="presOf" srcId="{03207AC6-A7B7-4563-A75D-F526A4EA59EA}" destId="{F5638F6E-F1DC-442B-8FE3-15D6BAAFB61F}" srcOrd="0" destOrd="0" presId="urn:microsoft.com/office/officeart/2005/8/layout/vList2"/>
    <dgm:cxn modelId="{5CCEE0AB-8FED-4178-9693-539DEA2A83E3}" srcId="{9834D7EA-F792-40F5-8E80-C473D3D7D4E6}" destId="{8D4D72A3-251F-4802-9ED7-39AEE2409D03}" srcOrd="1" destOrd="0" parTransId="{0DE82431-8878-450B-B12C-0A0BBF05EB53}" sibTransId="{53E15AAF-983A-48AA-9BE4-4BA2CBE40122}"/>
    <dgm:cxn modelId="{3524C4B5-E8C9-4DA6-BED4-F8FEF10A4313}" type="presOf" srcId="{8D4D72A3-251F-4802-9ED7-39AEE2409D03}" destId="{F5638F6E-F1DC-442B-8FE3-15D6BAAFB61F}" srcOrd="0" destOrd="1" presId="urn:microsoft.com/office/officeart/2005/8/layout/vList2"/>
    <dgm:cxn modelId="{1BBB10C5-2B69-402A-A765-9899D1775348}" type="presOf" srcId="{9834D7EA-F792-40F5-8E80-C473D3D7D4E6}" destId="{D7955F10-AEE7-464B-89D0-3F8139BB02BB}" srcOrd="0" destOrd="0" presId="urn:microsoft.com/office/officeart/2005/8/layout/vList2"/>
    <dgm:cxn modelId="{9CE557CC-3881-4A8F-AF46-4BAAB7C6709B}" type="presOf" srcId="{39A866AA-256F-41E5-9B31-E4E5CACEEBC3}" destId="{1B19CF30-40EF-4577-ADD2-41C1B0BC843D}" srcOrd="0" destOrd="0" presId="urn:microsoft.com/office/officeart/2005/8/layout/vList2"/>
    <dgm:cxn modelId="{9FA6AFD2-1624-4BDE-B728-90D58598EE99}" type="presOf" srcId="{CC890BA3-FCDC-4A35-9281-CB3CB4C50C5D}" destId="{EEEBBCB4-6B6D-4EA5-96BF-D8B90B046540}" srcOrd="0" destOrd="0" presId="urn:microsoft.com/office/officeart/2005/8/layout/vList2"/>
    <dgm:cxn modelId="{78D09FDC-E877-4110-80CA-8BE909FE3652}" type="presOf" srcId="{2475E872-4FAF-4111-9FA8-EC4CF1AE050E}" destId="{9FA289AD-E606-4D67-A6C7-E085E4D645D3}" srcOrd="0" destOrd="1" presId="urn:microsoft.com/office/officeart/2005/8/layout/vList2"/>
    <dgm:cxn modelId="{3AA8C1E4-83BF-47E2-882D-8DC223D58275}" type="presOf" srcId="{26378C32-03DB-466C-8337-C0921ACBCF1A}" destId="{EEEBBCB4-6B6D-4EA5-96BF-D8B90B046540}" srcOrd="0" destOrd="1" presId="urn:microsoft.com/office/officeart/2005/8/layout/vList2"/>
    <dgm:cxn modelId="{8EE40DEB-AC39-4451-94F0-BE5E9B82C106}" type="presOf" srcId="{D51481A5-5D2D-4B1C-8CAA-0E33F928DFCE}" destId="{F5638F6E-F1DC-442B-8FE3-15D6BAAFB61F}" srcOrd="0" destOrd="2" presId="urn:microsoft.com/office/officeart/2005/8/layout/vList2"/>
    <dgm:cxn modelId="{540A65F8-DD57-4D31-8331-D4434C147E9F}" srcId="{F8BA8C17-261D-4CB8-85A9-CE32947FFC91}" destId="{4291A036-4F1A-4E13-8576-BC5CB88137FF}" srcOrd="0" destOrd="0" parTransId="{25A18C95-99B9-4D09-B05E-8CCFB86D74A3}" sibTransId="{734A3311-61D7-418C-B1A8-C72A3D6B7299}"/>
    <dgm:cxn modelId="{283240A6-6F7D-4A0A-BD7D-204CABDD4038}" type="presParOf" srcId="{1B19CF30-40EF-4577-ADD2-41C1B0BC843D}" destId="{D7955F10-AEE7-464B-89D0-3F8139BB02BB}" srcOrd="0" destOrd="0" presId="urn:microsoft.com/office/officeart/2005/8/layout/vList2"/>
    <dgm:cxn modelId="{DA71357A-9DA1-485A-917E-7235C761C324}" type="presParOf" srcId="{1B19CF30-40EF-4577-ADD2-41C1B0BC843D}" destId="{F5638F6E-F1DC-442B-8FE3-15D6BAAFB61F}" srcOrd="1" destOrd="0" presId="urn:microsoft.com/office/officeart/2005/8/layout/vList2"/>
    <dgm:cxn modelId="{F38022AA-0A47-4521-BC81-0332DAADA581}" type="presParOf" srcId="{1B19CF30-40EF-4577-ADD2-41C1B0BC843D}" destId="{4E5B7836-131B-47EA-966C-1A4EE05E1D63}" srcOrd="2" destOrd="0" presId="urn:microsoft.com/office/officeart/2005/8/layout/vList2"/>
    <dgm:cxn modelId="{CA62851E-11B1-4AAF-A558-C632244471E7}" type="presParOf" srcId="{1B19CF30-40EF-4577-ADD2-41C1B0BC843D}" destId="{EEEBBCB4-6B6D-4EA5-96BF-D8B90B046540}" srcOrd="3" destOrd="0" presId="urn:microsoft.com/office/officeart/2005/8/layout/vList2"/>
    <dgm:cxn modelId="{CF99F204-F34C-4EF2-9498-A542B1CAD731}" type="presParOf" srcId="{1B19CF30-40EF-4577-ADD2-41C1B0BC843D}" destId="{90E7599F-0D5F-4D8A-B837-9C4D7C21A941}" srcOrd="4" destOrd="0" presId="urn:microsoft.com/office/officeart/2005/8/layout/vList2"/>
    <dgm:cxn modelId="{9E8BFDDE-6244-415D-BBC2-4B1FAD7F923C}" type="presParOf" srcId="{1B19CF30-40EF-4577-ADD2-41C1B0BC843D}" destId="{9FA289AD-E606-4D67-A6C7-E085E4D645D3}"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0701B06-ADB7-406D-934B-7951A26F30E1}"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en-US"/>
        </a:p>
      </dgm:t>
    </dgm:pt>
    <dgm:pt modelId="{9D010C37-5609-4B55-9538-7A29F569B772}">
      <dgm:prSet phldrT="[Text]"/>
      <dgm:spPr>
        <a:solidFill>
          <a:srgbClr val="DE3031"/>
        </a:solidFill>
      </dgm:spPr>
      <dgm:t>
        <a:bodyPr/>
        <a:lstStyle/>
        <a:p>
          <a:r>
            <a:rPr lang="zh-CN" dirty="0">
              <a:solidFill>
                <a:schemeClr val="tx1"/>
              </a:solidFill>
              <a:effectLst>
                <a:outerShdw blurRad="38100" dist="38100" dir="2700000" algn="tl">
                  <a:srgbClr val="000000"/>
                </a:outerShdw>
              </a:effectLst>
              <a:latin typeface="+mn-lt"/>
              <a:ea typeface="+mn-ea"/>
              <a:cs typeface="+mn-ea"/>
              <a:sym typeface="+mn-lt"/>
            </a:rPr>
            <a:t>培训</a:t>
          </a:r>
          <a:endParaRPr lang="en-US" dirty="0">
            <a:solidFill>
              <a:schemeClr val="tx1"/>
            </a:solidFill>
            <a:effectLst>
              <a:outerShdw blurRad="38100" dist="38100" dir="2700000" algn="tl">
                <a:srgbClr val="000000"/>
              </a:outerShdw>
            </a:effectLst>
            <a:latin typeface="+mn-lt"/>
            <a:ea typeface="+mn-ea"/>
            <a:cs typeface="+mn-ea"/>
            <a:sym typeface="+mn-lt"/>
          </a:endParaRPr>
        </a:p>
      </dgm:t>
    </dgm:pt>
    <dgm:pt modelId="{D65C815E-4620-4829-934D-D235F1537E36}" type="parTrans" cxnId="{0BEEB84C-FF1C-4656-AE86-95E127050326}">
      <dgm:prSet/>
      <dgm:spPr/>
      <dgm:t>
        <a:bodyPr/>
        <a:lstStyle/>
        <a:p>
          <a:endParaRPr lang="en-US"/>
        </a:p>
      </dgm:t>
    </dgm:pt>
    <dgm:pt modelId="{AF62D989-3D95-4C92-BB95-E3B14B97273F}" type="sibTrans" cxnId="{0BEEB84C-FF1C-4656-AE86-95E127050326}">
      <dgm:prSet/>
      <dgm:spPr/>
      <dgm:t>
        <a:bodyPr/>
        <a:lstStyle/>
        <a:p>
          <a:endParaRPr lang="en-US"/>
        </a:p>
      </dgm:t>
    </dgm:pt>
    <dgm:pt modelId="{0DE033E8-672E-465B-AFE8-DA1B59D9CB4F}">
      <dgm:prSet/>
      <dgm:spPr>
        <a:solidFill>
          <a:srgbClr val="12AA9C"/>
        </a:solidFill>
      </dgm:spPr>
      <dgm:t>
        <a:bodyPr/>
        <a:lstStyle/>
        <a:p>
          <a:r>
            <a:rPr lang="zh-CN" dirty="0">
              <a:solidFill>
                <a:schemeClr val="tx1"/>
              </a:solidFill>
              <a:effectLst>
                <a:outerShdw blurRad="38100" dist="38100" dir="2700000" algn="tl">
                  <a:srgbClr val="000000"/>
                </a:outerShdw>
              </a:effectLst>
              <a:latin typeface="+mn-lt"/>
              <a:ea typeface="+mn-ea"/>
              <a:cs typeface="+mn-ea"/>
              <a:sym typeface="+mn-lt"/>
            </a:rPr>
            <a:t>文档</a:t>
          </a:r>
          <a:endParaRPr lang="en-US" dirty="0">
            <a:solidFill>
              <a:schemeClr val="tx1"/>
            </a:solidFill>
            <a:effectLst>
              <a:outerShdw blurRad="38100" dist="38100" dir="2700000" algn="tl">
                <a:srgbClr val="000000"/>
              </a:outerShdw>
            </a:effectLst>
            <a:latin typeface="+mn-lt"/>
            <a:ea typeface="+mn-ea"/>
            <a:cs typeface="+mn-ea"/>
            <a:sym typeface="+mn-lt"/>
          </a:endParaRPr>
        </a:p>
      </dgm:t>
    </dgm:pt>
    <dgm:pt modelId="{F32A4287-AA5F-4D24-A50C-BC0A8FF0D6A7}" type="parTrans" cxnId="{AB125938-C87E-4BFD-B578-3F00B23D77C1}">
      <dgm:prSet/>
      <dgm:spPr/>
      <dgm:t>
        <a:bodyPr/>
        <a:lstStyle/>
        <a:p>
          <a:endParaRPr lang="en-US"/>
        </a:p>
      </dgm:t>
    </dgm:pt>
    <dgm:pt modelId="{35717557-0776-4275-9019-3951F95DA112}" type="sibTrans" cxnId="{AB125938-C87E-4BFD-B578-3F00B23D77C1}">
      <dgm:prSet/>
      <dgm:spPr/>
      <dgm:t>
        <a:bodyPr/>
        <a:lstStyle/>
        <a:p>
          <a:endParaRPr lang="en-US"/>
        </a:p>
      </dgm:t>
    </dgm:pt>
    <dgm:pt modelId="{35F90420-1AEE-4790-9ED2-81C65D4BD5B7}">
      <dgm:prSet/>
      <dgm:spPr>
        <a:solidFill>
          <a:srgbClr val="1677B3"/>
        </a:solidFill>
      </dgm:spPr>
      <dgm:t>
        <a:bodyPr/>
        <a:lstStyle/>
        <a:p>
          <a:r>
            <a:rPr lang="zh-CN" dirty="0">
              <a:solidFill>
                <a:schemeClr val="tx1"/>
              </a:solidFill>
              <a:effectLst>
                <a:outerShdw blurRad="38100" dist="38100" dir="2700000" algn="tl">
                  <a:srgbClr val="000000"/>
                </a:outerShdw>
              </a:effectLst>
              <a:latin typeface="+mn-lt"/>
              <a:ea typeface="+mn-ea"/>
              <a:cs typeface="+mn-ea"/>
              <a:sym typeface="+mn-lt"/>
            </a:rPr>
            <a:t>研讨会</a:t>
          </a:r>
          <a:endParaRPr lang="en-US" dirty="0">
            <a:solidFill>
              <a:schemeClr val="tx1"/>
            </a:solidFill>
            <a:effectLst>
              <a:outerShdw blurRad="38100" dist="38100" dir="2700000" algn="tl">
                <a:srgbClr val="000000"/>
              </a:outerShdw>
            </a:effectLst>
            <a:latin typeface="+mn-lt"/>
            <a:ea typeface="+mn-ea"/>
            <a:cs typeface="+mn-ea"/>
            <a:sym typeface="+mn-lt"/>
          </a:endParaRPr>
        </a:p>
      </dgm:t>
    </dgm:pt>
    <dgm:pt modelId="{9695BFF2-3BC0-4763-B330-E5BD4EE16E30}" type="parTrans" cxnId="{C1920E85-E69A-488B-A468-A8C2BA650D76}">
      <dgm:prSet/>
      <dgm:spPr/>
      <dgm:t>
        <a:bodyPr/>
        <a:lstStyle/>
        <a:p>
          <a:endParaRPr lang="en-US"/>
        </a:p>
      </dgm:t>
    </dgm:pt>
    <dgm:pt modelId="{A7600055-BA02-4E71-B323-6AD3B1F3F9A7}" type="sibTrans" cxnId="{C1920E85-E69A-488B-A468-A8C2BA650D76}">
      <dgm:prSet/>
      <dgm:spPr/>
      <dgm:t>
        <a:bodyPr/>
        <a:lstStyle/>
        <a:p>
          <a:endParaRPr lang="en-US"/>
        </a:p>
      </dgm:t>
    </dgm:pt>
    <dgm:pt modelId="{9397DD10-573F-4A0F-9DBA-5B8085D9B5DF}">
      <dgm:prSet/>
      <dgm:spPr>
        <a:solidFill>
          <a:srgbClr val="A61B29"/>
        </a:solidFill>
      </dgm:spPr>
      <dgm:t>
        <a:bodyPr/>
        <a:lstStyle/>
        <a:p>
          <a:r>
            <a:rPr lang="zh-CN" dirty="0">
              <a:solidFill>
                <a:schemeClr val="tx1"/>
              </a:solidFill>
              <a:effectLst>
                <a:outerShdw blurRad="38100" dist="38100" dir="2700000" algn="tl">
                  <a:srgbClr val="000000"/>
                </a:outerShdw>
              </a:effectLst>
              <a:latin typeface="+mn-lt"/>
              <a:ea typeface="+mn-ea"/>
              <a:cs typeface="+mn-ea"/>
              <a:sym typeface="+mn-lt"/>
            </a:rPr>
            <a:t>不定期答疑</a:t>
          </a:r>
          <a:endParaRPr lang="en-US" dirty="0">
            <a:solidFill>
              <a:schemeClr val="tx1"/>
            </a:solidFill>
            <a:effectLst>
              <a:outerShdw blurRad="38100" dist="38100" dir="2700000" algn="tl">
                <a:srgbClr val="000000"/>
              </a:outerShdw>
            </a:effectLst>
            <a:latin typeface="+mn-lt"/>
            <a:ea typeface="+mn-ea"/>
            <a:cs typeface="+mn-ea"/>
            <a:sym typeface="+mn-lt"/>
          </a:endParaRPr>
        </a:p>
      </dgm:t>
    </dgm:pt>
    <dgm:pt modelId="{A3BFACFB-7C7D-4C8E-A8B7-EC4476BF9788}" type="parTrans" cxnId="{E6FE91AB-8A9C-440B-A236-EE11F245C082}">
      <dgm:prSet/>
      <dgm:spPr/>
      <dgm:t>
        <a:bodyPr/>
        <a:lstStyle/>
        <a:p>
          <a:endParaRPr lang="en-US"/>
        </a:p>
      </dgm:t>
    </dgm:pt>
    <dgm:pt modelId="{E3BF0D3F-025C-4C75-A3AC-8D78D9A61A7C}" type="sibTrans" cxnId="{E6FE91AB-8A9C-440B-A236-EE11F245C082}">
      <dgm:prSet/>
      <dgm:spPr/>
      <dgm:t>
        <a:bodyPr/>
        <a:lstStyle/>
        <a:p>
          <a:endParaRPr lang="en-US"/>
        </a:p>
      </dgm:t>
    </dgm:pt>
    <dgm:pt modelId="{BE733379-C0B8-4310-AD3B-836099B97235}">
      <dgm:prSet/>
      <dgm:spPr>
        <a:solidFill>
          <a:srgbClr val="FCD217"/>
        </a:solidFill>
      </dgm:spPr>
      <dgm:t>
        <a:bodyPr/>
        <a:lstStyle/>
        <a:p>
          <a:r>
            <a:rPr lang="zh-CN" dirty="0">
              <a:solidFill>
                <a:schemeClr val="tx1"/>
              </a:solidFill>
              <a:effectLst>
                <a:outerShdw blurRad="38100" dist="38100" dir="2700000" algn="tl">
                  <a:srgbClr val="000000"/>
                </a:outerShdw>
              </a:effectLst>
              <a:latin typeface="+mn-lt"/>
              <a:ea typeface="+mn-ea"/>
              <a:cs typeface="+mn-ea"/>
              <a:sym typeface="+mn-lt"/>
            </a:rPr>
            <a:t>远程技术支持</a:t>
          </a:r>
          <a:endParaRPr lang="en-US" dirty="0">
            <a:solidFill>
              <a:schemeClr val="tx1"/>
            </a:solidFill>
            <a:effectLst>
              <a:outerShdw blurRad="38100" dist="38100" dir="2700000" algn="tl">
                <a:srgbClr val="000000"/>
              </a:outerShdw>
            </a:effectLst>
            <a:latin typeface="+mn-lt"/>
            <a:ea typeface="+mn-ea"/>
            <a:cs typeface="+mn-ea"/>
            <a:sym typeface="+mn-lt"/>
          </a:endParaRPr>
        </a:p>
      </dgm:t>
    </dgm:pt>
    <dgm:pt modelId="{00361072-DA43-42B1-A731-ECF6B439671D}" type="parTrans" cxnId="{57709EA5-ADAF-4CB1-A5DA-B306588AD70D}">
      <dgm:prSet/>
      <dgm:spPr/>
      <dgm:t>
        <a:bodyPr/>
        <a:lstStyle/>
        <a:p>
          <a:endParaRPr lang="en-US"/>
        </a:p>
      </dgm:t>
    </dgm:pt>
    <dgm:pt modelId="{461ABDB2-1CEC-4BF2-8994-08C6FDD34972}" type="sibTrans" cxnId="{57709EA5-ADAF-4CB1-A5DA-B306588AD70D}">
      <dgm:prSet/>
      <dgm:spPr/>
      <dgm:t>
        <a:bodyPr/>
        <a:lstStyle/>
        <a:p>
          <a:endParaRPr lang="en-US"/>
        </a:p>
      </dgm:t>
    </dgm:pt>
    <dgm:pt modelId="{FD719C00-466D-47C9-84D3-48BDE65379E5}">
      <dgm:prSet phldrT="[Text]" custT="1"/>
      <dgm:spPr/>
      <dgm:t>
        <a:bodyPr/>
        <a:lstStyle/>
        <a:p>
          <a:r>
            <a:rPr lang="zh-CN" sz="1400" dirty="0">
              <a:latin typeface="+mn-lt"/>
              <a:ea typeface="+mn-ea"/>
              <a:cs typeface="+mn-ea"/>
              <a:sym typeface="+mn-lt"/>
            </a:rPr>
            <a:t>主要包括项目相关的业务培训、软件平台的相关培训等。</a:t>
          </a:r>
          <a:endParaRPr lang="en-US" sz="1400" dirty="0">
            <a:latin typeface="+mn-lt"/>
            <a:ea typeface="+mn-ea"/>
            <a:cs typeface="+mn-ea"/>
            <a:sym typeface="+mn-lt"/>
          </a:endParaRPr>
        </a:p>
      </dgm:t>
    </dgm:pt>
    <dgm:pt modelId="{47F058AE-DB7D-441A-8EF3-8F4675B7C6FD}" type="parTrans" cxnId="{AFDDFE79-4214-4649-8EB7-C67D3B62675E}">
      <dgm:prSet/>
      <dgm:spPr/>
      <dgm:t>
        <a:bodyPr/>
        <a:lstStyle/>
        <a:p>
          <a:endParaRPr lang="en-US"/>
        </a:p>
      </dgm:t>
    </dgm:pt>
    <dgm:pt modelId="{F74AB4D7-36EB-4F17-BEB1-45FCF6AF3D9C}" type="sibTrans" cxnId="{AFDDFE79-4214-4649-8EB7-C67D3B62675E}">
      <dgm:prSet/>
      <dgm:spPr/>
      <dgm:t>
        <a:bodyPr/>
        <a:lstStyle/>
        <a:p>
          <a:endParaRPr lang="en-US"/>
        </a:p>
      </dgm:t>
    </dgm:pt>
    <dgm:pt modelId="{0D408AF7-235B-44C1-8199-AF959C8FD4E9}">
      <dgm:prSet custT="1"/>
      <dgm:spPr/>
      <dgm:t>
        <a:bodyPr/>
        <a:lstStyle/>
        <a:p>
          <a:r>
            <a:rPr lang="zh-CN" sz="1400" dirty="0">
              <a:latin typeface="+mn-lt"/>
              <a:ea typeface="+mn-ea"/>
              <a:cs typeface="+mn-ea"/>
              <a:sym typeface="+mn-lt"/>
            </a:rPr>
            <a:t>主要包括技术文档、项目管理文档。</a:t>
          </a:r>
          <a:endParaRPr lang="en-US" sz="1400" dirty="0">
            <a:latin typeface="+mn-lt"/>
            <a:ea typeface="+mn-ea"/>
            <a:cs typeface="+mn-ea"/>
            <a:sym typeface="+mn-lt"/>
          </a:endParaRPr>
        </a:p>
      </dgm:t>
    </dgm:pt>
    <dgm:pt modelId="{DD8ACAE3-1615-4EB5-B1CD-CE9A176C9E7F}" type="parTrans" cxnId="{0CAADD44-3900-4314-84DC-CC785F2157BE}">
      <dgm:prSet/>
      <dgm:spPr/>
      <dgm:t>
        <a:bodyPr/>
        <a:lstStyle/>
        <a:p>
          <a:endParaRPr lang="en-US"/>
        </a:p>
      </dgm:t>
    </dgm:pt>
    <dgm:pt modelId="{F24F1138-EF0C-44F5-8951-8A3CA4F72F6B}" type="sibTrans" cxnId="{0CAADD44-3900-4314-84DC-CC785F2157BE}">
      <dgm:prSet/>
      <dgm:spPr/>
      <dgm:t>
        <a:bodyPr/>
        <a:lstStyle/>
        <a:p>
          <a:endParaRPr lang="en-US"/>
        </a:p>
      </dgm:t>
    </dgm:pt>
    <dgm:pt modelId="{913B0966-60D1-45D2-A524-B91DF9A8CBA9}">
      <dgm:prSet custT="1"/>
      <dgm:spPr/>
      <dgm:t>
        <a:bodyPr/>
        <a:lstStyle/>
        <a:p>
          <a:r>
            <a:rPr lang="zh-CN" sz="1400" dirty="0">
              <a:latin typeface="+mn-lt"/>
              <a:ea typeface="+mn-ea"/>
              <a:cs typeface="+mn-ea"/>
              <a:sym typeface="+mn-lt"/>
            </a:rPr>
            <a:t>从项目启动到项目验收，每</a:t>
          </a:r>
          <a:r>
            <a:rPr lang="en-US" sz="1400" dirty="0">
              <a:latin typeface="+mn-lt"/>
              <a:ea typeface="+mn-ea"/>
              <a:cs typeface="+mn-ea"/>
              <a:sym typeface="+mn-lt"/>
            </a:rPr>
            <a:t>1</a:t>
          </a:r>
          <a:r>
            <a:rPr lang="zh-CN" sz="1400" dirty="0">
              <a:latin typeface="+mn-lt"/>
              <a:ea typeface="+mn-ea"/>
              <a:cs typeface="+mn-ea"/>
              <a:sym typeface="+mn-lt"/>
            </a:rPr>
            <a:t>个月进行一次为期</a:t>
          </a:r>
          <a:r>
            <a:rPr lang="en-US" sz="1400" dirty="0">
              <a:latin typeface="+mn-lt"/>
              <a:ea typeface="+mn-ea"/>
              <a:cs typeface="+mn-ea"/>
              <a:sym typeface="+mn-lt"/>
            </a:rPr>
            <a:t> 1 </a:t>
          </a:r>
          <a:r>
            <a:rPr lang="zh-CN" sz="1400" dirty="0">
              <a:latin typeface="+mn-lt"/>
              <a:ea typeface="+mn-ea"/>
              <a:cs typeface="+mn-ea"/>
              <a:sym typeface="+mn-lt"/>
            </a:rPr>
            <a:t>天的研讨会，集中答疑，用户可就任何系统相关的问题进行提问。会后由</a:t>
          </a:r>
          <a:r>
            <a:rPr lang="en-US" sz="1400" dirty="0">
              <a:latin typeface="+mn-lt"/>
              <a:ea typeface="+mn-ea"/>
              <a:cs typeface="+mn-ea"/>
              <a:sym typeface="+mn-lt"/>
            </a:rPr>
            <a:t>AGS</a:t>
          </a:r>
          <a:r>
            <a:rPr lang="zh-CN" sz="1400" dirty="0">
              <a:latin typeface="+mn-lt"/>
              <a:ea typeface="+mn-ea"/>
              <a:cs typeface="+mn-ea"/>
              <a:sym typeface="+mn-lt"/>
            </a:rPr>
            <a:t>对问题及答案进行整理，</a:t>
          </a:r>
          <a:r>
            <a:rPr lang="en-US" sz="1400" dirty="0">
              <a:latin typeface="+mn-lt"/>
              <a:ea typeface="+mn-ea"/>
              <a:cs typeface="+mn-ea"/>
              <a:sym typeface="+mn-lt"/>
            </a:rPr>
            <a:t>3 </a:t>
          </a:r>
          <a:r>
            <a:rPr lang="zh-CN" sz="1400" dirty="0">
              <a:latin typeface="+mn-lt"/>
              <a:ea typeface="+mn-ea"/>
              <a:cs typeface="+mn-ea"/>
              <a:sym typeface="+mn-lt"/>
            </a:rPr>
            <a:t>个工作日内移交用户；</a:t>
          </a:r>
          <a:endParaRPr lang="en-US" sz="1400" dirty="0">
            <a:latin typeface="+mn-lt"/>
            <a:ea typeface="+mn-ea"/>
            <a:cs typeface="+mn-ea"/>
            <a:sym typeface="+mn-lt"/>
          </a:endParaRPr>
        </a:p>
      </dgm:t>
    </dgm:pt>
    <dgm:pt modelId="{66D0B1FB-0967-49EC-B4C0-B64C1D0AC18C}" type="parTrans" cxnId="{D26C4C36-714D-4CF0-83EF-3487FA203E31}">
      <dgm:prSet/>
      <dgm:spPr/>
      <dgm:t>
        <a:bodyPr/>
        <a:lstStyle/>
        <a:p>
          <a:endParaRPr lang="en-US"/>
        </a:p>
      </dgm:t>
    </dgm:pt>
    <dgm:pt modelId="{2A276796-B0D2-4778-B7C5-AAC33164C551}" type="sibTrans" cxnId="{D26C4C36-714D-4CF0-83EF-3487FA203E31}">
      <dgm:prSet/>
      <dgm:spPr/>
      <dgm:t>
        <a:bodyPr/>
        <a:lstStyle/>
        <a:p>
          <a:endParaRPr lang="en-US"/>
        </a:p>
      </dgm:t>
    </dgm:pt>
    <dgm:pt modelId="{52374B8F-D62A-446A-ADEB-A313C1D5182B}">
      <dgm:prSet custT="1"/>
      <dgm:spPr/>
      <dgm:t>
        <a:bodyPr/>
        <a:lstStyle/>
        <a:p>
          <a:r>
            <a:rPr lang="zh-CN" sz="1400" dirty="0">
              <a:latin typeface="+mn-lt"/>
              <a:ea typeface="+mn-ea"/>
              <a:cs typeface="+mn-ea"/>
              <a:sym typeface="+mn-lt"/>
            </a:rPr>
            <a:t>除定期面对面答疑外，</a:t>
          </a:r>
          <a:r>
            <a:rPr lang="en-US" sz="1400" dirty="0">
              <a:latin typeface="+mn-lt"/>
              <a:ea typeface="+mn-ea"/>
              <a:cs typeface="+mn-ea"/>
              <a:sym typeface="+mn-lt"/>
            </a:rPr>
            <a:t>AGS</a:t>
          </a:r>
          <a:r>
            <a:rPr lang="zh-CN" sz="1400" dirty="0">
              <a:latin typeface="+mn-lt"/>
              <a:ea typeface="+mn-ea"/>
              <a:cs typeface="+mn-ea"/>
              <a:sym typeface="+mn-lt"/>
            </a:rPr>
            <a:t>还将采取电话、网络以及信件的方式对于用户提的问题进行答疑，由用户自行形成知识转移记录；</a:t>
          </a:r>
          <a:endParaRPr lang="en-US" sz="1400" dirty="0">
            <a:latin typeface="+mn-lt"/>
            <a:ea typeface="+mn-ea"/>
            <a:cs typeface="+mn-ea"/>
            <a:sym typeface="+mn-lt"/>
          </a:endParaRPr>
        </a:p>
      </dgm:t>
    </dgm:pt>
    <dgm:pt modelId="{AD8986B6-92F5-4384-9E38-57F0D4FF605C}" type="parTrans" cxnId="{345D754D-620B-4E7F-BC34-F26D1BEA30BA}">
      <dgm:prSet/>
      <dgm:spPr/>
      <dgm:t>
        <a:bodyPr/>
        <a:lstStyle/>
        <a:p>
          <a:endParaRPr lang="en-US"/>
        </a:p>
      </dgm:t>
    </dgm:pt>
    <dgm:pt modelId="{6BA78B0B-DEBE-43F3-ACC3-D425D1879A44}" type="sibTrans" cxnId="{345D754D-620B-4E7F-BC34-F26D1BEA30BA}">
      <dgm:prSet/>
      <dgm:spPr/>
      <dgm:t>
        <a:bodyPr/>
        <a:lstStyle/>
        <a:p>
          <a:endParaRPr lang="en-US"/>
        </a:p>
      </dgm:t>
    </dgm:pt>
    <dgm:pt modelId="{15C0AF74-03F7-4FD0-87C9-BC110D82E254}">
      <dgm:prSet custT="1"/>
      <dgm:spPr/>
      <dgm:t>
        <a:bodyPr/>
        <a:lstStyle/>
        <a:p>
          <a:r>
            <a:rPr lang="zh-CN" sz="1400" dirty="0">
              <a:latin typeface="+mn-lt"/>
              <a:ea typeface="+mn-ea"/>
              <a:cs typeface="+mn-ea"/>
              <a:sym typeface="+mn-lt"/>
            </a:rPr>
            <a:t>项目启动阶段，</a:t>
          </a:r>
          <a:r>
            <a:rPr lang="en-US" sz="1400" dirty="0">
              <a:latin typeface="+mn-lt"/>
              <a:ea typeface="+mn-ea"/>
              <a:cs typeface="+mn-ea"/>
              <a:sym typeface="+mn-lt"/>
            </a:rPr>
            <a:t>AGS</a:t>
          </a:r>
          <a:r>
            <a:rPr lang="zh-CN" sz="1400" dirty="0">
              <a:latin typeface="+mn-lt"/>
              <a:ea typeface="+mn-ea"/>
              <a:cs typeface="+mn-ea"/>
              <a:sym typeface="+mn-lt"/>
            </a:rPr>
            <a:t>将提供所有项目人员的电话、邮箱等沟通工具，形成通讯录，以确保用户能随时随地与</a:t>
          </a:r>
          <a:r>
            <a:rPr lang="en-US" sz="1400" dirty="0">
              <a:latin typeface="+mn-lt"/>
              <a:ea typeface="+mn-ea"/>
              <a:cs typeface="+mn-ea"/>
              <a:sym typeface="+mn-lt"/>
            </a:rPr>
            <a:t>AGS</a:t>
          </a:r>
          <a:r>
            <a:rPr lang="zh-CN" sz="1400" dirty="0">
              <a:latin typeface="+mn-lt"/>
              <a:ea typeface="+mn-ea"/>
              <a:cs typeface="+mn-ea"/>
              <a:sym typeface="+mn-lt"/>
            </a:rPr>
            <a:t>取得联系。另外，</a:t>
          </a:r>
          <a:r>
            <a:rPr lang="en-US" sz="1400" dirty="0">
              <a:latin typeface="+mn-lt"/>
              <a:ea typeface="+mn-ea"/>
              <a:cs typeface="+mn-ea"/>
              <a:sym typeface="+mn-lt"/>
            </a:rPr>
            <a:t>AGS</a:t>
          </a:r>
          <a:r>
            <a:rPr lang="zh-CN" sz="1400" dirty="0">
              <a:latin typeface="+mn-lt"/>
              <a:ea typeface="+mn-ea"/>
              <a:cs typeface="+mn-ea"/>
              <a:sym typeface="+mn-lt"/>
            </a:rPr>
            <a:t>的其他非项目人员也有义务回答用户的技术及业务相关问题。</a:t>
          </a:r>
          <a:endParaRPr lang="en-US" sz="1400" dirty="0">
            <a:latin typeface="+mn-lt"/>
            <a:ea typeface="+mn-ea"/>
            <a:cs typeface="+mn-ea"/>
            <a:sym typeface="+mn-lt"/>
          </a:endParaRPr>
        </a:p>
      </dgm:t>
    </dgm:pt>
    <dgm:pt modelId="{5857DB29-FCBF-4E9C-A0CA-6C678A049147}" type="parTrans" cxnId="{D8B12D37-7C2F-4F55-ADB4-FA39154A731C}">
      <dgm:prSet/>
      <dgm:spPr/>
      <dgm:t>
        <a:bodyPr/>
        <a:lstStyle/>
        <a:p>
          <a:endParaRPr lang="en-US"/>
        </a:p>
      </dgm:t>
    </dgm:pt>
    <dgm:pt modelId="{3EBB9241-2C2B-4FBC-8A2B-55ED596E31A7}" type="sibTrans" cxnId="{D8B12D37-7C2F-4F55-ADB4-FA39154A731C}">
      <dgm:prSet/>
      <dgm:spPr/>
      <dgm:t>
        <a:bodyPr/>
        <a:lstStyle/>
        <a:p>
          <a:endParaRPr lang="en-US"/>
        </a:p>
      </dgm:t>
    </dgm:pt>
    <dgm:pt modelId="{8227D249-25C5-4C14-82FA-9E67058FE58F}" type="pres">
      <dgm:prSet presAssocID="{70701B06-ADB7-406D-934B-7951A26F30E1}" presName="Name0" presStyleCnt="0">
        <dgm:presLayoutVars>
          <dgm:dir/>
          <dgm:animLvl val="lvl"/>
          <dgm:resizeHandles val="exact"/>
        </dgm:presLayoutVars>
      </dgm:prSet>
      <dgm:spPr/>
    </dgm:pt>
    <dgm:pt modelId="{EC551BD3-C2DB-4E3E-B3D0-C594CF58109B}" type="pres">
      <dgm:prSet presAssocID="{9D010C37-5609-4B55-9538-7A29F569B772}" presName="linNode" presStyleCnt="0"/>
      <dgm:spPr/>
    </dgm:pt>
    <dgm:pt modelId="{DAE6E8CA-2BC6-4799-9CD4-C4A8E3F4E0F1}" type="pres">
      <dgm:prSet presAssocID="{9D010C37-5609-4B55-9538-7A29F569B772}" presName="parentText" presStyleLbl="node1" presStyleIdx="0" presStyleCnt="5">
        <dgm:presLayoutVars>
          <dgm:chMax val="1"/>
          <dgm:bulletEnabled val="1"/>
        </dgm:presLayoutVars>
      </dgm:prSet>
      <dgm:spPr/>
    </dgm:pt>
    <dgm:pt modelId="{8D52A00F-5D05-4AD6-96EB-491AA8F7952E}" type="pres">
      <dgm:prSet presAssocID="{9D010C37-5609-4B55-9538-7A29F569B772}" presName="descendantText" presStyleLbl="alignAccFollowNode1" presStyleIdx="0" presStyleCnt="5">
        <dgm:presLayoutVars>
          <dgm:bulletEnabled val="1"/>
        </dgm:presLayoutVars>
      </dgm:prSet>
      <dgm:spPr/>
    </dgm:pt>
    <dgm:pt modelId="{C168E490-6F11-4140-AED3-0B3CC85B7A8F}" type="pres">
      <dgm:prSet presAssocID="{AF62D989-3D95-4C92-BB95-E3B14B97273F}" presName="sp" presStyleCnt="0"/>
      <dgm:spPr/>
    </dgm:pt>
    <dgm:pt modelId="{90D3A4DC-5801-478A-A90A-1BF4F2C7C66A}" type="pres">
      <dgm:prSet presAssocID="{0DE033E8-672E-465B-AFE8-DA1B59D9CB4F}" presName="linNode" presStyleCnt="0"/>
      <dgm:spPr/>
    </dgm:pt>
    <dgm:pt modelId="{C71C921E-9703-469F-A536-8EC8B655336A}" type="pres">
      <dgm:prSet presAssocID="{0DE033E8-672E-465B-AFE8-DA1B59D9CB4F}" presName="parentText" presStyleLbl="node1" presStyleIdx="1" presStyleCnt="5">
        <dgm:presLayoutVars>
          <dgm:chMax val="1"/>
          <dgm:bulletEnabled val="1"/>
        </dgm:presLayoutVars>
      </dgm:prSet>
      <dgm:spPr/>
    </dgm:pt>
    <dgm:pt modelId="{0EF43325-3429-4482-A637-9B50E53DBA8C}" type="pres">
      <dgm:prSet presAssocID="{0DE033E8-672E-465B-AFE8-DA1B59D9CB4F}" presName="descendantText" presStyleLbl="alignAccFollowNode1" presStyleIdx="1" presStyleCnt="5">
        <dgm:presLayoutVars>
          <dgm:bulletEnabled val="1"/>
        </dgm:presLayoutVars>
      </dgm:prSet>
      <dgm:spPr/>
    </dgm:pt>
    <dgm:pt modelId="{8D6B3224-6402-41FE-A932-BB8987AA1FE5}" type="pres">
      <dgm:prSet presAssocID="{35717557-0776-4275-9019-3951F95DA112}" presName="sp" presStyleCnt="0"/>
      <dgm:spPr/>
    </dgm:pt>
    <dgm:pt modelId="{2F38779D-A7E7-4338-941D-F1F197489217}" type="pres">
      <dgm:prSet presAssocID="{35F90420-1AEE-4790-9ED2-81C65D4BD5B7}" presName="linNode" presStyleCnt="0"/>
      <dgm:spPr/>
    </dgm:pt>
    <dgm:pt modelId="{7BC69D3D-1E1D-405B-AAB2-B3FE717EBC40}" type="pres">
      <dgm:prSet presAssocID="{35F90420-1AEE-4790-9ED2-81C65D4BD5B7}" presName="parentText" presStyleLbl="node1" presStyleIdx="2" presStyleCnt="5">
        <dgm:presLayoutVars>
          <dgm:chMax val="1"/>
          <dgm:bulletEnabled val="1"/>
        </dgm:presLayoutVars>
      </dgm:prSet>
      <dgm:spPr/>
    </dgm:pt>
    <dgm:pt modelId="{A3BE7A45-5BD8-4D0B-9620-DA64CAC039B9}" type="pres">
      <dgm:prSet presAssocID="{35F90420-1AEE-4790-9ED2-81C65D4BD5B7}" presName="descendantText" presStyleLbl="alignAccFollowNode1" presStyleIdx="2" presStyleCnt="5">
        <dgm:presLayoutVars>
          <dgm:bulletEnabled val="1"/>
        </dgm:presLayoutVars>
      </dgm:prSet>
      <dgm:spPr/>
    </dgm:pt>
    <dgm:pt modelId="{94673F43-9C8A-4489-96AD-59CBBDE60A3F}" type="pres">
      <dgm:prSet presAssocID="{A7600055-BA02-4E71-B323-6AD3B1F3F9A7}" presName="sp" presStyleCnt="0"/>
      <dgm:spPr/>
    </dgm:pt>
    <dgm:pt modelId="{05A803FD-55C9-4BD1-820B-DECD45C8C794}" type="pres">
      <dgm:prSet presAssocID="{9397DD10-573F-4A0F-9DBA-5B8085D9B5DF}" presName="linNode" presStyleCnt="0"/>
      <dgm:spPr/>
    </dgm:pt>
    <dgm:pt modelId="{342CD4AC-1C29-4032-A3AD-3D452037296F}" type="pres">
      <dgm:prSet presAssocID="{9397DD10-573F-4A0F-9DBA-5B8085D9B5DF}" presName="parentText" presStyleLbl="node1" presStyleIdx="3" presStyleCnt="5">
        <dgm:presLayoutVars>
          <dgm:chMax val="1"/>
          <dgm:bulletEnabled val="1"/>
        </dgm:presLayoutVars>
      </dgm:prSet>
      <dgm:spPr/>
    </dgm:pt>
    <dgm:pt modelId="{579DC8AF-F961-466E-BFC4-40F810CE3368}" type="pres">
      <dgm:prSet presAssocID="{9397DD10-573F-4A0F-9DBA-5B8085D9B5DF}" presName="descendantText" presStyleLbl="alignAccFollowNode1" presStyleIdx="3" presStyleCnt="5">
        <dgm:presLayoutVars>
          <dgm:bulletEnabled val="1"/>
        </dgm:presLayoutVars>
      </dgm:prSet>
      <dgm:spPr/>
    </dgm:pt>
    <dgm:pt modelId="{44071A48-DD0E-462D-ACDC-A46A8C34F998}" type="pres">
      <dgm:prSet presAssocID="{E3BF0D3F-025C-4C75-A3AC-8D78D9A61A7C}" presName="sp" presStyleCnt="0"/>
      <dgm:spPr/>
    </dgm:pt>
    <dgm:pt modelId="{0292E943-D01C-42C6-9FC7-99793370932A}" type="pres">
      <dgm:prSet presAssocID="{BE733379-C0B8-4310-AD3B-836099B97235}" presName="linNode" presStyleCnt="0"/>
      <dgm:spPr/>
    </dgm:pt>
    <dgm:pt modelId="{5DCE9B15-D580-4499-B980-8C57156C596C}" type="pres">
      <dgm:prSet presAssocID="{BE733379-C0B8-4310-AD3B-836099B97235}" presName="parentText" presStyleLbl="node1" presStyleIdx="4" presStyleCnt="5">
        <dgm:presLayoutVars>
          <dgm:chMax val="1"/>
          <dgm:bulletEnabled val="1"/>
        </dgm:presLayoutVars>
      </dgm:prSet>
      <dgm:spPr/>
    </dgm:pt>
    <dgm:pt modelId="{E4B9C38F-CC9F-4643-A623-09DB1F65E651}" type="pres">
      <dgm:prSet presAssocID="{BE733379-C0B8-4310-AD3B-836099B97235}" presName="descendantText" presStyleLbl="alignAccFollowNode1" presStyleIdx="4" presStyleCnt="5">
        <dgm:presLayoutVars>
          <dgm:bulletEnabled val="1"/>
        </dgm:presLayoutVars>
      </dgm:prSet>
      <dgm:spPr/>
    </dgm:pt>
  </dgm:ptLst>
  <dgm:cxnLst>
    <dgm:cxn modelId="{D26C4C36-714D-4CF0-83EF-3487FA203E31}" srcId="{35F90420-1AEE-4790-9ED2-81C65D4BD5B7}" destId="{913B0966-60D1-45D2-A524-B91DF9A8CBA9}" srcOrd="0" destOrd="0" parTransId="{66D0B1FB-0967-49EC-B4C0-B64C1D0AC18C}" sibTransId="{2A276796-B0D2-4778-B7C5-AAC33164C551}"/>
    <dgm:cxn modelId="{D8B12D37-7C2F-4F55-ADB4-FA39154A731C}" srcId="{BE733379-C0B8-4310-AD3B-836099B97235}" destId="{15C0AF74-03F7-4FD0-87C9-BC110D82E254}" srcOrd="0" destOrd="0" parTransId="{5857DB29-FCBF-4E9C-A0CA-6C678A049147}" sibTransId="{3EBB9241-2C2B-4FBC-8A2B-55ED596E31A7}"/>
    <dgm:cxn modelId="{AB125938-C87E-4BFD-B578-3F00B23D77C1}" srcId="{70701B06-ADB7-406D-934B-7951A26F30E1}" destId="{0DE033E8-672E-465B-AFE8-DA1B59D9CB4F}" srcOrd="1" destOrd="0" parTransId="{F32A4287-AA5F-4D24-A50C-BC0A8FF0D6A7}" sibTransId="{35717557-0776-4275-9019-3951F95DA112}"/>
    <dgm:cxn modelId="{0CAADD44-3900-4314-84DC-CC785F2157BE}" srcId="{0DE033E8-672E-465B-AFE8-DA1B59D9CB4F}" destId="{0D408AF7-235B-44C1-8199-AF959C8FD4E9}" srcOrd="0" destOrd="0" parTransId="{DD8ACAE3-1615-4EB5-B1CD-CE9A176C9E7F}" sibTransId="{F24F1138-EF0C-44F5-8951-8A3CA4F72F6B}"/>
    <dgm:cxn modelId="{1BDC6E66-E436-47E6-973D-6D3FF244B9F6}" type="presOf" srcId="{35F90420-1AEE-4790-9ED2-81C65D4BD5B7}" destId="{7BC69D3D-1E1D-405B-AAB2-B3FE717EBC40}" srcOrd="0" destOrd="0" presId="urn:microsoft.com/office/officeart/2005/8/layout/vList5"/>
    <dgm:cxn modelId="{D1DA9648-0E87-423E-B2AA-631ACAD826D3}" type="presOf" srcId="{0D408AF7-235B-44C1-8199-AF959C8FD4E9}" destId="{0EF43325-3429-4482-A637-9B50E53DBA8C}" srcOrd="0" destOrd="0" presId="urn:microsoft.com/office/officeart/2005/8/layout/vList5"/>
    <dgm:cxn modelId="{0ACD8369-9AA1-4B7F-96FC-E7BEF2743332}" type="presOf" srcId="{BE733379-C0B8-4310-AD3B-836099B97235}" destId="{5DCE9B15-D580-4499-B980-8C57156C596C}" srcOrd="0" destOrd="0" presId="urn:microsoft.com/office/officeart/2005/8/layout/vList5"/>
    <dgm:cxn modelId="{4503F849-24C0-48B9-9A7B-79BC16FACFD3}" type="presOf" srcId="{913B0966-60D1-45D2-A524-B91DF9A8CBA9}" destId="{A3BE7A45-5BD8-4D0B-9620-DA64CAC039B9}" srcOrd="0" destOrd="0" presId="urn:microsoft.com/office/officeart/2005/8/layout/vList5"/>
    <dgm:cxn modelId="{0BEEB84C-FF1C-4656-AE86-95E127050326}" srcId="{70701B06-ADB7-406D-934B-7951A26F30E1}" destId="{9D010C37-5609-4B55-9538-7A29F569B772}" srcOrd="0" destOrd="0" parTransId="{D65C815E-4620-4829-934D-D235F1537E36}" sibTransId="{AF62D989-3D95-4C92-BB95-E3B14B97273F}"/>
    <dgm:cxn modelId="{345D754D-620B-4E7F-BC34-F26D1BEA30BA}" srcId="{9397DD10-573F-4A0F-9DBA-5B8085D9B5DF}" destId="{52374B8F-D62A-446A-ADEB-A313C1D5182B}" srcOrd="0" destOrd="0" parTransId="{AD8986B6-92F5-4384-9E38-57F0D4FF605C}" sibTransId="{6BA78B0B-DEBE-43F3-ACC3-D425D1879A44}"/>
    <dgm:cxn modelId="{FA335878-11E8-4CB5-AA39-A0F916375C29}" type="presOf" srcId="{9397DD10-573F-4A0F-9DBA-5B8085D9B5DF}" destId="{342CD4AC-1C29-4032-A3AD-3D452037296F}" srcOrd="0" destOrd="0" presId="urn:microsoft.com/office/officeart/2005/8/layout/vList5"/>
    <dgm:cxn modelId="{AFDDFE79-4214-4649-8EB7-C67D3B62675E}" srcId="{9D010C37-5609-4B55-9538-7A29F569B772}" destId="{FD719C00-466D-47C9-84D3-48BDE65379E5}" srcOrd="0" destOrd="0" parTransId="{47F058AE-DB7D-441A-8EF3-8F4675B7C6FD}" sibTransId="{F74AB4D7-36EB-4F17-BEB1-45FCF6AF3D9C}"/>
    <dgm:cxn modelId="{C1920E85-E69A-488B-A468-A8C2BA650D76}" srcId="{70701B06-ADB7-406D-934B-7951A26F30E1}" destId="{35F90420-1AEE-4790-9ED2-81C65D4BD5B7}" srcOrd="2" destOrd="0" parTransId="{9695BFF2-3BC0-4763-B330-E5BD4EE16E30}" sibTransId="{A7600055-BA02-4E71-B323-6AD3B1F3F9A7}"/>
    <dgm:cxn modelId="{22A8D29A-730D-4A6F-AF50-0A36FB79468C}" type="presOf" srcId="{FD719C00-466D-47C9-84D3-48BDE65379E5}" destId="{8D52A00F-5D05-4AD6-96EB-491AA8F7952E}" srcOrd="0" destOrd="0" presId="urn:microsoft.com/office/officeart/2005/8/layout/vList5"/>
    <dgm:cxn modelId="{49E94AA3-2D2B-4E7D-BA3F-D78A3DC2ED94}" type="presOf" srcId="{0DE033E8-672E-465B-AFE8-DA1B59D9CB4F}" destId="{C71C921E-9703-469F-A536-8EC8B655336A}" srcOrd="0" destOrd="0" presId="urn:microsoft.com/office/officeart/2005/8/layout/vList5"/>
    <dgm:cxn modelId="{57709EA5-ADAF-4CB1-A5DA-B306588AD70D}" srcId="{70701B06-ADB7-406D-934B-7951A26F30E1}" destId="{BE733379-C0B8-4310-AD3B-836099B97235}" srcOrd="4" destOrd="0" parTransId="{00361072-DA43-42B1-A731-ECF6B439671D}" sibTransId="{461ABDB2-1CEC-4BF2-8994-08C6FDD34972}"/>
    <dgm:cxn modelId="{E6FE91AB-8A9C-440B-A236-EE11F245C082}" srcId="{70701B06-ADB7-406D-934B-7951A26F30E1}" destId="{9397DD10-573F-4A0F-9DBA-5B8085D9B5DF}" srcOrd="3" destOrd="0" parTransId="{A3BFACFB-7C7D-4C8E-A8B7-EC4476BF9788}" sibTransId="{E3BF0D3F-025C-4C75-A3AC-8D78D9A61A7C}"/>
    <dgm:cxn modelId="{E0B457B2-B4C0-4B92-B4A0-883C7CE3DB2C}" type="presOf" srcId="{15C0AF74-03F7-4FD0-87C9-BC110D82E254}" destId="{E4B9C38F-CC9F-4643-A623-09DB1F65E651}" srcOrd="0" destOrd="0" presId="urn:microsoft.com/office/officeart/2005/8/layout/vList5"/>
    <dgm:cxn modelId="{81A272BE-DFDE-490E-9DCF-3FF8AEDAF5DA}" type="presOf" srcId="{70701B06-ADB7-406D-934B-7951A26F30E1}" destId="{8227D249-25C5-4C14-82FA-9E67058FE58F}" srcOrd="0" destOrd="0" presId="urn:microsoft.com/office/officeart/2005/8/layout/vList5"/>
    <dgm:cxn modelId="{E246C2D8-19FB-4967-8AA9-C76ED34C312B}" type="presOf" srcId="{9D010C37-5609-4B55-9538-7A29F569B772}" destId="{DAE6E8CA-2BC6-4799-9CD4-C4A8E3F4E0F1}" srcOrd="0" destOrd="0" presId="urn:microsoft.com/office/officeart/2005/8/layout/vList5"/>
    <dgm:cxn modelId="{7549BDFE-468F-44C3-B4BA-EC4C351C98B8}" type="presOf" srcId="{52374B8F-D62A-446A-ADEB-A313C1D5182B}" destId="{579DC8AF-F961-466E-BFC4-40F810CE3368}" srcOrd="0" destOrd="0" presId="urn:microsoft.com/office/officeart/2005/8/layout/vList5"/>
    <dgm:cxn modelId="{2D2D6B43-BDE4-4B44-81BD-52A94D5E6936}" type="presParOf" srcId="{8227D249-25C5-4C14-82FA-9E67058FE58F}" destId="{EC551BD3-C2DB-4E3E-B3D0-C594CF58109B}" srcOrd="0" destOrd="0" presId="urn:microsoft.com/office/officeart/2005/8/layout/vList5"/>
    <dgm:cxn modelId="{DEA68B12-7D1D-46F9-B664-F90477EDCDF4}" type="presParOf" srcId="{EC551BD3-C2DB-4E3E-B3D0-C594CF58109B}" destId="{DAE6E8CA-2BC6-4799-9CD4-C4A8E3F4E0F1}" srcOrd="0" destOrd="0" presId="urn:microsoft.com/office/officeart/2005/8/layout/vList5"/>
    <dgm:cxn modelId="{96E04B80-C892-4B82-95CA-6664DD3AAFA3}" type="presParOf" srcId="{EC551BD3-C2DB-4E3E-B3D0-C594CF58109B}" destId="{8D52A00F-5D05-4AD6-96EB-491AA8F7952E}" srcOrd="1" destOrd="0" presId="urn:microsoft.com/office/officeart/2005/8/layout/vList5"/>
    <dgm:cxn modelId="{C494C29B-F032-47D0-B64D-26B7A9F0B1B3}" type="presParOf" srcId="{8227D249-25C5-4C14-82FA-9E67058FE58F}" destId="{C168E490-6F11-4140-AED3-0B3CC85B7A8F}" srcOrd="1" destOrd="0" presId="urn:microsoft.com/office/officeart/2005/8/layout/vList5"/>
    <dgm:cxn modelId="{29A56006-A186-444C-8272-69253ADF0894}" type="presParOf" srcId="{8227D249-25C5-4C14-82FA-9E67058FE58F}" destId="{90D3A4DC-5801-478A-A90A-1BF4F2C7C66A}" srcOrd="2" destOrd="0" presId="urn:microsoft.com/office/officeart/2005/8/layout/vList5"/>
    <dgm:cxn modelId="{D3243EB8-DF35-45F3-A24A-4DAE60F149F6}" type="presParOf" srcId="{90D3A4DC-5801-478A-A90A-1BF4F2C7C66A}" destId="{C71C921E-9703-469F-A536-8EC8B655336A}" srcOrd="0" destOrd="0" presId="urn:microsoft.com/office/officeart/2005/8/layout/vList5"/>
    <dgm:cxn modelId="{074E1A55-213E-4A18-A68E-7CEE991A44F5}" type="presParOf" srcId="{90D3A4DC-5801-478A-A90A-1BF4F2C7C66A}" destId="{0EF43325-3429-4482-A637-9B50E53DBA8C}" srcOrd="1" destOrd="0" presId="urn:microsoft.com/office/officeart/2005/8/layout/vList5"/>
    <dgm:cxn modelId="{341F95B2-948F-4854-8CE4-AA6AA7FCBAED}" type="presParOf" srcId="{8227D249-25C5-4C14-82FA-9E67058FE58F}" destId="{8D6B3224-6402-41FE-A932-BB8987AA1FE5}" srcOrd="3" destOrd="0" presId="urn:microsoft.com/office/officeart/2005/8/layout/vList5"/>
    <dgm:cxn modelId="{035A5BD9-2D57-4EC9-96A9-1D8CDED37E5B}" type="presParOf" srcId="{8227D249-25C5-4C14-82FA-9E67058FE58F}" destId="{2F38779D-A7E7-4338-941D-F1F197489217}" srcOrd="4" destOrd="0" presId="urn:microsoft.com/office/officeart/2005/8/layout/vList5"/>
    <dgm:cxn modelId="{45DBB3DB-1043-4EB5-9519-BD15AEA08C91}" type="presParOf" srcId="{2F38779D-A7E7-4338-941D-F1F197489217}" destId="{7BC69D3D-1E1D-405B-AAB2-B3FE717EBC40}" srcOrd="0" destOrd="0" presId="urn:microsoft.com/office/officeart/2005/8/layout/vList5"/>
    <dgm:cxn modelId="{EBB96E3C-B178-43A0-AA9A-1D1D2A58A8D6}" type="presParOf" srcId="{2F38779D-A7E7-4338-941D-F1F197489217}" destId="{A3BE7A45-5BD8-4D0B-9620-DA64CAC039B9}" srcOrd="1" destOrd="0" presId="urn:microsoft.com/office/officeart/2005/8/layout/vList5"/>
    <dgm:cxn modelId="{DEC77634-9896-421E-B013-AA8ED673E984}" type="presParOf" srcId="{8227D249-25C5-4C14-82FA-9E67058FE58F}" destId="{94673F43-9C8A-4489-96AD-59CBBDE60A3F}" srcOrd="5" destOrd="0" presId="urn:microsoft.com/office/officeart/2005/8/layout/vList5"/>
    <dgm:cxn modelId="{F246D3C6-9583-450B-882F-ACAAC05169EF}" type="presParOf" srcId="{8227D249-25C5-4C14-82FA-9E67058FE58F}" destId="{05A803FD-55C9-4BD1-820B-DECD45C8C794}" srcOrd="6" destOrd="0" presId="urn:microsoft.com/office/officeart/2005/8/layout/vList5"/>
    <dgm:cxn modelId="{CEF62CD2-35A4-49B7-9CE3-BDF9E9484621}" type="presParOf" srcId="{05A803FD-55C9-4BD1-820B-DECD45C8C794}" destId="{342CD4AC-1C29-4032-A3AD-3D452037296F}" srcOrd="0" destOrd="0" presId="urn:microsoft.com/office/officeart/2005/8/layout/vList5"/>
    <dgm:cxn modelId="{ECFC935A-330E-4437-BF1B-46352C2AA6F1}" type="presParOf" srcId="{05A803FD-55C9-4BD1-820B-DECD45C8C794}" destId="{579DC8AF-F961-466E-BFC4-40F810CE3368}" srcOrd="1" destOrd="0" presId="urn:microsoft.com/office/officeart/2005/8/layout/vList5"/>
    <dgm:cxn modelId="{A0291E31-258B-4C87-9C7D-0FFA80736BF5}" type="presParOf" srcId="{8227D249-25C5-4C14-82FA-9E67058FE58F}" destId="{44071A48-DD0E-462D-ACDC-A46A8C34F998}" srcOrd="7" destOrd="0" presId="urn:microsoft.com/office/officeart/2005/8/layout/vList5"/>
    <dgm:cxn modelId="{BB1D3B5C-D72B-4415-8B89-8874502B54EA}" type="presParOf" srcId="{8227D249-25C5-4C14-82FA-9E67058FE58F}" destId="{0292E943-D01C-42C6-9FC7-99793370932A}" srcOrd="8" destOrd="0" presId="urn:microsoft.com/office/officeart/2005/8/layout/vList5"/>
    <dgm:cxn modelId="{B98086BA-CE67-4BF1-908A-9E8BC91CC4F6}" type="presParOf" srcId="{0292E943-D01C-42C6-9FC7-99793370932A}" destId="{5DCE9B15-D580-4499-B980-8C57156C596C}" srcOrd="0" destOrd="0" presId="urn:microsoft.com/office/officeart/2005/8/layout/vList5"/>
    <dgm:cxn modelId="{E8BE0CA2-2383-40AB-B9CD-6AE3A96A2293}" type="presParOf" srcId="{0292E943-D01C-42C6-9FC7-99793370932A}" destId="{E4B9C38F-CC9F-4643-A623-09DB1F65E6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7DE8E4-1E63-4BB4-BA5D-1BA20F6558EE}" type="doc">
      <dgm:prSet loTypeId="urn:microsoft.com/office/officeart/2005/8/layout/default#1" loCatId="list" qsTypeId="urn:microsoft.com/office/officeart/2005/8/quickstyle/simple1#2" qsCatId="simple" csTypeId="urn:microsoft.com/office/officeart/2005/8/colors/colorful5#1" csCatId="colorful" phldr="1"/>
      <dgm:spPr/>
      <dgm:t>
        <a:bodyPr/>
        <a:lstStyle/>
        <a:p>
          <a:endParaRPr lang="zh-CN" altLang="en-US"/>
        </a:p>
      </dgm:t>
    </dgm:pt>
    <dgm:pt modelId="{8F0594CF-8BA8-4273-A458-70DF368EEF63}">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gm:t>
    </dgm:pt>
    <dgm:pt modelId="{9E1CB0DA-09C6-4D98-A9AA-12BDF6135B32}" type="parTrans" cxnId="{E8E80D0F-7F9D-43FD-9458-8A6CFA3ED1BB}">
      <dgm:prSet/>
      <dgm:spPr/>
      <dgm:t>
        <a:bodyPr/>
        <a:lstStyle/>
        <a:p>
          <a:endParaRPr lang="zh-CN" altLang="en-US" sz="1600">
            <a:solidFill>
              <a:srgbClr val="000000"/>
            </a:solidFill>
            <a:latin typeface="+mn-ea"/>
            <a:ea typeface="+mn-ea"/>
          </a:endParaRPr>
        </a:p>
      </dgm:t>
    </dgm:pt>
    <dgm:pt modelId="{C0AE13DD-6C73-47F2-85EE-F3BDC153A49A}" type="sibTrans" cxnId="{E8E80D0F-7F9D-43FD-9458-8A6CFA3ED1BB}">
      <dgm:prSet/>
      <dgm:spPr/>
      <dgm:t>
        <a:bodyPr/>
        <a:lstStyle/>
        <a:p>
          <a:endParaRPr lang="zh-CN" altLang="en-US" sz="1600">
            <a:solidFill>
              <a:srgbClr val="000000"/>
            </a:solidFill>
            <a:latin typeface="+mn-ea"/>
            <a:ea typeface="+mn-ea"/>
          </a:endParaRPr>
        </a:p>
      </dgm:t>
    </dgm:pt>
    <dgm:pt modelId="{7BB63BCF-F3F7-4FE2-9D78-E0F546597F93}">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品质管理</a:t>
          </a:r>
        </a:p>
      </dgm:t>
    </dgm:pt>
    <dgm:pt modelId="{69D87EEC-1906-4C5E-9138-9F2AE5B24630}" type="parTrans" cxnId="{DFB1D409-0CDA-40A2-9E09-052F32E66B48}">
      <dgm:prSet/>
      <dgm:spPr/>
      <dgm:t>
        <a:bodyPr/>
        <a:lstStyle/>
        <a:p>
          <a:endParaRPr lang="zh-CN" altLang="en-US" sz="1600">
            <a:solidFill>
              <a:srgbClr val="000000"/>
            </a:solidFill>
            <a:latin typeface="+mn-ea"/>
            <a:ea typeface="+mn-ea"/>
          </a:endParaRPr>
        </a:p>
      </dgm:t>
    </dgm:pt>
    <dgm:pt modelId="{A9155ED3-4815-4AD7-9B1C-FB7857EB9CBF}" type="sibTrans" cxnId="{DFB1D409-0CDA-40A2-9E09-052F32E66B48}">
      <dgm:prSet/>
      <dgm:spPr/>
      <dgm:t>
        <a:bodyPr/>
        <a:lstStyle/>
        <a:p>
          <a:endParaRPr lang="zh-CN" altLang="en-US" sz="1600">
            <a:solidFill>
              <a:srgbClr val="000000"/>
            </a:solidFill>
            <a:latin typeface="+mn-ea"/>
            <a:ea typeface="+mn-ea"/>
          </a:endParaRPr>
        </a:p>
      </dgm:t>
    </dgm:pt>
    <dgm:pt modelId="{B993EB5B-BDF9-4688-ADA4-682D5C1066C2}">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计划</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工单管理</a:t>
          </a:r>
        </a:p>
      </dgm:t>
    </dgm:pt>
    <dgm:pt modelId="{BD6E9956-C157-4CD1-9682-2968A1EA1F81}" type="parTrans" cxnId="{95D341B2-2FD8-4454-8F99-2BBED4D71DB6}">
      <dgm:prSet/>
      <dgm:spPr/>
      <dgm:t>
        <a:bodyPr/>
        <a:lstStyle/>
        <a:p>
          <a:endParaRPr lang="zh-CN" altLang="en-US" sz="1600">
            <a:latin typeface="+mn-ea"/>
            <a:ea typeface="+mn-ea"/>
          </a:endParaRPr>
        </a:p>
      </dgm:t>
    </dgm:pt>
    <dgm:pt modelId="{13DB1991-E579-4EE2-BC48-B76E629FFF3C}" type="sibTrans" cxnId="{95D341B2-2FD8-4454-8F99-2BBED4D71DB6}">
      <dgm:prSet/>
      <dgm:spPr/>
      <dgm:t>
        <a:bodyPr/>
        <a:lstStyle/>
        <a:p>
          <a:endParaRPr lang="zh-CN" altLang="en-US" sz="1600">
            <a:latin typeface="+mn-ea"/>
            <a:ea typeface="+mn-ea"/>
          </a:endParaRPr>
        </a:p>
      </dgm:t>
    </dgm:pt>
    <dgm:pt modelId="{186F8CC6-0AA3-4992-AAD3-74A347250841}">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防错追溯管理</a:t>
          </a:r>
          <a:endParaRPr lang="en-US" altLang="zh-CN" sz="1600" dirty="0">
            <a:effectLst>
              <a:outerShdw blurRad="38100" dist="38100" dir="2700000" algn="tl">
                <a:srgbClr val="000000"/>
              </a:outerShdw>
            </a:effectLst>
            <a:latin typeface="+mn-lt"/>
            <a:ea typeface="+mn-ea"/>
            <a:cs typeface="+mn-ea"/>
            <a:sym typeface="+mn-lt"/>
          </a:endParaRPr>
        </a:p>
      </dgm:t>
    </dgm:pt>
    <dgm:pt modelId="{06849F5B-5EE1-474B-B72A-5E1F78787438}" type="parTrans" cxnId="{18D11275-6566-4AFC-A368-A142801D2F71}">
      <dgm:prSet/>
      <dgm:spPr/>
      <dgm:t>
        <a:bodyPr/>
        <a:lstStyle/>
        <a:p>
          <a:endParaRPr lang="zh-CN" altLang="en-US" sz="1600">
            <a:latin typeface="+mn-ea"/>
            <a:ea typeface="+mn-ea"/>
          </a:endParaRPr>
        </a:p>
      </dgm:t>
    </dgm:pt>
    <dgm:pt modelId="{30EFFE2A-250E-4686-8D32-8357E28CDC32}" type="sibTrans" cxnId="{18D11275-6566-4AFC-A368-A142801D2F71}">
      <dgm:prSet/>
      <dgm:spPr/>
      <dgm:t>
        <a:bodyPr/>
        <a:lstStyle/>
        <a:p>
          <a:endParaRPr lang="zh-CN" altLang="en-US" sz="1600">
            <a:latin typeface="+mn-ea"/>
            <a:ea typeface="+mn-ea"/>
          </a:endParaRPr>
        </a:p>
      </dgm:t>
    </dgm:pt>
    <dgm:pt modelId="{7002B4F7-9443-49EB-82DF-9B936672B8F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物料管理</a:t>
          </a:r>
          <a:endParaRPr lang="en-US" altLang="zh-CN" sz="1600" dirty="0">
            <a:effectLst>
              <a:outerShdw blurRad="38100" dist="38100" dir="2700000" algn="tl">
                <a:srgbClr val="000000"/>
              </a:outerShdw>
            </a:effectLst>
            <a:latin typeface="+mn-lt"/>
            <a:ea typeface="+mn-ea"/>
            <a:cs typeface="+mn-ea"/>
            <a:sym typeface="+mn-lt"/>
          </a:endParaRPr>
        </a:p>
      </dgm:t>
    </dgm:pt>
    <dgm:pt modelId="{C2C717BC-DD29-459D-A308-FBC2055D03C1}" type="parTrans" cxnId="{02F61FD1-B5EC-468A-BCCB-4E8E65AE3CD6}">
      <dgm:prSet/>
      <dgm:spPr/>
      <dgm:t>
        <a:bodyPr/>
        <a:lstStyle/>
        <a:p>
          <a:endParaRPr lang="zh-CN" altLang="en-US" sz="1600">
            <a:latin typeface="+mn-ea"/>
            <a:ea typeface="+mn-ea"/>
          </a:endParaRPr>
        </a:p>
      </dgm:t>
    </dgm:pt>
    <dgm:pt modelId="{4859EC81-9768-405D-A3B9-D313737B00B1}" type="sibTrans" cxnId="{02F61FD1-B5EC-468A-BCCB-4E8E65AE3CD6}">
      <dgm:prSet/>
      <dgm:spPr/>
      <dgm:t>
        <a:bodyPr/>
        <a:lstStyle/>
        <a:p>
          <a:endParaRPr lang="zh-CN" altLang="en-US" sz="1600">
            <a:latin typeface="+mn-ea"/>
            <a:ea typeface="+mn-ea"/>
          </a:endParaRPr>
        </a:p>
      </dgm:t>
    </dgm:pt>
    <dgm:pt modelId="{266D5653-DE99-4691-83DC-829A64669BCD}">
      <dgm:prSet phldrT="[Text]" custT="1"/>
      <dgm:spPr>
        <a:solidFill>
          <a:srgbClr val="12AA9C"/>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仓储管理</a:t>
          </a:r>
        </a:p>
      </dgm:t>
    </dgm:pt>
    <dgm:pt modelId="{3806E6B4-D6EE-4721-BE1D-6EB3DC99BC0A}" type="parTrans" cxnId="{490FD8B5-79CB-443E-9706-72FDD8B7460E}">
      <dgm:prSet/>
      <dgm:spPr/>
      <dgm:t>
        <a:bodyPr/>
        <a:lstStyle/>
        <a:p>
          <a:endParaRPr lang="zh-CN" altLang="en-US" sz="1600">
            <a:latin typeface="+mn-ea"/>
            <a:ea typeface="+mn-ea"/>
          </a:endParaRPr>
        </a:p>
      </dgm:t>
    </dgm:pt>
    <dgm:pt modelId="{87227F15-B8EC-4FE1-A0A9-41C0F96ECA6F}" type="sibTrans" cxnId="{490FD8B5-79CB-443E-9706-72FDD8B7460E}">
      <dgm:prSet/>
      <dgm:spPr/>
      <dgm:t>
        <a:bodyPr/>
        <a:lstStyle/>
        <a:p>
          <a:endParaRPr lang="zh-CN" altLang="en-US" sz="1600">
            <a:latin typeface="+mn-ea"/>
            <a:ea typeface="+mn-ea"/>
          </a:endParaRPr>
        </a:p>
      </dgm:t>
    </dgm:pt>
    <dgm:pt modelId="{D22019EB-04EB-4343-928A-D788F3943E80}">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设备管理</a:t>
          </a:r>
          <a:endParaRPr lang="en-US" altLang="zh-CN" sz="1600" dirty="0">
            <a:effectLst>
              <a:outerShdw blurRad="38100" dist="38100" dir="2700000" algn="tl">
                <a:srgbClr val="000000"/>
              </a:outerShdw>
            </a:effectLst>
            <a:latin typeface="+mn-lt"/>
            <a:ea typeface="+mn-ea"/>
            <a:cs typeface="+mn-ea"/>
            <a:sym typeface="+mn-lt"/>
          </a:endParaRPr>
        </a:p>
      </dgm:t>
    </dgm:pt>
    <dgm:pt modelId="{BE79DF6F-2BB4-487D-B858-CD0112EAFC1E}" type="parTrans" cxnId="{A3A3197C-E8FC-4646-9B0F-32CC7F17ACE9}">
      <dgm:prSet/>
      <dgm:spPr/>
      <dgm:t>
        <a:bodyPr/>
        <a:lstStyle/>
        <a:p>
          <a:endParaRPr lang="zh-CN" altLang="en-US" sz="1600">
            <a:latin typeface="+mn-ea"/>
            <a:ea typeface="+mn-ea"/>
          </a:endParaRPr>
        </a:p>
      </dgm:t>
    </dgm:pt>
    <dgm:pt modelId="{409FE341-CAE7-44FB-AB08-D9F1B86507FA}" type="sibTrans" cxnId="{A3A3197C-E8FC-4646-9B0F-32CC7F17ACE9}">
      <dgm:prSet/>
      <dgm:spPr/>
      <dgm:t>
        <a:bodyPr/>
        <a:lstStyle/>
        <a:p>
          <a:endParaRPr lang="zh-CN" altLang="en-US" sz="1600">
            <a:latin typeface="+mn-ea"/>
            <a:ea typeface="+mn-ea"/>
          </a:endParaRPr>
        </a:p>
      </dgm:t>
    </dgm:pt>
    <dgm:pt modelId="{083AF0BC-5C57-4493-B805-4110720949CC}">
      <dgm:prSet phldrT="[Text]" custT="1"/>
      <dgm:spPr>
        <a:solidFill>
          <a:srgbClr val="2775B6"/>
        </a:solidFill>
        <a:ln>
          <a:noFill/>
        </a:ln>
      </dgm:spPr>
      <dgm:t>
        <a:bodyPr/>
        <a:lstStyle/>
        <a:p>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gm:t>
    </dgm:pt>
    <dgm:pt modelId="{030685C1-0CC9-4328-A8E0-449C4029FF98}" type="parTrans" cxnId="{8A169024-44E0-4E21-B5D2-810409E7628D}">
      <dgm:prSet/>
      <dgm:spPr/>
      <dgm:t>
        <a:bodyPr/>
        <a:lstStyle/>
        <a:p>
          <a:endParaRPr lang="zh-CN" altLang="en-US" sz="1600">
            <a:latin typeface="+mn-ea"/>
            <a:ea typeface="+mn-ea"/>
          </a:endParaRPr>
        </a:p>
      </dgm:t>
    </dgm:pt>
    <dgm:pt modelId="{6E65FD31-2C54-4F55-BC99-6CCC6FCA1ECA}" type="sibTrans" cxnId="{8A169024-44E0-4E21-B5D2-810409E7628D}">
      <dgm:prSet/>
      <dgm:spPr/>
      <dgm:t>
        <a:bodyPr/>
        <a:lstStyle/>
        <a:p>
          <a:endParaRPr lang="zh-CN" altLang="en-US" sz="1600">
            <a:latin typeface="+mn-ea"/>
            <a:ea typeface="+mn-ea"/>
          </a:endParaRPr>
        </a:p>
      </dgm:t>
    </dgm:pt>
    <dgm:pt modelId="{2740211F-749B-4840-8703-90929A922D27}">
      <dgm:prSet phldrT="[Tex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报表管理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600" dirty="0">
              <a:effectLst>
                <a:outerShdw blurRad="38100" dist="38100" dir="2700000" algn="tl">
                  <a:srgbClr val="000000"/>
                </a:outerShdw>
              </a:effectLst>
              <a:latin typeface="+mn-lt"/>
              <a:ea typeface="+mn-ea"/>
              <a:cs typeface="+mn-ea"/>
              <a:sym typeface="+mn-lt"/>
            </a:rPr>
            <a:t>可视化看板</a:t>
          </a:r>
          <a:endParaRPr lang="zh-CN" altLang="en-US" sz="1600" i="0" dirty="0">
            <a:effectLst>
              <a:outerShdw blurRad="38100" dist="38100" dir="2700000" algn="tl">
                <a:srgbClr val="000000"/>
              </a:outerShdw>
            </a:effectLst>
            <a:latin typeface="+mn-lt"/>
            <a:ea typeface="+mn-ea"/>
            <a:cs typeface="+mn-ea"/>
            <a:sym typeface="+mn-lt"/>
          </a:endParaRPr>
        </a:p>
      </dgm:t>
    </dgm:pt>
    <dgm:pt modelId="{AB337CF6-8C16-4F15-967D-4CBFC59797AA}" type="parTrans" cxnId="{14612C2B-9AC1-4978-B2D6-B1CCEE36DD24}">
      <dgm:prSet/>
      <dgm:spPr/>
      <dgm:t>
        <a:bodyPr/>
        <a:lstStyle/>
        <a:p>
          <a:endParaRPr lang="zh-CN" altLang="en-US" sz="1600">
            <a:latin typeface="+mn-ea"/>
            <a:ea typeface="+mn-ea"/>
          </a:endParaRPr>
        </a:p>
      </dgm:t>
    </dgm:pt>
    <dgm:pt modelId="{6AB04F9C-BBCE-4381-BB0F-5F6D2DA76FB1}" type="sibTrans" cxnId="{14612C2B-9AC1-4978-B2D6-B1CCEE36DD24}">
      <dgm:prSet/>
      <dgm:spPr/>
      <dgm:t>
        <a:bodyPr/>
        <a:lstStyle/>
        <a:p>
          <a:endParaRPr lang="zh-CN" altLang="en-US" sz="1600">
            <a:latin typeface="+mn-ea"/>
            <a:ea typeface="+mn-ea"/>
          </a:endParaRPr>
        </a:p>
      </dgm:t>
    </dgm:pt>
    <dgm:pt modelId="{E82B1215-3DDA-4F4E-BEF4-3F91FE2994C1}">
      <dgm:prSet phldrT="[Text]" custT="1"/>
      <dgm:spPr>
        <a:solidFill>
          <a:srgbClr val="2775B6"/>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生产管理</a:t>
          </a:r>
          <a:endParaRPr lang="en-US" altLang="zh-CN" sz="1600" dirty="0">
            <a:effectLst>
              <a:outerShdw blurRad="38100" dist="38100" dir="2700000" algn="tl">
                <a:srgbClr val="000000"/>
              </a:outerShdw>
            </a:effectLst>
            <a:latin typeface="+mn-lt"/>
            <a:ea typeface="+mn-ea"/>
            <a:cs typeface="+mn-ea"/>
            <a:sym typeface="+mn-lt"/>
          </a:endParaRPr>
        </a:p>
        <a:p>
          <a:r>
            <a:rPr lang="zh-CN" altLang="en-US" sz="1400" dirty="0">
              <a:effectLst>
                <a:outerShdw blurRad="38100" dist="38100" dir="2700000" algn="tl">
                  <a:srgbClr val="000000"/>
                </a:outerShdw>
              </a:effectLst>
              <a:latin typeface="+mn-lt"/>
              <a:ea typeface="+mn-ea"/>
              <a:cs typeface="+mn-ea"/>
              <a:sym typeface="+mn-lt"/>
            </a:rPr>
            <a:t>现场监控</a:t>
          </a:r>
          <a:r>
            <a:rPr lang="en-US" altLang="zh-CN" sz="1400" dirty="0">
              <a:effectLst>
                <a:outerShdw blurRad="38100" dist="38100" dir="2700000" algn="tl">
                  <a:srgbClr val="000000"/>
                </a:outerShdw>
              </a:effectLst>
              <a:latin typeface="+mn-lt"/>
              <a:ea typeface="+mn-ea"/>
              <a:cs typeface="+mn-ea"/>
              <a:sym typeface="+mn-lt"/>
            </a:rPr>
            <a:t>/</a:t>
          </a:r>
          <a:r>
            <a:rPr lang="zh-CN" altLang="en-US" sz="1400" dirty="0">
              <a:effectLst>
                <a:outerShdw blurRad="38100" dist="38100" dir="2700000" algn="tl">
                  <a:srgbClr val="000000"/>
                </a:outerShdw>
              </a:effectLst>
              <a:latin typeface="+mn-lt"/>
              <a:ea typeface="+mn-ea"/>
              <a:cs typeface="+mn-ea"/>
              <a:sym typeface="+mn-lt"/>
            </a:rPr>
            <a:t>数据采集</a:t>
          </a:r>
        </a:p>
      </dgm:t>
    </dgm:pt>
    <dgm:pt modelId="{F4B26913-7F0C-4B09-935A-B000F543C90D}" type="parTrans" cxnId="{A7EFF3A0-61A4-4F50-8612-783B750A0200}">
      <dgm:prSet/>
      <dgm:spPr/>
      <dgm:t>
        <a:bodyPr/>
        <a:lstStyle/>
        <a:p>
          <a:endParaRPr lang="zh-CN" altLang="en-US" sz="1600">
            <a:latin typeface="+mn-ea"/>
            <a:ea typeface="+mn-ea"/>
          </a:endParaRPr>
        </a:p>
      </dgm:t>
    </dgm:pt>
    <dgm:pt modelId="{5195199A-A17C-4E13-86B1-EF9879D489C6}" type="sibTrans" cxnId="{A7EFF3A0-61A4-4F50-8612-783B750A0200}">
      <dgm:prSet/>
      <dgm:spPr/>
      <dgm:t>
        <a:bodyPr/>
        <a:lstStyle/>
        <a:p>
          <a:endParaRPr lang="zh-CN" altLang="en-US" sz="1600">
            <a:latin typeface="+mn-ea"/>
            <a:ea typeface="+mn-ea"/>
          </a:endParaRPr>
        </a:p>
      </dgm:t>
    </dgm:pt>
    <dgm:pt modelId="{F067800A-EF56-49D1-893A-AEBAEAB7CF5F}">
      <dgm:prSet custT="1"/>
      <dgm:spPr>
        <a:solidFill>
          <a:srgbClr val="7A7374"/>
        </a:solidFill>
        <a:ln>
          <a:noFill/>
        </a:ln>
      </dgm:spPr>
      <dgm:t>
        <a:bodyPr/>
        <a:lstStyle/>
        <a:p>
          <a:r>
            <a:rPr lang="zh-CN" altLang="en-US" sz="1600" dirty="0">
              <a:effectLst>
                <a:outerShdw blurRad="38100" dist="38100" dir="2700000" algn="tl">
                  <a:srgbClr val="000000"/>
                </a:outerShdw>
              </a:effectLst>
              <a:latin typeface="+mn-lt"/>
              <a:ea typeface="+mn-ea"/>
              <a:cs typeface="+mn-ea"/>
              <a:sym typeface="+mn-lt"/>
            </a:rPr>
            <a:t>设备联机</a:t>
          </a:r>
        </a:p>
      </dgm:t>
    </dgm:pt>
    <dgm:pt modelId="{5FB8450F-13BF-47C2-8242-8D590318EF77}" type="parTrans" cxnId="{C9935843-39DC-4F85-910A-C8C744D9F4DA}">
      <dgm:prSet/>
      <dgm:spPr/>
      <dgm:t>
        <a:bodyPr/>
        <a:lstStyle/>
        <a:p>
          <a:endParaRPr lang="zh-CN" altLang="en-US"/>
        </a:p>
      </dgm:t>
    </dgm:pt>
    <dgm:pt modelId="{DA72038A-B6E8-48BA-BC1E-9F627EDDDB19}" type="sibTrans" cxnId="{C9935843-39DC-4F85-910A-C8C744D9F4DA}">
      <dgm:prSet/>
      <dgm:spPr/>
      <dgm:t>
        <a:bodyPr/>
        <a:lstStyle/>
        <a:p>
          <a:endParaRPr lang="zh-CN" altLang="en-US"/>
        </a:p>
      </dgm:t>
    </dgm:pt>
    <dgm:pt modelId="{77A94F15-D887-4A9A-BAF4-74067ED964F3}">
      <dgm:prSet custT="1"/>
      <dgm:spPr>
        <a:solidFill>
          <a:srgbClr val="7A7374"/>
        </a:solidFill>
        <a:ln>
          <a:noFill/>
        </a:ln>
      </dgm:spPr>
      <dgm:t>
        <a:bodyPr/>
        <a:lstStyle/>
        <a:p>
          <a:r>
            <a:rPr lang="en-US" altLang="zh-CN" sz="1600" dirty="0">
              <a:effectLst>
                <a:outerShdw blurRad="38100" dist="38100" dir="2700000" algn="tl">
                  <a:srgbClr val="000000"/>
                </a:outerShdw>
              </a:effectLst>
              <a:latin typeface="+mn-lt"/>
              <a:ea typeface="+mn-ea"/>
              <a:cs typeface="+mn-ea"/>
              <a:sym typeface="+mn-lt"/>
            </a:rPr>
            <a:t>MRP</a:t>
          </a:r>
        </a:p>
        <a:p>
          <a:r>
            <a:rPr lang="zh-CN" altLang="en-US" sz="1600" dirty="0">
              <a:effectLst>
                <a:outerShdw blurRad="38100" dist="38100" dir="2700000" algn="tl">
                  <a:srgbClr val="000000"/>
                </a:outerShdw>
              </a:effectLst>
              <a:latin typeface="+mn-lt"/>
              <a:ea typeface="+mn-ea"/>
              <a:cs typeface="+mn-ea"/>
              <a:sym typeface="+mn-lt"/>
            </a:rPr>
            <a:t>物料需求计划</a:t>
          </a:r>
          <a:endParaRPr lang="en-US" altLang="zh-CN" sz="1600" dirty="0">
            <a:effectLst>
              <a:outerShdw blurRad="38100" dist="38100" dir="2700000" algn="tl">
                <a:srgbClr val="000000"/>
              </a:outerShdw>
            </a:effectLst>
            <a:latin typeface="+mn-lt"/>
            <a:ea typeface="+mn-ea"/>
            <a:cs typeface="+mn-ea"/>
            <a:sym typeface="+mn-lt"/>
          </a:endParaRPr>
        </a:p>
      </dgm:t>
    </dgm:pt>
    <dgm:pt modelId="{6912002C-D700-41F8-9902-C2BE55987C47}" type="parTrans" cxnId="{E8C76DB0-9310-42CA-8EF6-1B9CBAED12BE}">
      <dgm:prSet/>
      <dgm:spPr/>
      <dgm:t>
        <a:bodyPr/>
        <a:lstStyle/>
        <a:p>
          <a:endParaRPr lang="zh-CN" altLang="en-US"/>
        </a:p>
      </dgm:t>
    </dgm:pt>
    <dgm:pt modelId="{656D03EB-E152-444D-AF15-390C88AE29CF}" type="sibTrans" cxnId="{E8C76DB0-9310-42CA-8EF6-1B9CBAED12BE}">
      <dgm:prSet/>
      <dgm:spPr/>
      <dgm:t>
        <a:bodyPr/>
        <a:lstStyle/>
        <a:p>
          <a:endParaRPr lang="zh-CN" altLang="en-US"/>
        </a:p>
      </dgm:t>
    </dgm:pt>
    <dgm:pt modelId="{F92C807E-2018-40C9-B86D-69A74AE7CEA8}" type="pres">
      <dgm:prSet presAssocID="{237DE8E4-1E63-4BB4-BA5D-1BA20F6558EE}" presName="diagram" presStyleCnt="0">
        <dgm:presLayoutVars>
          <dgm:dir/>
          <dgm:resizeHandles val="exact"/>
        </dgm:presLayoutVars>
      </dgm:prSet>
      <dgm:spPr/>
    </dgm:pt>
    <dgm:pt modelId="{3283527B-928C-466F-9E96-0C5352CEE297}" type="pres">
      <dgm:prSet presAssocID="{083AF0BC-5C57-4493-B805-4110720949CC}" presName="node" presStyleLbl="node1" presStyleIdx="0" presStyleCnt="12" custScaleY="99981" custLinFactNeighborY="2916">
        <dgm:presLayoutVars>
          <dgm:bulletEnabled val="1"/>
        </dgm:presLayoutVars>
      </dgm:prSet>
      <dgm:spPr/>
    </dgm:pt>
    <dgm:pt modelId="{6E780E10-4A65-470F-BE80-78377743E9E4}" type="pres">
      <dgm:prSet presAssocID="{6E65FD31-2C54-4F55-BC99-6CCC6FCA1ECA}" presName="sibTrans" presStyleCnt="0"/>
      <dgm:spPr/>
    </dgm:pt>
    <dgm:pt modelId="{1C889E7A-781E-4666-857C-80AFB1B44184}" type="pres">
      <dgm:prSet presAssocID="{8F0594CF-8BA8-4273-A458-70DF368EEF63}" presName="node" presStyleLbl="node1" presStyleIdx="1" presStyleCnt="12" custLinFactNeighborX="-1510" custLinFactNeighborY="2866">
        <dgm:presLayoutVars>
          <dgm:bulletEnabled val="1"/>
        </dgm:presLayoutVars>
      </dgm:prSet>
      <dgm:spPr/>
    </dgm:pt>
    <dgm:pt modelId="{69EDD848-2919-4675-98AE-005E8925A865}" type="pres">
      <dgm:prSet presAssocID="{C0AE13DD-6C73-47F2-85EE-F3BDC153A49A}" presName="sibTrans" presStyleCnt="0"/>
      <dgm:spPr/>
    </dgm:pt>
    <dgm:pt modelId="{57112987-47FE-4806-8055-8A98D59F10B7}" type="pres">
      <dgm:prSet presAssocID="{7BB63BCF-F3F7-4FE2-9D78-E0F546597F93}" presName="node" presStyleLbl="node1" presStyleIdx="2" presStyleCnt="12" custLinFactNeighborX="-1167" custLinFactNeighborY="3147">
        <dgm:presLayoutVars>
          <dgm:bulletEnabled val="1"/>
        </dgm:presLayoutVars>
      </dgm:prSet>
      <dgm:spPr/>
    </dgm:pt>
    <dgm:pt modelId="{F159F856-7835-48FD-96D6-0A1DF0AE1EF3}" type="pres">
      <dgm:prSet presAssocID="{A9155ED3-4815-4AD7-9B1C-FB7857EB9CBF}" presName="sibTrans" presStyleCnt="0"/>
      <dgm:spPr/>
    </dgm:pt>
    <dgm:pt modelId="{35541E71-995A-4533-A92D-8C9C3CAA41B5}" type="pres">
      <dgm:prSet presAssocID="{E82B1215-3DDA-4F4E-BEF4-3F91FE2994C1}" presName="node" presStyleLbl="node1" presStyleIdx="3" presStyleCnt="12" custLinFactNeighborY="2916">
        <dgm:presLayoutVars>
          <dgm:bulletEnabled val="1"/>
        </dgm:presLayoutVars>
      </dgm:prSet>
      <dgm:spPr/>
    </dgm:pt>
    <dgm:pt modelId="{A8322387-016E-4B4A-A8DA-5B954A18814C}" type="pres">
      <dgm:prSet presAssocID="{5195199A-A17C-4E13-86B1-EF9879D489C6}" presName="sibTrans" presStyleCnt="0"/>
      <dgm:spPr/>
    </dgm:pt>
    <dgm:pt modelId="{B8D17B5E-C130-4288-8CB6-B9558DE4DD21}" type="pres">
      <dgm:prSet presAssocID="{B993EB5B-BDF9-4688-ADA4-682D5C1066C2}" presName="node" presStyleLbl="node1" presStyleIdx="4" presStyleCnt="12">
        <dgm:presLayoutVars>
          <dgm:bulletEnabled val="1"/>
        </dgm:presLayoutVars>
      </dgm:prSet>
      <dgm:spPr/>
    </dgm:pt>
    <dgm:pt modelId="{E6A3269B-4CBA-4BA5-8DFE-3169686BE18B}" type="pres">
      <dgm:prSet presAssocID="{13DB1991-E579-4EE2-BC48-B76E629FFF3C}" presName="sibTrans" presStyleCnt="0"/>
      <dgm:spPr/>
    </dgm:pt>
    <dgm:pt modelId="{25A780EF-00FD-4AFC-8AFB-5B1399B86EEF}" type="pres">
      <dgm:prSet presAssocID="{186F8CC6-0AA3-4992-AAD3-74A347250841}" presName="node" presStyleLbl="node1" presStyleIdx="5" presStyleCnt="12">
        <dgm:presLayoutVars>
          <dgm:bulletEnabled val="1"/>
        </dgm:presLayoutVars>
      </dgm:prSet>
      <dgm:spPr/>
    </dgm:pt>
    <dgm:pt modelId="{97BB9119-297A-47E9-9EBB-9F0EB3CA1D29}" type="pres">
      <dgm:prSet presAssocID="{30EFFE2A-250E-4686-8D32-8357E28CDC32}" presName="sibTrans" presStyleCnt="0"/>
      <dgm:spPr/>
    </dgm:pt>
    <dgm:pt modelId="{9F2C4FDE-ABDB-43C2-BD33-504C13C7A42A}" type="pres">
      <dgm:prSet presAssocID="{7002B4F7-9443-49EB-82DF-9B936672B8FD}" presName="node" presStyleLbl="node1" presStyleIdx="6" presStyleCnt="12">
        <dgm:presLayoutVars>
          <dgm:bulletEnabled val="1"/>
        </dgm:presLayoutVars>
      </dgm:prSet>
      <dgm:spPr/>
    </dgm:pt>
    <dgm:pt modelId="{CF0331CF-2E48-4DB6-9527-F00DAAF64DB4}" type="pres">
      <dgm:prSet presAssocID="{4859EC81-9768-405D-A3B9-D313737B00B1}" presName="sibTrans" presStyleCnt="0"/>
      <dgm:spPr/>
    </dgm:pt>
    <dgm:pt modelId="{0774D214-801B-4536-A21D-DF781037FA41}" type="pres">
      <dgm:prSet presAssocID="{266D5653-DE99-4691-83DC-829A64669BCD}" presName="node" presStyleLbl="node1" presStyleIdx="7" presStyleCnt="12">
        <dgm:presLayoutVars>
          <dgm:bulletEnabled val="1"/>
        </dgm:presLayoutVars>
      </dgm:prSet>
      <dgm:spPr/>
    </dgm:pt>
    <dgm:pt modelId="{04C28A5B-E2E5-4D61-9042-5EE52310001C}" type="pres">
      <dgm:prSet presAssocID="{87227F15-B8EC-4FE1-A0A9-41C0F96ECA6F}" presName="sibTrans" presStyleCnt="0"/>
      <dgm:spPr/>
    </dgm:pt>
    <dgm:pt modelId="{3C8F1B63-08E8-49F7-8582-30C700086132}" type="pres">
      <dgm:prSet presAssocID="{F067800A-EF56-49D1-893A-AEBAEAB7CF5F}" presName="node" presStyleLbl="node1" presStyleIdx="8" presStyleCnt="12">
        <dgm:presLayoutVars>
          <dgm:bulletEnabled val="1"/>
        </dgm:presLayoutVars>
      </dgm:prSet>
      <dgm:spPr/>
    </dgm:pt>
    <dgm:pt modelId="{2C085448-406D-40A8-9888-6783A729074A}" type="pres">
      <dgm:prSet presAssocID="{DA72038A-B6E8-48BA-BC1E-9F627EDDDB19}" presName="sibTrans" presStyleCnt="0"/>
      <dgm:spPr/>
    </dgm:pt>
    <dgm:pt modelId="{A7290773-02CC-44CB-ACEC-F66CD3AA86B0}" type="pres">
      <dgm:prSet presAssocID="{77A94F15-D887-4A9A-BAF4-74067ED964F3}" presName="node" presStyleLbl="node1" presStyleIdx="9" presStyleCnt="12">
        <dgm:presLayoutVars>
          <dgm:bulletEnabled val="1"/>
        </dgm:presLayoutVars>
      </dgm:prSet>
      <dgm:spPr/>
    </dgm:pt>
    <dgm:pt modelId="{D0B66342-0738-40A5-AA8B-F6E49EEA2582}" type="pres">
      <dgm:prSet presAssocID="{656D03EB-E152-444D-AF15-390C88AE29CF}" presName="sibTrans" presStyleCnt="0"/>
      <dgm:spPr/>
    </dgm:pt>
    <dgm:pt modelId="{5C42F3C1-3B9C-4720-AA54-BD20AD3644EA}" type="pres">
      <dgm:prSet presAssocID="{2740211F-749B-4840-8703-90929A922D27}" presName="node" presStyleLbl="node1" presStyleIdx="10" presStyleCnt="12">
        <dgm:presLayoutVars>
          <dgm:bulletEnabled val="1"/>
        </dgm:presLayoutVars>
      </dgm:prSet>
      <dgm:spPr/>
    </dgm:pt>
    <dgm:pt modelId="{C87B5C14-2BAF-4AFA-A477-FC9AF0A49D3F}" type="pres">
      <dgm:prSet presAssocID="{6AB04F9C-BBCE-4381-BB0F-5F6D2DA76FB1}" presName="sibTrans" presStyleCnt="0"/>
      <dgm:spPr/>
    </dgm:pt>
    <dgm:pt modelId="{21D020ED-C092-4C27-BF91-08D4DE79A59D}" type="pres">
      <dgm:prSet presAssocID="{D22019EB-04EB-4343-928A-D788F3943E80}" presName="node" presStyleLbl="node1" presStyleIdx="11" presStyleCnt="12">
        <dgm:presLayoutVars>
          <dgm:bulletEnabled val="1"/>
        </dgm:presLayoutVars>
      </dgm:prSet>
      <dgm:spPr/>
    </dgm:pt>
  </dgm:ptLst>
  <dgm:cxnLst>
    <dgm:cxn modelId="{DFB1D409-0CDA-40A2-9E09-052F32E66B48}" srcId="{237DE8E4-1E63-4BB4-BA5D-1BA20F6558EE}" destId="{7BB63BCF-F3F7-4FE2-9D78-E0F546597F93}" srcOrd="2" destOrd="0" parTransId="{69D87EEC-1906-4C5E-9138-9F2AE5B24630}" sibTransId="{A9155ED3-4815-4AD7-9B1C-FB7857EB9CBF}"/>
    <dgm:cxn modelId="{E8E80D0F-7F9D-43FD-9458-8A6CFA3ED1BB}" srcId="{237DE8E4-1E63-4BB4-BA5D-1BA20F6558EE}" destId="{8F0594CF-8BA8-4273-A458-70DF368EEF63}" srcOrd="1" destOrd="0" parTransId="{9E1CB0DA-09C6-4D98-A9AA-12BDF6135B32}" sibTransId="{C0AE13DD-6C73-47F2-85EE-F3BDC153A49A}"/>
    <dgm:cxn modelId="{A7FCF813-6280-40E5-9EC6-3C7C9660B7C6}" type="presOf" srcId="{7BB63BCF-F3F7-4FE2-9D78-E0F546597F93}" destId="{57112987-47FE-4806-8055-8A98D59F10B7}" srcOrd="0" destOrd="0" presId="urn:microsoft.com/office/officeart/2005/8/layout/default#1"/>
    <dgm:cxn modelId="{6008FE1F-7563-4EB9-8611-14A7952E45F9}" type="presOf" srcId="{D22019EB-04EB-4343-928A-D788F3943E80}" destId="{21D020ED-C092-4C27-BF91-08D4DE79A59D}" srcOrd="0" destOrd="0" presId="urn:microsoft.com/office/officeart/2005/8/layout/default#1"/>
    <dgm:cxn modelId="{8A169024-44E0-4E21-B5D2-810409E7628D}" srcId="{237DE8E4-1E63-4BB4-BA5D-1BA20F6558EE}" destId="{083AF0BC-5C57-4493-B805-4110720949CC}" srcOrd="0" destOrd="0" parTransId="{030685C1-0CC9-4328-A8E0-449C4029FF98}" sibTransId="{6E65FD31-2C54-4F55-BC99-6CCC6FCA1ECA}"/>
    <dgm:cxn modelId="{14612C2B-9AC1-4978-B2D6-B1CCEE36DD24}" srcId="{237DE8E4-1E63-4BB4-BA5D-1BA20F6558EE}" destId="{2740211F-749B-4840-8703-90929A922D27}" srcOrd="10" destOrd="0" parTransId="{AB337CF6-8C16-4F15-967D-4CBFC59797AA}" sibTransId="{6AB04F9C-BBCE-4381-BB0F-5F6D2DA76FB1}"/>
    <dgm:cxn modelId="{C95EC53C-BBE2-43D3-A911-479EBDE78892}" type="presOf" srcId="{7002B4F7-9443-49EB-82DF-9B936672B8FD}" destId="{9F2C4FDE-ABDB-43C2-BD33-504C13C7A42A}" srcOrd="0" destOrd="0" presId="urn:microsoft.com/office/officeart/2005/8/layout/default#1"/>
    <dgm:cxn modelId="{C9935843-39DC-4F85-910A-C8C744D9F4DA}" srcId="{237DE8E4-1E63-4BB4-BA5D-1BA20F6558EE}" destId="{F067800A-EF56-49D1-893A-AEBAEAB7CF5F}" srcOrd="8" destOrd="0" parTransId="{5FB8450F-13BF-47C2-8242-8D590318EF77}" sibTransId="{DA72038A-B6E8-48BA-BC1E-9F627EDDDB19}"/>
    <dgm:cxn modelId="{560AF543-A8AE-4E98-A8E3-514DA3942E2C}" type="presOf" srcId="{E82B1215-3DDA-4F4E-BEF4-3F91FE2994C1}" destId="{35541E71-995A-4533-A92D-8C9C3CAA41B5}" srcOrd="0" destOrd="0" presId="urn:microsoft.com/office/officeart/2005/8/layout/default#1"/>
    <dgm:cxn modelId="{2D7CD64B-BE6A-400F-AD26-2A3370EB4EFD}" type="presOf" srcId="{77A94F15-D887-4A9A-BAF4-74067ED964F3}" destId="{A7290773-02CC-44CB-ACEC-F66CD3AA86B0}" srcOrd="0" destOrd="0" presId="urn:microsoft.com/office/officeart/2005/8/layout/default#1"/>
    <dgm:cxn modelId="{A8BD2250-8D29-4B77-BBA2-26023858C563}" type="presOf" srcId="{266D5653-DE99-4691-83DC-829A64669BCD}" destId="{0774D214-801B-4536-A21D-DF781037FA41}" srcOrd="0" destOrd="0" presId="urn:microsoft.com/office/officeart/2005/8/layout/default#1"/>
    <dgm:cxn modelId="{95827B50-34DF-46CE-9D54-70951703E115}" type="presOf" srcId="{186F8CC6-0AA3-4992-AAD3-74A347250841}" destId="{25A780EF-00FD-4AFC-8AFB-5B1399B86EEF}" srcOrd="0" destOrd="0" presId="urn:microsoft.com/office/officeart/2005/8/layout/default#1"/>
    <dgm:cxn modelId="{18D11275-6566-4AFC-A368-A142801D2F71}" srcId="{237DE8E4-1E63-4BB4-BA5D-1BA20F6558EE}" destId="{186F8CC6-0AA3-4992-AAD3-74A347250841}" srcOrd="5" destOrd="0" parTransId="{06849F5B-5EE1-474B-B72A-5E1F78787438}" sibTransId="{30EFFE2A-250E-4686-8D32-8357E28CDC32}"/>
    <dgm:cxn modelId="{8BFF997B-3A6C-4C9B-B390-1EF165B9F0B1}" type="presOf" srcId="{237DE8E4-1E63-4BB4-BA5D-1BA20F6558EE}" destId="{F92C807E-2018-40C9-B86D-69A74AE7CEA8}" srcOrd="0" destOrd="0" presId="urn:microsoft.com/office/officeart/2005/8/layout/default#1"/>
    <dgm:cxn modelId="{A3A3197C-E8FC-4646-9B0F-32CC7F17ACE9}" srcId="{237DE8E4-1E63-4BB4-BA5D-1BA20F6558EE}" destId="{D22019EB-04EB-4343-928A-D788F3943E80}" srcOrd="11" destOrd="0" parTransId="{BE79DF6F-2BB4-487D-B858-CD0112EAFC1E}" sibTransId="{409FE341-CAE7-44FB-AB08-D9F1B86507FA}"/>
    <dgm:cxn modelId="{62F35A7E-7984-4C9E-B394-2D1C69F36E06}" type="presOf" srcId="{8F0594CF-8BA8-4273-A458-70DF368EEF63}" destId="{1C889E7A-781E-4666-857C-80AFB1B44184}" srcOrd="0" destOrd="0" presId="urn:microsoft.com/office/officeart/2005/8/layout/default#1"/>
    <dgm:cxn modelId="{5A263D8E-CF4A-4024-BC8A-EA37DDD20571}" type="presOf" srcId="{F067800A-EF56-49D1-893A-AEBAEAB7CF5F}" destId="{3C8F1B63-08E8-49F7-8582-30C700086132}" srcOrd="0" destOrd="0" presId="urn:microsoft.com/office/officeart/2005/8/layout/default#1"/>
    <dgm:cxn modelId="{A7EFF3A0-61A4-4F50-8612-783B750A0200}" srcId="{237DE8E4-1E63-4BB4-BA5D-1BA20F6558EE}" destId="{E82B1215-3DDA-4F4E-BEF4-3F91FE2994C1}" srcOrd="3" destOrd="0" parTransId="{F4B26913-7F0C-4B09-935A-B000F543C90D}" sibTransId="{5195199A-A17C-4E13-86B1-EF9879D489C6}"/>
    <dgm:cxn modelId="{E8C76DB0-9310-42CA-8EF6-1B9CBAED12BE}" srcId="{237DE8E4-1E63-4BB4-BA5D-1BA20F6558EE}" destId="{77A94F15-D887-4A9A-BAF4-74067ED964F3}" srcOrd="9" destOrd="0" parTransId="{6912002C-D700-41F8-9902-C2BE55987C47}" sibTransId="{656D03EB-E152-444D-AF15-390C88AE29CF}"/>
    <dgm:cxn modelId="{CD9007B2-BD2B-4076-8DE7-536753F52760}" type="presOf" srcId="{B993EB5B-BDF9-4688-ADA4-682D5C1066C2}" destId="{B8D17B5E-C130-4288-8CB6-B9558DE4DD21}" srcOrd="0" destOrd="0" presId="urn:microsoft.com/office/officeart/2005/8/layout/default#1"/>
    <dgm:cxn modelId="{95D341B2-2FD8-4454-8F99-2BBED4D71DB6}" srcId="{237DE8E4-1E63-4BB4-BA5D-1BA20F6558EE}" destId="{B993EB5B-BDF9-4688-ADA4-682D5C1066C2}" srcOrd="4" destOrd="0" parTransId="{BD6E9956-C157-4CD1-9682-2968A1EA1F81}" sibTransId="{13DB1991-E579-4EE2-BC48-B76E629FFF3C}"/>
    <dgm:cxn modelId="{490FD8B5-79CB-443E-9706-72FDD8B7460E}" srcId="{237DE8E4-1E63-4BB4-BA5D-1BA20F6558EE}" destId="{266D5653-DE99-4691-83DC-829A64669BCD}" srcOrd="7" destOrd="0" parTransId="{3806E6B4-D6EE-4721-BE1D-6EB3DC99BC0A}" sibTransId="{87227F15-B8EC-4FE1-A0A9-41C0F96ECA6F}"/>
    <dgm:cxn modelId="{02F61FD1-B5EC-468A-BCCB-4E8E65AE3CD6}" srcId="{237DE8E4-1E63-4BB4-BA5D-1BA20F6558EE}" destId="{7002B4F7-9443-49EB-82DF-9B936672B8FD}" srcOrd="6" destOrd="0" parTransId="{C2C717BC-DD29-459D-A308-FBC2055D03C1}" sibTransId="{4859EC81-9768-405D-A3B9-D313737B00B1}"/>
    <dgm:cxn modelId="{59D383F0-7F35-4082-93DF-D4A559506F4A}" type="presOf" srcId="{2740211F-749B-4840-8703-90929A922D27}" destId="{5C42F3C1-3B9C-4720-AA54-BD20AD3644EA}" srcOrd="0" destOrd="0" presId="urn:microsoft.com/office/officeart/2005/8/layout/default#1"/>
    <dgm:cxn modelId="{7FCF98FD-854A-4EA7-846B-35D56D394516}" type="presOf" srcId="{083AF0BC-5C57-4493-B805-4110720949CC}" destId="{3283527B-928C-466F-9E96-0C5352CEE297}" srcOrd="0" destOrd="0" presId="urn:microsoft.com/office/officeart/2005/8/layout/default#1"/>
    <dgm:cxn modelId="{CD1EFCB6-D944-4201-9661-65355FDD812F}" type="presParOf" srcId="{F92C807E-2018-40C9-B86D-69A74AE7CEA8}" destId="{3283527B-928C-466F-9E96-0C5352CEE297}" srcOrd="0" destOrd="0" presId="urn:microsoft.com/office/officeart/2005/8/layout/default#1"/>
    <dgm:cxn modelId="{357E5359-EF3F-4C7F-9EFF-AB6A06AA790B}" type="presParOf" srcId="{F92C807E-2018-40C9-B86D-69A74AE7CEA8}" destId="{6E780E10-4A65-470F-BE80-78377743E9E4}" srcOrd="1" destOrd="0" presId="urn:microsoft.com/office/officeart/2005/8/layout/default#1"/>
    <dgm:cxn modelId="{93427C74-262C-4CD5-A082-BC1A9B2236CA}" type="presParOf" srcId="{F92C807E-2018-40C9-B86D-69A74AE7CEA8}" destId="{1C889E7A-781E-4666-857C-80AFB1B44184}" srcOrd="2" destOrd="0" presId="urn:microsoft.com/office/officeart/2005/8/layout/default#1"/>
    <dgm:cxn modelId="{12987D3D-A880-4A76-A3CE-DFC4CE303244}" type="presParOf" srcId="{F92C807E-2018-40C9-B86D-69A74AE7CEA8}" destId="{69EDD848-2919-4675-98AE-005E8925A865}" srcOrd="3" destOrd="0" presId="urn:microsoft.com/office/officeart/2005/8/layout/default#1"/>
    <dgm:cxn modelId="{844B84A6-6C77-4083-8A14-5EAA1D5C5C22}" type="presParOf" srcId="{F92C807E-2018-40C9-B86D-69A74AE7CEA8}" destId="{57112987-47FE-4806-8055-8A98D59F10B7}" srcOrd="4" destOrd="0" presId="urn:microsoft.com/office/officeart/2005/8/layout/default#1"/>
    <dgm:cxn modelId="{46F1CE8C-8723-4372-99A7-ACD3DD80FCFC}" type="presParOf" srcId="{F92C807E-2018-40C9-B86D-69A74AE7CEA8}" destId="{F159F856-7835-48FD-96D6-0A1DF0AE1EF3}" srcOrd="5" destOrd="0" presId="urn:microsoft.com/office/officeart/2005/8/layout/default#1"/>
    <dgm:cxn modelId="{1CCF2EA4-1DB2-4739-A8C2-5E3FD797410C}" type="presParOf" srcId="{F92C807E-2018-40C9-B86D-69A74AE7CEA8}" destId="{35541E71-995A-4533-A92D-8C9C3CAA41B5}" srcOrd="6" destOrd="0" presId="urn:microsoft.com/office/officeart/2005/8/layout/default#1"/>
    <dgm:cxn modelId="{0D598B62-8C19-4E4C-A3C9-ABA3BF2F2499}" type="presParOf" srcId="{F92C807E-2018-40C9-B86D-69A74AE7CEA8}" destId="{A8322387-016E-4B4A-A8DA-5B954A18814C}" srcOrd="7" destOrd="0" presId="urn:microsoft.com/office/officeart/2005/8/layout/default#1"/>
    <dgm:cxn modelId="{CCB7DCF1-9685-4253-9624-AC14B2DC4DB1}" type="presParOf" srcId="{F92C807E-2018-40C9-B86D-69A74AE7CEA8}" destId="{B8D17B5E-C130-4288-8CB6-B9558DE4DD21}" srcOrd="8" destOrd="0" presId="urn:microsoft.com/office/officeart/2005/8/layout/default#1"/>
    <dgm:cxn modelId="{EDBA0646-5585-408A-9F48-3CEA8CFAF0BE}" type="presParOf" srcId="{F92C807E-2018-40C9-B86D-69A74AE7CEA8}" destId="{E6A3269B-4CBA-4BA5-8DFE-3169686BE18B}" srcOrd="9" destOrd="0" presId="urn:microsoft.com/office/officeart/2005/8/layout/default#1"/>
    <dgm:cxn modelId="{FF2B0585-0D0F-4FDD-B949-8AED952FCD77}" type="presParOf" srcId="{F92C807E-2018-40C9-B86D-69A74AE7CEA8}" destId="{25A780EF-00FD-4AFC-8AFB-5B1399B86EEF}" srcOrd="10" destOrd="0" presId="urn:microsoft.com/office/officeart/2005/8/layout/default#1"/>
    <dgm:cxn modelId="{506E5EB9-4DF9-4C52-B44D-BE38AB071A4A}" type="presParOf" srcId="{F92C807E-2018-40C9-B86D-69A74AE7CEA8}" destId="{97BB9119-297A-47E9-9EBB-9F0EB3CA1D29}" srcOrd="11" destOrd="0" presId="urn:microsoft.com/office/officeart/2005/8/layout/default#1"/>
    <dgm:cxn modelId="{1EC1127D-44F9-4F73-9A7F-5E40D8330BBA}" type="presParOf" srcId="{F92C807E-2018-40C9-B86D-69A74AE7CEA8}" destId="{9F2C4FDE-ABDB-43C2-BD33-504C13C7A42A}" srcOrd="12" destOrd="0" presId="urn:microsoft.com/office/officeart/2005/8/layout/default#1"/>
    <dgm:cxn modelId="{EB57F913-BE49-4B71-A007-D8FBF82A4EA7}" type="presParOf" srcId="{F92C807E-2018-40C9-B86D-69A74AE7CEA8}" destId="{CF0331CF-2E48-4DB6-9527-F00DAAF64DB4}" srcOrd="13" destOrd="0" presId="urn:microsoft.com/office/officeart/2005/8/layout/default#1"/>
    <dgm:cxn modelId="{473173F4-DEEF-4ADC-9D82-84BB8055CF68}" type="presParOf" srcId="{F92C807E-2018-40C9-B86D-69A74AE7CEA8}" destId="{0774D214-801B-4536-A21D-DF781037FA41}" srcOrd="14" destOrd="0" presId="urn:microsoft.com/office/officeart/2005/8/layout/default#1"/>
    <dgm:cxn modelId="{CB23EC21-B2F4-4A8B-94D2-73D690766CB0}" type="presParOf" srcId="{F92C807E-2018-40C9-B86D-69A74AE7CEA8}" destId="{04C28A5B-E2E5-4D61-9042-5EE52310001C}" srcOrd="15" destOrd="0" presId="urn:microsoft.com/office/officeart/2005/8/layout/default#1"/>
    <dgm:cxn modelId="{34FD6ADB-89B1-4A43-80EF-F1488EA4D6BE}" type="presParOf" srcId="{F92C807E-2018-40C9-B86D-69A74AE7CEA8}" destId="{3C8F1B63-08E8-49F7-8582-30C700086132}" srcOrd="16" destOrd="0" presId="urn:microsoft.com/office/officeart/2005/8/layout/default#1"/>
    <dgm:cxn modelId="{0B491428-FBAE-4DB3-A668-5D294AB50786}" type="presParOf" srcId="{F92C807E-2018-40C9-B86D-69A74AE7CEA8}" destId="{2C085448-406D-40A8-9888-6783A729074A}" srcOrd="17" destOrd="0" presId="urn:microsoft.com/office/officeart/2005/8/layout/default#1"/>
    <dgm:cxn modelId="{6F78B831-AB26-48E4-9446-7D9ED7DCDE31}" type="presParOf" srcId="{F92C807E-2018-40C9-B86D-69A74AE7CEA8}" destId="{A7290773-02CC-44CB-ACEC-F66CD3AA86B0}" srcOrd="18" destOrd="0" presId="urn:microsoft.com/office/officeart/2005/8/layout/default#1"/>
    <dgm:cxn modelId="{EE80B83C-6714-4623-A87F-779B3712CE7B}" type="presParOf" srcId="{F92C807E-2018-40C9-B86D-69A74AE7CEA8}" destId="{D0B66342-0738-40A5-AA8B-F6E49EEA2582}" srcOrd="19" destOrd="0" presId="urn:microsoft.com/office/officeart/2005/8/layout/default#1"/>
    <dgm:cxn modelId="{8F4AEA60-6CC2-4111-BC76-B6E0AB2AC41B}" type="presParOf" srcId="{F92C807E-2018-40C9-B86D-69A74AE7CEA8}" destId="{5C42F3C1-3B9C-4720-AA54-BD20AD3644EA}" srcOrd="20" destOrd="0" presId="urn:microsoft.com/office/officeart/2005/8/layout/default#1"/>
    <dgm:cxn modelId="{1BC36E08-A275-4579-890C-0E0BC5585678}" type="presParOf" srcId="{F92C807E-2018-40C9-B86D-69A74AE7CEA8}" destId="{C87B5C14-2BAF-4AFA-A477-FC9AF0A49D3F}" srcOrd="21" destOrd="0" presId="urn:microsoft.com/office/officeart/2005/8/layout/default#1"/>
    <dgm:cxn modelId="{4818B885-3D62-4FC7-B402-C2EC384193C0}" type="presParOf" srcId="{F92C807E-2018-40C9-B86D-69A74AE7CEA8}" destId="{21D020ED-C092-4C27-BF91-08D4DE79A59D}" srcOrd="22" destOrd="0" presId="urn:microsoft.com/office/officeart/2005/8/layout/defaul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C04851"/>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E-SOP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F4AFAC-DE7F-4EFC-A26D-351B12D4B3E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6692FA30-A926-4EB0-A291-67A199BAF010}">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生产计划</a:t>
          </a:r>
        </a:p>
      </dgm:t>
    </dgm:pt>
    <dgm:pt modelId="{47178970-579A-4288-9254-A5D6E1FF5E66}" type="parTrans" cxnId="{8B56B8DA-52E1-464B-B0B3-97E3C8AAD684}">
      <dgm:prSet/>
      <dgm:spPr/>
      <dgm:t>
        <a:bodyPr/>
        <a:lstStyle/>
        <a:p>
          <a:endParaRPr lang="zh-CN" altLang="en-US"/>
        </a:p>
      </dgm:t>
    </dgm:pt>
    <dgm:pt modelId="{C782B746-C8A0-49BF-9AFC-9DCADC4A137E}" type="sibTrans" cxnId="{8B56B8DA-52E1-464B-B0B3-97E3C8AAD684}">
      <dgm:prSet/>
      <dgm:spPr/>
      <dgm:t>
        <a:bodyPr/>
        <a:lstStyle/>
        <a:p>
          <a:endParaRPr lang="zh-CN" altLang="en-US"/>
        </a:p>
      </dgm:t>
    </dgm:pt>
    <dgm:pt modelId="{B45F90F9-AA31-4BF7-83A7-794BF9B64BCF}">
      <dgm:prSet phldrT="[文本]"/>
      <dgm:spPr>
        <a:solidFill>
          <a:srgbClr val="C04851"/>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仓库管理</a:t>
          </a:r>
        </a:p>
      </dgm:t>
    </dgm:pt>
    <dgm:pt modelId="{982EE1D9-1DA1-4003-A1BC-B137F963E2F0}" type="parTrans" cxnId="{0ED55264-1C85-47CE-981E-509D55848319}">
      <dgm:prSet/>
      <dgm:spPr/>
      <dgm:t>
        <a:bodyPr/>
        <a:lstStyle/>
        <a:p>
          <a:endParaRPr lang="zh-CN" altLang="en-US"/>
        </a:p>
      </dgm:t>
    </dgm:pt>
    <dgm:pt modelId="{0D8E3B87-8DA4-4DC2-BD7F-8897BB1DBD07}" type="sibTrans" cxnId="{0ED55264-1C85-47CE-981E-509D55848319}">
      <dgm:prSet/>
      <dgm:spPr/>
      <dgm:t>
        <a:bodyPr/>
        <a:lstStyle/>
        <a:p>
          <a:endParaRPr lang="zh-CN" altLang="en-US"/>
        </a:p>
      </dgm:t>
    </dgm:pt>
    <dgm:pt modelId="{8B243E14-8F13-4C3C-B433-2D2BB22AAE2B}">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车间作业</a:t>
          </a:r>
        </a:p>
      </dgm:t>
    </dgm:pt>
    <dgm:pt modelId="{6EF1B31D-6CAB-4690-B7E0-49FBA7152345}" type="parTrans" cxnId="{AB725ADD-F177-48F2-859B-7775034C3E52}">
      <dgm:prSet/>
      <dgm:spPr/>
      <dgm:t>
        <a:bodyPr/>
        <a:lstStyle/>
        <a:p>
          <a:endParaRPr lang="zh-CN" altLang="en-US"/>
        </a:p>
      </dgm:t>
    </dgm:pt>
    <dgm:pt modelId="{20446723-FEA2-4A56-85F4-996468EAF4A0}" type="sibTrans" cxnId="{AB725ADD-F177-48F2-859B-7775034C3E52}">
      <dgm:prSet/>
      <dgm:spPr/>
      <dgm:t>
        <a:bodyPr/>
        <a:lstStyle/>
        <a:p>
          <a:endParaRPr lang="zh-CN" altLang="en-US"/>
        </a:p>
      </dgm:t>
    </dgm:pt>
    <dgm:pt modelId="{9B56506C-AB4D-4504-81CE-0C39E8B673A6}">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质量管理</a:t>
          </a:r>
        </a:p>
      </dgm:t>
    </dgm:pt>
    <dgm:pt modelId="{6CCAC1FC-3CE8-4763-9528-124869F62B9A}" type="parTrans" cxnId="{0F720BC9-28AB-4F32-A7FA-2CA01A478036}">
      <dgm:prSet/>
      <dgm:spPr/>
      <dgm:t>
        <a:bodyPr/>
        <a:lstStyle/>
        <a:p>
          <a:endParaRPr lang="zh-CN" altLang="en-US"/>
        </a:p>
      </dgm:t>
    </dgm:pt>
    <dgm:pt modelId="{49E6AC3A-9239-4047-9C65-7439F044ED40}" type="sibTrans" cxnId="{0F720BC9-28AB-4F32-A7FA-2CA01A478036}">
      <dgm:prSet/>
      <dgm:spPr/>
      <dgm:t>
        <a:bodyPr/>
        <a:lstStyle/>
        <a:p>
          <a:endParaRPr lang="zh-CN" altLang="en-US"/>
        </a:p>
      </dgm:t>
    </dgm:pt>
    <dgm:pt modelId="{E96160C6-C4C6-48C5-B8AF-9D35F2E9CAFB}">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设备管理</a:t>
          </a:r>
        </a:p>
      </dgm:t>
    </dgm:pt>
    <dgm:pt modelId="{8BCC7228-9424-43A7-BF31-6AD1AEAAF9C0}" type="parTrans" cxnId="{2DC898CA-E574-4537-B8C5-5AA45E315085}">
      <dgm:prSet/>
      <dgm:spPr/>
      <dgm:t>
        <a:bodyPr/>
        <a:lstStyle/>
        <a:p>
          <a:endParaRPr lang="zh-CN" altLang="en-US"/>
        </a:p>
      </dgm:t>
    </dgm:pt>
    <dgm:pt modelId="{53DA4C88-875A-49C2-A7EB-A4E5B8ABC562}" type="sibTrans" cxnId="{2DC898CA-E574-4537-B8C5-5AA45E315085}">
      <dgm:prSet/>
      <dgm:spPr/>
      <dgm:t>
        <a:bodyPr/>
        <a:lstStyle/>
        <a:p>
          <a:endParaRPr lang="zh-CN" altLang="en-US"/>
        </a:p>
      </dgm:t>
    </dgm:pt>
    <dgm:pt modelId="{9D0D2F4E-9BDF-42D2-AF9C-C5EAB7A0007E}">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系统集成</a:t>
          </a:r>
        </a:p>
      </dgm:t>
    </dgm:pt>
    <dgm:pt modelId="{B690CE28-0B31-44ED-8362-9BFB819DD8BD}" type="parTrans" cxnId="{7E257175-6323-4F37-9BE6-B6C60B978E04}">
      <dgm:prSet/>
      <dgm:spPr/>
      <dgm:t>
        <a:bodyPr/>
        <a:lstStyle/>
        <a:p>
          <a:endParaRPr lang="zh-CN" altLang="en-US"/>
        </a:p>
      </dgm:t>
    </dgm:pt>
    <dgm:pt modelId="{456B9CC3-7C99-423D-B44F-5F301D1ABACB}" type="sibTrans" cxnId="{7E257175-6323-4F37-9BE6-B6C60B978E04}">
      <dgm:prSet/>
      <dgm:spPr/>
      <dgm:t>
        <a:bodyPr/>
        <a:lstStyle/>
        <a:p>
          <a:endParaRPr lang="zh-CN" altLang="en-US"/>
        </a:p>
      </dgm:t>
    </dgm:pt>
    <dgm:pt modelId="{01F3A535-38A8-4DE3-82B6-76978651366A}">
      <dgm:prSet phldrT="[文本]"/>
      <dgm:spPr>
        <a:solidFill>
          <a:srgbClr val="2775B6"/>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基础数据</a:t>
          </a:r>
        </a:p>
      </dgm:t>
    </dgm:pt>
    <dgm:pt modelId="{B8F96F9F-11AE-4CDD-8536-83B4C9F4FBE2}" type="parTrans" cxnId="{8AF461AD-0A39-4900-8F0C-5DC7E2118AFF}">
      <dgm:prSet/>
      <dgm:spPr/>
      <dgm:t>
        <a:bodyPr/>
        <a:lstStyle/>
        <a:p>
          <a:endParaRPr lang="zh-CN" altLang="en-US"/>
        </a:p>
      </dgm:t>
    </dgm:pt>
    <dgm:pt modelId="{EA7D8BB6-EEC7-442E-BA28-FB4E44BCD759}" type="sibTrans" cxnId="{8AF461AD-0A39-4900-8F0C-5DC7E2118AFF}">
      <dgm:prSet/>
      <dgm:spPr/>
      <dgm:t>
        <a:bodyPr/>
        <a:lstStyle/>
        <a:p>
          <a:endParaRPr lang="zh-CN" altLang="en-US"/>
        </a:p>
      </dgm:t>
    </dgm:pt>
    <dgm:pt modelId="{983D62F0-CC75-488D-A625-0DB67262D877}">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工艺管理</a:t>
          </a:r>
        </a:p>
      </dgm:t>
    </dgm:pt>
    <dgm:pt modelId="{9B637D40-1D04-445D-8824-4E6770CE8178}" type="parTrans" cxnId="{F9E08D2D-E4BE-4AD8-8517-AA1E215955C7}">
      <dgm:prSet/>
      <dgm:spPr/>
      <dgm:t>
        <a:bodyPr/>
        <a:lstStyle/>
        <a:p>
          <a:endParaRPr lang="zh-CN" altLang="en-US"/>
        </a:p>
      </dgm:t>
    </dgm:pt>
    <dgm:pt modelId="{864B5DC0-BA77-4A26-A583-398D06EA25DF}" type="sibTrans" cxnId="{F9E08D2D-E4BE-4AD8-8517-AA1E215955C7}">
      <dgm:prSet/>
      <dgm:spPr/>
      <dgm:t>
        <a:bodyPr/>
        <a:lstStyle/>
        <a:p>
          <a:endParaRPr lang="zh-CN" altLang="en-US"/>
        </a:p>
      </dgm:t>
    </dgm:pt>
    <dgm:pt modelId="{418C25A0-E79C-462E-81AA-FF15C7B79E72}">
      <dgm:prSet phldrT="[文本]"/>
      <dgm:spPr>
        <a:solidFill>
          <a:srgbClr val="1677B3"/>
        </a:solidFill>
        <a:ln>
          <a:noFill/>
        </a:ln>
        <a:effectLst/>
      </dgm:spPr>
      <dgm:t>
        <a:bodyPr/>
        <a:lstStyle/>
        <a:p>
          <a:r>
            <a:rPr lang="en-US" altLang="zh-CN" dirty="0">
              <a:effectLst>
                <a:outerShdw blurRad="38100" dist="38100" dir="2700000" algn="ctr" rotWithShape="0">
                  <a:schemeClr val="bg2">
                    <a:lumMod val="10000"/>
                  </a:schemeClr>
                </a:outerShdw>
              </a:effectLst>
              <a:latin typeface="+mn-lt"/>
              <a:ea typeface="+mn-ea"/>
              <a:cs typeface="+mn-ea"/>
              <a:sym typeface="+mn-lt"/>
            </a:rPr>
            <a:t>SOP</a:t>
          </a:r>
          <a:r>
            <a:rPr lang="zh-CN" altLang="en-US" dirty="0">
              <a:effectLst>
                <a:outerShdw blurRad="38100" dist="38100" dir="2700000" algn="ctr" rotWithShape="0">
                  <a:schemeClr val="bg2">
                    <a:lumMod val="10000"/>
                  </a:schemeClr>
                </a:outerShdw>
              </a:effectLst>
              <a:latin typeface="+mn-lt"/>
              <a:ea typeface="+mn-ea"/>
              <a:cs typeface="+mn-ea"/>
              <a:sym typeface="+mn-lt"/>
            </a:rPr>
            <a:t>文件</a:t>
          </a:r>
        </a:p>
      </dgm:t>
    </dgm:pt>
    <dgm:pt modelId="{0384ADF5-ECC4-48C9-9393-D874C940CAAE}" type="parTrans" cxnId="{456DF27D-10A8-4F56-B0BC-83956698EAB4}">
      <dgm:prSet/>
      <dgm:spPr/>
      <dgm:t>
        <a:bodyPr/>
        <a:lstStyle/>
        <a:p>
          <a:endParaRPr lang="zh-CN" altLang="en-US"/>
        </a:p>
      </dgm:t>
    </dgm:pt>
    <dgm:pt modelId="{30AA054F-282B-40E0-BAB2-C91EB5C52B48}" type="sibTrans" cxnId="{456DF27D-10A8-4F56-B0BC-83956698EAB4}">
      <dgm:prSet/>
      <dgm:spPr/>
      <dgm:t>
        <a:bodyPr/>
        <a:lstStyle/>
        <a:p>
          <a:endParaRPr lang="zh-CN" altLang="en-US"/>
        </a:p>
      </dgm:t>
    </dgm:pt>
    <dgm:pt modelId="{9288DCDD-9B4F-4A27-9A4A-E990FC85A471}">
      <dgm:prSet phldrT="[文本]"/>
      <dgm:spPr>
        <a:solidFill>
          <a:srgbClr val="1677B3"/>
        </a:solidFill>
        <a:ln>
          <a:noFill/>
        </a:ln>
        <a:effectLst/>
      </dgm:spPr>
      <dgm:t>
        <a:bodyPr/>
        <a:lstStyle/>
        <a:p>
          <a:r>
            <a:rPr lang="zh-CN" altLang="en-US"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dirty="0">
            <a:effectLst>
              <a:outerShdw blurRad="38100" dist="38100" dir="2700000" algn="ctr" rotWithShape="0">
                <a:schemeClr val="bg2">
                  <a:lumMod val="10000"/>
                </a:schemeClr>
              </a:outerShdw>
            </a:effectLst>
            <a:latin typeface="+mn-lt"/>
            <a:ea typeface="+mn-ea"/>
            <a:cs typeface="+mn-ea"/>
            <a:sym typeface="+mn-lt"/>
          </a:endParaRPr>
        </a:p>
        <a:p>
          <a:r>
            <a:rPr lang="zh-CN" altLang="en-US" dirty="0">
              <a:effectLst>
                <a:outerShdw blurRad="38100" dist="38100" dir="2700000" algn="ctr" rotWithShape="0">
                  <a:schemeClr val="bg2">
                    <a:lumMod val="10000"/>
                  </a:schemeClr>
                </a:outerShdw>
              </a:effectLst>
              <a:latin typeface="+mn-lt"/>
              <a:ea typeface="+mn-ea"/>
              <a:cs typeface="+mn-ea"/>
              <a:sym typeface="+mn-lt"/>
            </a:rPr>
            <a:t>看板和报表</a:t>
          </a:r>
        </a:p>
      </dgm:t>
    </dgm:pt>
    <dgm:pt modelId="{C3D013E8-279A-4F9B-BB63-5BE41EE874E4}" type="parTrans" cxnId="{726597E2-5097-4B66-9E7F-20D6835E4DD8}">
      <dgm:prSet/>
      <dgm:spPr/>
      <dgm:t>
        <a:bodyPr/>
        <a:lstStyle/>
        <a:p>
          <a:endParaRPr lang="zh-CN" altLang="en-US"/>
        </a:p>
      </dgm:t>
    </dgm:pt>
    <dgm:pt modelId="{105555AE-AFA3-45CD-BC1C-691AA046D8F6}" type="sibTrans" cxnId="{726597E2-5097-4B66-9E7F-20D6835E4DD8}">
      <dgm:prSet/>
      <dgm:spPr/>
      <dgm:t>
        <a:bodyPr/>
        <a:lstStyle/>
        <a:p>
          <a:endParaRPr lang="zh-CN" altLang="en-US"/>
        </a:p>
      </dgm:t>
    </dgm:pt>
    <dgm:pt modelId="{9467211A-E570-443A-A8CA-51DABF25CFE7}" type="pres">
      <dgm:prSet presAssocID="{52F4AFAC-DE7F-4EFC-A26D-351B12D4B3E0}" presName="diagram" presStyleCnt="0">
        <dgm:presLayoutVars>
          <dgm:dir/>
          <dgm:resizeHandles val="exact"/>
        </dgm:presLayoutVars>
      </dgm:prSet>
      <dgm:spPr/>
    </dgm:pt>
    <dgm:pt modelId="{EC9A5F4D-FB51-4610-ADD1-06E051311BAF}" type="pres">
      <dgm:prSet presAssocID="{01F3A535-38A8-4DE3-82B6-76978651366A}" presName="node" presStyleLbl="node1" presStyleIdx="0" presStyleCnt="10">
        <dgm:presLayoutVars>
          <dgm:bulletEnabled val="1"/>
        </dgm:presLayoutVars>
      </dgm:prSet>
      <dgm:spPr/>
    </dgm:pt>
    <dgm:pt modelId="{685D05A6-9D0F-46F9-B6AE-86A11FA2B8B3}" type="pres">
      <dgm:prSet presAssocID="{EA7D8BB6-EEC7-442E-BA28-FB4E44BCD759}" presName="sibTrans" presStyleCnt="0"/>
      <dgm:spPr/>
    </dgm:pt>
    <dgm:pt modelId="{B2F58529-A75B-4C01-81CB-A5269B527A9D}" type="pres">
      <dgm:prSet presAssocID="{983D62F0-CC75-488D-A625-0DB67262D877}" presName="node" presStyleLbl="node1" presStyleIdx="1" presStyleCnt="10">
        <dgm:presLayoutVars>
          <dgm:bulletEnabled val="1"/>
        </dgm:presLayoutVars>
      </dgm:prSet>
      <dgm:spPr/>
    </dgm:pt>
    <dgm:pt modelId="{C023D2B7-B9C7-4214-A94E-16602F2A140B}" type="pres">
      <dgm:prSet presAssocID="{864B5DC0-BA77-4A26-A583-398D06EA25DF}" presName="sibTrans" presStyleCnt="0"/>
      <dgm:spPr/>
    </dgm:pt>
    <dgm:pt modelId="{5AE6794E-4E59-4439-B182-84244F9B5D45}" type="pres">
      <dgm:prSet presAssocID="{418C25A0-E79C-462E-81AA-FF15C7B79E72}" presName="node" presStyleLbl="node1" presStyleIdx="2" presStyleCnt="10">
        <dgm:presLayoutVars>
          <dgm:bulletEnabled val="1"/>
        </dgm:presLayoutVars>
      </dgm:prSet>
      <dgm:spPr/>
    </dgm:pt>
    <dgm:pt modelId="{95A58BE6-F3AD-4887-B7EF-DB9335AA7612}" type="pres">
      <dgm:prSet presAssocID="{30AA054F-282B-40E0-BAB2-C91EB5C52B48}" presName="sibTrans" presStyleCnt="0"/>
      <dgm:spPr/>
    </dgm:pt>
    <dgm:pt modelId="{53014220-153A-430F-AC44-BFC593C373AD}" type="pres">
      <dgm:prSet presAssocID="{6692FA30-A926-4EB0-A291-67A199BAF010}" presName="node" presStyleLbl="node1" presStyleIdx="3" presStyleCnt="10">
        <dgm:presLayoutVars>
          <dgm:bulletEnabled val="1"/>
        </dgm:presLayoutVars>
      </dgm:prSet>
      <dgm:spPr/>
    </dgm:pt>
    <dgm:pt modelId="{29CDF056-C81E-443E-ADE5-CA0DA394AA6B}" type="pres">
      <dgm:prSet presAssocID="{C782B746-C8A0-49BF-9AFC-9DCADC4A137E}" presName="sibTrans" presStyleCnt="0"/>
      <dgm:spPr/>
    </dgm:pt>
    <dgm:pt modelId="{99771992-0C3C-4C2A-BF84-5D0AABFC831E}" type="pres">
      <dgm:prSet presAssocID="{B45F90F9-AA31-4BF7-83A7-794BF9B64BCF}" presName="node" presStyleLbl="node1" presStyleIdx="4" presStyleCnt="10">
        <dgm:presLayoutVars>
          <dgm:bulletEnabled val="1"/>
        </dgm:presLayoutVars>
      </dgm:prSet>
      <dgm:spPr/>
    </dgm:pt>
    <dgm:pt modelId="{DDB3E3E7-21F7-4D97-830A-8A79537B7938}" type="pres">
      <dgm:prSet presAssocID="{0D8E3B87-8DA4-4DC2-BD7F-8897BB1DBD07}" presName="sibTrans" presStyleCnt="0"/>
      <dgm:spPr/>
    </dgm:pt>
    <dgm:pt modelId="{02FD64F6-E0DD-44F6-86A9-C9F291F06A30}" type="pres">
      <dgm:prSet presAssocID="{8B243E14-8F13-4C3C-B433-2D2BB22AAE2B}" presName="node" presStyleLbl="node1" presStyleIdx="5" presStyleCnt="10">
        <dgm:presLayoutVars>
          <dgm:bulletEnabled val="1"/>
        </dgm:presLayoutVars>
      </dgm:prSet>
      <dgm:spPr/>
    </dgm:pt>
    <dgm:pt modelId="{4B430C92-0EB5-424C-A413-216C2D0D1247}" type="pres">
      <dgm:prSet presAssocID="{20446723-FEA2-4A56-85F4-996468EAF4A0}" presName="sibTrans" presStyleCnt="0"/>
      <dgm:spPr/>
    </dgm:pt>
    <dgm:pt modelId="{CDA95B2D-8AB7-4AC8-AA41-0733A43446A7}" type="pres">
      <dgm:prSet presAssocID="{9B56506C-AB4D-4504-81CE-0C39E8B673A6}" presName="node" presStyleLbl="node1" presStyleIdx="6" presStyleCnt="10">
        <dgm:presLayoutVars>
          <dgm:bulletEnabled val="1"/>
        </dgm:presLayoutVars>
      </dgm:prSet>
      <dgm:spPr/>
    </dgm:pt>
    <dgm:pt modelId="{19037796-74E3-4173-B691-FF8D678F693C}" type="pres">
      <dgm:prSet presAssocID="{49E6AC3A-9239-4047-9C65-7439F044ED40}" presName="sibTrans" presStyleCnt="0"/>
      <dgm:spPr/>
    </dgm:pt>
    <dgm:pt modelId="{D950091A-9354-479C-9551-2B8EBD2C131B}" type="pres">
      <dgm:prSet presAssocID="{E96160C6-C4C6-48C5-B8AF-9D35F2E9CAFB}" presName="node" presStyleLbl="node1" presStyleIdx="7" presStyleCnt="10">
        <dgm:presLayoutVars>
          <dgm:bulletEnabled val="1"/>
        </dgm:presLayoutVars>
      </dgm:prSet>
      <dgm:spPr/>
    </dgm:pt>
    <dgm:pt modelId="{96CAC329-8119-4ABE-BF6C-DD283E62192B}" type="pres">
      <dgm:prSet presAssocID="{53DA4C88-875A-49C2-A7EB-A4E5B8ABC562}" presName="sibTrans" presStyleCnt="0"/>
      <dgm:spPr/>
    </dgm:pt>
    <dgm:pt modelId="{339C51E3-3B2C-40B6-9F0E-D3EE52049BDE}" type="pres">
      <dgm:prSet presAssocID="{9D0D2F4E-9BDF-42D2-AF9C-C5EAB7A0007E}" presName="node" presStyleLbl="node1" presStyleIdx="8" presStyleCnt="10">
        <dgm:presLayoutVars>
          <dgm:bulletEnabled val="1"/>
        </dgm:presLayoutVars>
      </dgm:prSet>
      <dgm:spPr/>
    </dgm:pt>
    <dgm:pt modelId="{1C6B59B8-6DD0-4175-8C82-1B0BA5DC7B3D}" type="pres">
      <dgm:prSet presAssocID="{456B9CC3-7C99-423D-B44F-5F301D1ABACB}" presName="sibTrans" presStyleCnt="0"/>
      <dgm:spPr/>
    </dgm:pt>
    <dgm:pt modelId="{941AE802-ECD8-4B30-A714-DA578A60A6F1}" type="pres">
      <dgm:prSet presAssocID="{9288DCDD-9B4F-4A27-9A4A-E990FC85A471}" presName="node" presStyleLbl="node1" presStyleIdx="9" presStyleCnt="10">
        <dgm:presLayoutVars>
          <dgm:bulletEnabled val="1"/>
        </dgm:presLayoutVars>
      </dgm:prSet>
      <dgm:spPr/>
    </dgm:pt>
  </dgm:ptLst>
  <dgm:cxnLst>
    <dgm:cxn modelId="{24ABC00A-BBFC-4838-8C0C-017E3B1D53CF}" type="presOf" srcId="{8B243E14-8F13-4C3C-B433-2D2BB22AAE2B}" destId="{02FD64F6-E0DD-44F6-86A9-C9F291F06A30}" srcOrd="0" destOrd="0" presId="urn:microsoft.com/office/officeart/2005/8/layout/default"/>
    <dgm:cxn modelId="{8CCAE81B-4A1F-4E06-9A35-5FE0925016D0}" type="presOf" srcId="{9D0D2F4E-9BDF-42D2-AF9C-C5EAB7A0007E}" destId="{339C51E3-3B2C-40B6-9F0E-D3EE52049BDE}" srcOrd="0" destOrd="0" presId="urn:microsoft.com/office/officeart/2005/8/layout/default"/>
    <dgm:cxn modelId="{F9E08D2D-E4BE-4AD8-8517-AA1E215955C7}" srcId="{52F4AFAC-DE7F-4EFC-A26D-351B12D4B3E0}" destId="{983D62F0-CC75-488D-A625-0DB67262D877}" srcOrd="1" destOrd="0" parTransId="{9B637D40-1D04-445D-8824-4E6770CE8178}" sibTransId="{864B5DC0-BA77-4A26-A583-398D06EA25DF}"/>
    <dgm:cxn modelId="{2BC4A030-D276-4507-8806-17B64C8BA2D0}" type="presOf" srcId="{9B56506C-AB4D-4504-81CE-0C39E8B673A6}" destId="{CDA95B2D-8AB7-4AC8-AA41-0733A43446A7}" srcOrd="0" destOrd="0" presId="urn:microsoft.com/office/officeart/2005/8/layout/default"/>
    <dgm:cxn modelId="{0ED55264-1C85-47CE-981E-509D55848319}" srcId="{52F4AFAC-DE7F-4EFC-A26D-351B12D4B3E0}" destId="{B45F90F9-AA31-4BF7-83A7-794BF9B64BCF}" srcOrd="4" destOrd="0" parTransId="{982EE1D9-1DA1-4003-A1BC-B137F963E2F0}" sibTransId="{0D8E3B87-8DA4-4DC2-BD7F-8897BB1DBD07}"/>
    <dgm:cxn modelId="{B6F73F51-B5DC-42BB-A55C-82EF1BB8BD09}" type="presOf" srcId="{01F3A535-38A8-4DE3-82B6-76978651366A}" destId="{EC9A5F4D-FB51-4610-ADD1-06E051311BAF}" srcOrd="0" destOrd="0" presId="urn:microsoft.com/office/officeart/2005/8/layout/default"/>
    <dgm:cxn modelId="{18073C54-7638-4B12-9E24-24DB8C067BE5}" type="presOf" srcId="{E96160C6-C4C6-48C5-B8AF-9D35F2E9CAFB}" destId="{D950091A-9354-479C-9551-2B8EBD2C131B}" srcOrd="0" destOrd="0" presId="urn:microsoft.com/office/officeart/2005/8/layout/default"/>
    <dgm:cxn modelId="{7E257175-6323-4F37-9BE6-B6C60B978E04}" srcId="{52F4AFAC-DE7F-4EFC-A26D-351B12D4B3E0}" destId="{9D0D2F4E-9BDF-42D2-AF9C-C5EAB7A0007E}" srcOrd="8" destOrd="0" parTransId="{B690CE28-0B31-44ED-8362-9BFB819DD8BD}" sibTransId="{456B9CC3-7C99-423D-B44F-5F301D1ABACB}"/>
    <dgm:cxn modelId="{456DF27D-10A8-4F56-B0BC-83956698EAB4}" srcId="{52F4AFAC-DE7F-4EFC-A26D-351B12D4B3E0}" destId="{418C25A0-E79C-462E-81AA-FF15C7B79E72}" srcOrd="2" destOrd="0" parTransId="{0384ADF5-ECC4-48C9-9393-D874C940CAAE}" sibTransId="{30AA054F-282B-40E0-BAB2-C91EB5C52B48}"/>
    <dgm:cxn modelId="{84216587-C1CE-486D-B49A-D5193393497F}" type="presOf" srcId="{52F4AFAC-DE7F-4EFC-A26D-351B12D4B3E0}" destId="{9467211A-E570-443A-A8CA-51DABF25CFE7}" srcOrd="0" destOrd="0" presId="urn:microsoft.com/office/officeart/2005/8/layout/default"/>
    <dgm:cxn modelId="{8AF461AD-0A39-4900-8F0C-5DC7E2118AFF}" srcId="{52F4AFAC-DE7F-4EFC-A26D-351B12D4B3E0}" destId="{01F3A535-38A8-4DE3-82B6-76978651366A}" srcOrd="0" destOrd="0" parTransId="{B8F96F9F-11AE-4CDD-8536-83B4C9F4FBE2}" sibTransId="{EA7D8BB6-EEC7-442E-BA28-FB4E44BCD759}"/>
    <dgm:cxn modelId="{B3A752AD-05C8-4297-A406-25F3498D5B05}" type="presOf" srcId="{418C25A0-E79C-462E-81AA-FF15C7B79E72}" destId="{5AE6794E-4E59-4439-B182-84244F9B5D45}" srcOrd="0" destOrd="0" presId="urn:microsoft.com/office/officeart/2005/8/layout/default"/>
    <dgm:cxn modelId="{293934B3-9C9B-43F2-8CF8-FBBF7BFEE889}" type="presOf" srcId="{B45F90F9-AA31-4BF7-83A7-794BF9B64BCF}" destId="{99771992-0C3C-4C2A-BF84-5D0AABFC831E}" srcOrd="0" destOrd="0" presId="urn:microsoft.com/office/officeart/2005/8/layout/default"/>
    <dgm:cxn modelId="{0F720BC9-28AB-4F32-A7FA-2CA01A478036}" srcId="{52F4AFAC-DE7F-4EFC-A26D-351B12D4B3E0}" destId="{9B56506C-AB4D-4504-81CE-0C39E8B673A6}" srcOrd="6" destOrd="0" parTransId="{6CCAC1FC-3CE8-4763-9528-124869F62B9A}" sibTransId="{49E6AC3A-9239-4047-9C65-7439F044ED40}"/>
    <dgm:cxn modelId="{2DC898CA-E574-4537-B8C5-5AA45E315085}" srcId="{52F4AFAC-DE7F-4EFC-A26D-351B12D4B3E0}" destId="{E96160C6-C4C6-48C5-B8AF-9D35F2E9CAFB}" srcOrd="7" destOrd="0" parTransId="{8BCC7228-9424-43A7-BF31-6AD1AEAAF9C0}" sibTransId="{53DA4C88-875A-49C2-A7EB-A4E5B8ABC562}"/>
    <dgm:cxn modelId="{8B56B8DA-52E1-464B-B0B3-97E3C8AAD684}" srcId="{52F4AFAC-DE7F-4EFC-A26D-351B12D4B3E0}" destId="{6692FA30-A926-4EB0-A291-67A199BAF010}" srcOrd="3" destOrd="0" parTransId="{47178970-579A-4288-9254-A5D6E1FF5E66}" sibTransId="{C782B746-C8A0-49BF-9AFC-9DCADC4A137E}"/>
    <dgm:cxn modelId="{AB725ADD-F177-48F2-859B-7775034C3E52}" srcId="{52F4AFAC-DE7F-4EFC-A26D-351B12D4B3E0}" destId="{8B243E14-8F13-4C3C-B433-2D2BB22AAE2B}" srcOrd="5" destOrd="0" parTransId="{6EF1B31D-6CAB-4690-B7E0-49FBA7152345}" sibTransId="{20446723-FEA2-4A56-85F4-996468EAF4A0}"/>
    <dgm:cxn modelId="{726597E2-5097-4B66-9E7F-20D6835E4DD8}" srcId="{52F4AFAC-DE7F-4EFC-A26D-351B12D4B3E0}" destId="{9288DCDD-9B4F-4A27-9A4A-E990FC85A471}" srcOrd="9" destOrd="0" parTransId="{C3D013E8-279A-4F9B-BB63-5BE41EE874E4}" sibTransId="{105555AE-AFA3-45CD-BC1C-691AA046D8F6}"/>
    <dgm:cxn modelId="{CDC49EE4-51FF-4587-873C-3DF7097D0325}" type="presOf" srcId="{983D62F0-CC75-488D-A625-0DB67262D877}" destId="{B2F58529-A75B-4C01-81CB-A5269B527A9D}" srcOrd="0" destOrd="0" presId="urn:microsoft.com/office/officeart/2005/8/layout/default"/>
    <dgm:cxn modelId="{2CD656F1-3D44-42B1-9A5B-23AFE4B5C800}" type="presOf" srcId="{6692FA30-A926-4EB0-A291-67A199BAF010}" destId="{53014220-153A-430F-AC44-BFC593C373AD}" srcOrd="0" destOrd="0" presId="urn:microsoft.com/office/officeart/2005/8/layout/default"/>
    <dgm:cxn modelId="{1B37BEF9-20AE-400D-9A31-A140D901D325}" type="presOf" srcId="{9288DCDD-9B4F-4A27-9A4A-E990FC85A471}" destId="{941AE802-ECD8-4B30-A714-DA578A60A6F1}" srcOrd="0" destOrd="0" presId="urn:microsoft.com/office/officeart/2005/8/layout/default"/>
    <dgm:cxn modelId="{E05EA1EB-B872-4A59-B259-209ED3671ADA}" type="presParOf" srcId="{9467211A-E570-443A-A8CA-51DABF25CFE7}" destId="{EC9A5F4D-FB51-4610-ADD1-06E051311BAF}" srcOrd="0" destOrd="0" presId="urn:microsoft.com/office/officeart/2005/8/layout/default"/>
    <dgm:cxn modelId="{0E6A87FA-4AA7-469D-BBA2-47655B4593B4}" type="presParOf" srcId="{9467211A-E570-443A-A8CA-51DABF25CFE7}" destId="{685D05A6-9D0F-46F9-B6AE-86A11FA2B8B3}" srcOrd="1" destOrd="0" presId="urn:microsoft.com/office/officeart/2005/8/layout/default"/>
    <dgm:cxn modelId="{C0602429-D799-4F55-A402-BD64D6CA7D8F}" type="presParOf" srcId="{9467211A-E570-443A-A8CA-51DABF25CFE7}" destId="{B2F58529-A75B-4C01-81CB-A5269B527A9D}" srcOrd="2" destOrd="0" presId="urn:microsoft.com/office/officeart/2005/8/layout/default"/>
    <dgm:cxn modelId="{424414FB-CEF9-47FA-AAAA-5D5FBDA5B2EC}" type="presParOf" srcId="{9467211A-E570-443A-A8CA-51DABF25CFE7}" destId="{C023D2B7-B9C7-4214-A94E-16602F2A140B}" srcOrd="3" destOrd="0" presId="urn:microsoft.com/office/officeart/2005/8/layout/default"/>
    <dgm:cxn modelId="{E20C52F4-D986-4763-994E-30954B21202E}" type="presParOf" srcId="{9467211A-E570-443A-A8CA-51DABF25CFE7}" destId="{5AE6794E-4E59-4439-B182-84244F9B5D45}" srcOrd="4" destOrd="0" presId="urn:microsoft.com/office/officeart/2005/8/layout/default"/>
    <dgm:cxn modelId="{ABDDDA70-E5D5-4AF6-9DA3-CA320FE20B81}" type="presParOf" srcId="{9467211A-E570-443A-A8CA-51DABF25CFE7}" destId="{95A58BE6-F3AD-4887-B7EF-DB9335AA7612}" srcOrd="5" destOrd="0" presId="urn:microsoft.com/office/officeart/2005/8/layout/default"/>
    <dgm:cxn modelId="{277123B0-77B3-445A-855C-71E1681E04DB}" type="presParOf" srcId="{9467211A-E570-443A-A8CA-51DABF25CFE7}" destId="{53014220-153A-430F-AC44-BFC593C373AD}" srcOrd="6" destOrd="0" presId="urn:microsoft.com/office/officeart/2005/8/layout/default"/>
    <dgm:cxn modelId="{902AFBE7-DCE9-4AD5-8508-3B9D2702B3C2}" type="presParOf" srcId="{9467211A-E570-443A-A8CA-51DABF25CFE7}" destId="{29CDF056-C81E-443E-ADE5-CA0DA394AA6B}" srcOrd="7" destOrd="0" presId="urn:microsoft.com/office/officeart/2005/8/layout/default"/>
    <dgm:cxn modelId="{CAAB0B71-A7A9-4229-A52E-62B75A880981}" type="presParOf" srcId="{9467211A-E570-443A-A8CA-51DABF25CFE7}" destId="{99771992-0C3C-4C2A-BF84-5D0AABFC831E}" srcOrd="8" destOrd="0" presId="urn:microsoft.com/office/officeart/2005/8/layout/default"/>
    <dgm:cxn modelId="{B5CA0431-0322-43F6-992E-0E66331F3545}" type="presParOf" srcId="{9467211A-E570-443A-A8CA-51DABF25CFE7}" destId="{DDB3E3E7-21F7-4D97-830A-8A79537B7938}" srcOrd="9" destOrd="0" presId="urn:microsoft.com/office/officeart/2005/8/layout/default"/>
    <dgm:cxn modelId="{B489CD33-A436-4B4B-9D42-9B2A203B943E}" type="presParOf" srcId="{9467211A-E570-443A-A8CA-51DABF25CFE7}" destId="{02FD64F6-E0DD-44F6-86A9-C9F291F06A30}" srcOrd="10" destOrd="0" presId="urn:microsoft.com/office/officeart/2005/8/layout/default"/>
    <dgm:cxn modelId="{A7F07CF7-BF35-4D75-AC61-15FE5534C248}" type="presParOf" srcId="{9467211A-E570-443A-A8CA-51DABF25CFE7}" destId="{4B430C92-0EB5-424C-A413-216C2D0D1247}" srcOrd="11" destOrd="0" presId="urn:microsoft.com/office/officeart/2005/8/layout/default"/>
    <dgm:cxn modelId="{F84FBD67-23D4-45E5-9B91-C623ABD87EE9}" type="presParOf" srcId="{9467211A-E570-443A-A8CA-51DABF25CFE7}" destId="{CDA95B2D-8AB7-4AC8-AA41-0733A43446A7}" srcOrd="12" destOrd="0" presId="urn:microsoft.com/office/officeart/2005/8/layout/default"/>
    <dgm:cxn modelId="{34286E36-6FDB-4E8B-A3BF-FFA69F3A6408}" type="presParOf" srcId="{9467211A-E570-443A-A8CA-51DABF25CFE7}" destId="{19037796-74E3-4173-B691-FF8D678F693C}" srcOrd="13" destOrd="0" presId="urn:microsoft.com/office/officeart/2005/8/layout/default"/>
    <dgm:cxn modelId="{A566FFAC-ECF5-4E4F-AFA5-9BC1831C01E6}" type="presParOf" srcId="{9467211A-E570-443A-A8CA-51DABF25CFE7}" destId="{D950091A-9354-479C-9551-2B8EBD2C131B}" srcOrd="14" destOrd="0" presId="urn:microsoft.com/office/officeart/2005/8/layout/default"/>
    <dgm:cxn modelId="{BD543BE5-131F-48B0-84D0-7A141ACEDE2B}" type="presParOf" srcId="{9467211A-E570-443A-A8CA-51DABF25CFE7}" destId="{96CAC329-8119-4ABE-BF6C-DD283E62192B}" srcOrd="15" destOrd="0" presId="urn:microsoft.com/office/officeart/2005/8/layout/default"/>
    <dgm:cxn modelId="{E4E8766F-AD7F-4374-8D5F-33A776C282E0}" type="presParOf" srcId="{9467211A-E570-443A-A8CA-51DABF25CFE7}" destId="{339C51E3-3B2C-40B6-9F0E-D3EE52049BDE}" srcOrd="16" destOrd="0" presId="urn:microsoft.com/office/officeart/2005/8/layout/default"/>
    <dgm:cxn modelId="{255DA5B9-FA0E-4E81-88B1-EEF558991591}" type="presParOf" srcId="{9467211A-E570-443A-A8CA-51DABF25CFE7}" destId="{1C6B59B8-6DD0-4175-8C82-1B0BA5DC7B3D}" srcOrd="17" destOrd="0" presId="urn:microsoft.com/office/officeart/2005/8/layout/default"/>
    <dgm:cxn modelId="{AD492007-2FDC-4B59-A026-8388A9A7221C}" type="presParOf" srcId="{9467211A-E570-443A-A8CA-51DABF25CFE7}" destId="{941AE802-ECD8-4B30-A714-DA578A60A6F1}"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D6F859-4A06-4096-842B-84ADBF4E5AA9}" type="doc">
      <dgm:prSet loTypeId="urn:microsoft.com/office/officeart/2005/8/layout/process2" loCatId="process" qsTypeId="urn:microsoft.com/office/officeart/2005/8/quickstyle/simple1" qsCatId="simple" csTypeId="urn:microsoft.com/office/officeart/2005/8/colors/colorful4" csCatId="colorful" phldr="1"/>
      <dgm:spPr/>
    </dgm:pt>
    <dgm:pt modelId="{BC3A56CC-A01D-4600-9A03-3888CD0BDFF9}">
      <dgm:prSet phldrT="[文本]"/>
      <dgm:spPr>
        <a:solidFill>
          <a:srgbClr val="1677B3"/>
        </a:solidFill>
        <a:ln>
          <a:noFill/>
        </a:ln>
      </dgm:spPr>
      <dgm:t>
        <a:bodyPr/>
        <a:lstStyle/>
        <a:p>
          <a:r>
            <a:rPr lang="zh-CN" altLang="en-US" dirty="0">
              <a:solidFill>
                <a:schemeClr val="tx1"/>
              </a:solidFill>
              <a:effectLst>
                <a:outerShdw blurRad="38100" dist="38100" dir="2700000" algn="tl">
                  <a:srgbClr val="000000"/>
                </a:outerShdw>
              </a:effectLst>
              <a:latin typeface="+mn-lt"/>
              <a:ea typeface="+mn-ea"/>
              <a:cs typeface="+mn-ea"/>
              <a:sym typeface="+mn-lt"/>
            </a:rPr>
            <a:t>制定盘点方案</a:t>
          </a:r>
        </a:p>
      </dgm:t>
    </dgm:pt>
    <dgm:pt modelId="{0025AC7C-56C8-4526-B118-3E37EC8F3C51}" type="par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87EA53EC-3168-4810-ADAC-6DB04F1D281C}" type="sibTrans" cxnId="{0517311B-8889-499C-9AE0-EDC39E5D0ABC}">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6DF1505-963A-47D3-91CC-A44C1BFD48B4}">
      <dgm:prSet phldrT="[文本]"/>
      <dgm:spPr>
        <a:solidFill>
          <a:srgbClr val="12AA9C"/>
        </a:solidFill>
        <a:ln>
          <a:noFill/>
        </a:ln>
      </dgm:spPr>
      <dgm:t>
        <a:bodyPr/>
        <a:lstStyle/>
        <a:p>
          <a:r>
            <a:rPr lang="zh-CN" altLang="en-US" dirty="0">
              <a:solidFill>
                <a:schemeClr val="tx1"/>
              </a:solidFill>
              <a:effectLst>
                <a:outerShdw blurRad="38100" dist="38100" dir="2700000" algn="tl">
                  <a:srgbClr val="000000"/>
                </a:outerShdw>
              </a:effectLst>
              <a:latin typeface="+mn-lt"/>
              <a:ea typeface="+mn-ea"/>
              <a:cs typeface="+mn-ea"/>
              <a:sym typeface="+mn-lt"/>
            </a:rPr>
            <a:t>打印盘点方案</a:t>
          </a:r>
        </a:p>
      </dgm:t>
    </dgm:pt>
    <dgm:pt modelId="{C508C9BD-C18F-434D-BAFE-F6E36F195F5A}" type="par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72187316-DCF4-435E-8F3C-64C7BB36417A}" type="sibTrans" cxnId="{66D74B24-D1A1-4C83-AC85-338FE3649D60}">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C111CA8-F17C-4C09-9860-B8110667E239}">
      <dgm:prSet phldrT="[文本]"/>
      <dgm:spPr>
        <a:solidFill>
          <a:srgbClr val="F86B1D"/>
        </a:solidFill>
        <a:ln>
          <a:noFill/>
        </a:ln>
      </dgm:spPr>
      <dgm:t>
        <a:bodyPr/>
        <a:lstStyle/>
        <a:p>
          <a:r>
            <a:rPr lang="en-US" altLang="zh-CN" dirty="0">
              <a:solidFill>
                <a:schemeClr val="tx1"/>
              </a:solidFill>
              <a:effectLst>
                <a:outerShdw blurRad="38100" dist="38100" dir="2700000" algn="tl">
                  <a:srgbClr val="000000"/>
                </a:outerShdw>
              </a:effectLst>
              <a:latin typeface="+mn-lt"/>
              <a:ea typeface="+mn-ea"/>
              <a:cs typeface="+mn-ea"/>
              <a:sym typeface="+mn-lt"/>
            </a:rPr>
            <a:t>PDA</a:t>
          </a:r>
          <a:r>
            <a:rPr lang="zh-CN" altLang="en-US" dirty="0">
              <a:solidFill>
                <a:schemeClr val="tx1"/>
              </a:solidFill>
              <a:effectLst>
                <a:outerShdw blurRad="38100" dist="38100" dir="2700000" algn="tl">
                  <a:srgbClr val="000000"/>
                </a:outerShdw>
              </a:effectLst>
              <a:latin typeface="+mn-lt"/>
              <a:ea typeface="+mn-ea"/>
              <a:cs typeface="+mn-ea"/>
              <a:sym typeface="+mn-lt"/>
            </a:rPr>
            <a:t>扫描成品盘点</a:t>
          </a:r>
        </a:p>
      </dgm:t>
    </dgm:pt>
    <dgm:pt modelId="{C4DA6678-501A-456C-B7CE-D3AAEC3B34AB}" type="par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0BE5F947-C823-47BF-8A4F-3B0215D1B010}" type="sibTrans" cxnId="{E9AACA60-F11E-4D42-8A99-BA43A9DECBED}">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69276867-B03A-4BF9-AB19-7EABB44330A7}">
      <dgm:prSet phldrT="[文本]"/>
      <dgm:spPr>
        <a:solidFill>
          <a:srgbClr val="C04851"/>
        </a:solidFill>
        <a:ln>
          <a:noFill/>
        </a:ln>
      </dgm:spPr>
      <dgm:t>
        <a:bodyPr/>
        <a:lstStyle/>
        <a:p>
          <a:r>
            <a:rPr lang="zh-CN" altLang="en-US" dirty="0">
              <a:solidFill>
                <a:schemeClr val="tx1"/>
              </a:solidFill>
              <a:effectLst>
                <a:outerShdw blurRad="38100" dist="38100" dir="2700000" algn="tl">
                  <a:srgbClr val="000000"/>
                </a:outerShdw>
              </a:effectLst>
              <a:latin typeface="+mn-lt"/>
              <a:ea typeface="+mn-ea"/>
              <a:cs typeface="+mn-ea"/>
              <a:sym typeface="+mn-lt"/>
            </a:rPr>
            <a:t>查看成品盘点结果</a:t>
          </a:r>
        </a:p>
      </dgm:t>
    </dgm:pt>
    <dgm:pt modelId="{8308ADC6-7F74-49BA-A50C-4F0E643B7B79}" type="par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A370160-B679-465E-86C3-3382673D1089}" type="sibTrans" cxnId="{257256F0-0136-4570-A69F-24A3592A88E9}">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1825D0FB-5B50-462F-A51F-3F3B186C8CEF}">
      <dgm:prSet phldrT="[文本]"/>
      <dgm:spPr>
        <a:solidFill>
          <a:srgbClr val="DE3031"/>
        </a:solidFill>
        <a:ln>
          <a:noFill/>
        </a:ln>
      </dgm:spPr>
      <dgm:t>
        <a:bodyPr/>
        <a:lstStyle/>
        <a:p>
          <a:r>
            <a:rPr lang="zh-CN" altLang="en-US" dirty="0">
              <a:solidFill>
                <a:schemeClr val="tx1"/>
              </a:solidFill>
              <a:effectLst>
                <a:outerShdw blurRad="38100" dist="38100" dir="2700000" algn="tl">
                  <a:srgbClr val="000000"/>
                </a:outerShdw>
              </a:effectLst>
              <a:latin typeface="+mn-lt"/>
              <a:ea typeface="+mn-ea"/>
              <a:cs typeface="+mn-ea"/>
              <a:sym typeface="+mn-lt"/>
            </a:rPr>
            <a:t>修改成品库存位置</a:t>
          </a:r>
        </a:p>
      </dgm:t>
    </dgm:pt>
    <dgm:pt modelId="{76FE4D95-0FA2-44C3-8AE0-D7B5BE088EF4}" type="par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58B076D1-CFE0-4BFC-9D01-437E7DC840BA}" type="sibTrans" cxnId="{67C38419-A0CA-4740-BE33-C91049787E9A}">
      <dgm:prSet/>
      <dgm:spPr/>
      <dgm:t>
        <a:bodyPr/>
        <a:lstStyle/>
        <a:p>
          <a:endParaRPr lang="zh-CN" altLang="en-US">
            <a:latin typeface="冬青黑体简体中文 W3" panose="020B0300000000000000" pitchFamily="34" charset="-122"/>
            <a:ea typeface="冬青黑体简体中文 W3" panose="020B0300000000000000" pitchFamily="34" charset="-122"/>
          </a:endParaRPr>
        </a:p>
      </dgm:t>
    </dgm:pt>
    <dgm:pt modelId="{E536AC76-71DA-4E70-8A89-F39B6B5E9FBC}" type="pres">
      <dgm:prSet presAssocID="{45D6F859-4A06-4096-842B-84ADBF4E5AA9}" presName="linearFlow" presStyleCnt="0">
        <dgm:presLayoutVars>
          <dgm:resizeHandles val="exact"/>
        </dgm:presLayoutVars>
      </dgm:prSet>
      <dgm:spPr/>
    </dgm:pt>
    <dgm:pt modelId="{24775E39-E817-4241-9D7C-DD1594DCCA46}" type="pres">
      <dgm:prSet presAssocID="{BC3A56CC-A01D-4600-9A03-3888CD0BDFF9}" presName="node" presStyleLbl="node1" presStyleIdx="0" presStyleCnt="5" custLinFactNeighborY="-4330">
        <dgm:presLayoutVars>
          <dgm:bulletEnabled val="1"/>
        </dgm:presLayoutVars>
      </dgm:prSet>
      <dgm:spPr/>
    </dgm:pt>
    <dgm:pt modelId="{D8FA7298-37DE-4480-B79D-3032FC336F17}" type="pres">
      <dgm:prSet presAssocID="{87EA53EC-3168-4810-ADAC-6DB04F1D281C}" presName="sibTrans" presStyleLbl="sibTrans2D1" presStyleIdx="0" presStyleCnt="4"/>
      <dgm:spPr/>
    </dgm:pt>
    <dgm:pt modelId="{01D1ED9D-989D-4A3D-9FC4-CE43E0C8F88E}" type="pres">
      <dgm:prSet presAssocID="{87EA53EC-3168-4810-ADAC-6DB04F1D281C}" presName="connectorText" presStyleLbl="sibTrans2D1" presStyleIdx="0" presStyleCnt="4"/>
      <dgm:spPr/>
    </dgm:pt>
    <dgm:pt modelId="{02C364B9-23AA-4B4C-B1B1-BD2E19AA5CCD}" type="pres">
      <dgm:prSet presAssocID="{56DF1505-963A-47D3-91CC-A44C1BFD48B4}" presName="node" presStyleLbl="node1" presStyleIdx="1" presStyleCnt="5">
        <dgm:presLayoutVars>
          <dgm:bulletEnabled val="1"/>
        </dgm:presLayoutVars>
      </dgm:prSet>
      <dgm:spPr/>
    </dgm:pt>
    <dgm:pt modelId="{827F2B3F-479E-4372-8D15-770AD751A5E6}" type="pres">
      <dgm:prSet presAssocID="{72187316-DCF4-435E-8F3C-64C7BB36417A}" presName="sibTrans" presStyleLbl="sibTrans2D1" presStyleIdx="1" presStyleCnt="4"/>
      <dgm:spPr/>
    </dgm:pt>
    <dgm:pt modelId="{7B603528-1888-4224-A1DA-C5460E6AF723}" type="pres">
      <dgm:prSet presAssocID="{72187316-DCF4-435E-8F3C-64C7BB36417A}" presName="connectorText" presStyleLbl="sibTrans2D1" presStyleIdx="1" presStyleCnt="4"/>
      <dgm:spPr/>
    </dgm:pt>
    <dgm:pt modelId="{3860F1B6-BA67-481C-909E-5FC867BAFA8F}" type="pres">
      <dgm:prSet presAssocID="{5C111CA8-F17C-4C09-9860-B8110667E239}" presName="node" presStyleLbl="node1" presStyleIdx="2" presStyleCnt="5">
        <dgm:presLayoutVars>
          <dgm:bulletEnabled val="1"/>
        </dgm:presLayoutVars>
      </dgm:prSet>
      <dgm:spPr/>
    </dgm:pt>
    <dgm:pt modelId="{7C163492-D97D-4A93-9D95-8CD0ADBEAC79}" type="pres">
      <dgm:prSet presAssocID="{0BE5F947-C823-47BF-8A4F-3B0215D1B010}" presName="sibTrans" presStyleLbl="sibTrans2D1" presStyleIdx="2" presStyleCnt="4"/>
      <dgm:spPr/>
    </dgm:pt>
    <dgm:pt modelId="{8CC7DA13-7FD3-4BE5-ABCA-DC404C575EEB}" type="pres">
      <dgm:prSet presAssocID="{0BE5F947-C823-47BF-8A4F-3B0215D1B010}" presName="connectorText" presStyleLbl="sibTrans2D1" presStyleIdx="2" presStyleCnt="4"/>
      <dgm:spPr/>
    </dgm:pt>
    <dgm:pt modelId="{2FB0788D-3586-4715-9572-291F6AFE4717}" type="pres">
      <dgm:prSet presAssocID="{69276867-B03A-4BF9-AB19-7EABB44330A7}" presName="node" presStyleLbl="node1" presStyleIdx="3" presStyleCnt="5">
        <dgm:presLayoutVars>
          <dgm:bulletEnabled val="1"/>
        </dgm:presLayoutVars>
      </dgm:prSet>
      <dgm:spPr/>
    </dgm:pt>
    <dgm:pt modelId="{5F820867-43C1-4F32-A20C-4E7B68D7D42F}" type="pres">
      <dgm:prSet presAssocID="{EA370160-B679-465E-86C3-3382673D1089}" presName="sibTrans" presStyleLbl="sibTrans2D1" presStyleIdx="3" presStyleCnt="4"/>
      <dgm:spPr/>
    </dgm:pt>
    <dgm:pt modelId="{BE949F10-033A-4637-B789-A997EE742972}" type="pres">
      <dgm:prSet presAssocID="{EA370160-B679-465E-86C3-3382673D1089}" presName="connectorText" presStyleLbl="sibTrans2D1" presStyleIdx="3" presStyleCnt="4"/>
      <dgm:spPr/>
    </dgm:pt>
    <dgm:pt modelId="{B8CD5C89-CAAB-47E8-9280-A0F7641B6E7D}" type="pres">
      <dgm:prSet presAssocID="{1825D0FB-5B50-462F-A51F-3F3B186C8CEF}" presName="node" presStyleLbl="node1" presStyleIdx="4" presStyleCnt="5">
        <dgm:presLayoutVars>
          <dgm:bulletEnabled val="1"/>
        </dgm:presLayoutVars>
      </dgm:prSet>
      <dgm:spPr/>
    </dgm:pt>
  </dgm:ptLst>
  <dgm:cxnLst>
    <dgm:cxn modelId="{6D9D7509-A519-45FE-AEBC-C62EA5FFB04B}" type="presOf" srcId="{56DF1505-963A-47D3-91CC-A44C1BFD48B4}" destId="{02C364B9-23AA-4B4C-B1B1-BD2E19AA5CCD}" srcOrd="0" destOrd="0" presId="urn:microsoft.com/office/officeart/2005/8/layout/process2"/>
    <dgm:cxn modelId="{81E3FC10-5122-44B5-B5B3-195B0D8C6D15}" type="presOf" srcId="{5C111CA8-F17C-4C09-9860-B8110667E239}" destId="{3860F1B6-BA67-481C-909E-5FC867BAFA8F}" srcOrd="0" destOrd="0" presId="urn:microsoft.com/office/officeart/2005/8/layout/process2"/>
    <dgm:cxn modelId="{67C38419-A0CA-4740-BE33-C91049787E9A}" srcId="{45D6F859-4A06-4096-842B-84ADBF4E5AA9}" destId="{1825D0FB-5B50-462F-A51F-3F3B186C8CEF}" srcOrd="4" destOrd="0" parTransId="{76FE4D95-0FA2-44C3-8AE0-D7B5BE088EF4}" sibTransId="{58B076D1-CFE0-4BFC-9D01-437E7DC840BA}"/>
    <dgm:cxn modelId="{0517311B-8889-499C-9AE0-EDC39E5D0ABC}" srcId="{45D6F859-4A06-4096-842B-84ADBF4E5AA9}" destId="{BC3A56CC-A01D-4600-9A03-3888CD0BDFF9}" srcOrd="0" destOrd="0" parTransId="{0025AC7C-56C8-4526-B118-3E37EC8F3C51}" sibTransId="{87EA53EC-3168-4810-ADAC-6DB04F1D281C}"/>
    <dgm:cxn modelId="{4778FA1B-758F-430A-BECD-6EAFE0B08B75}" type="presOf" srcId="{72187316-DCF4-435E-8F3C-64C7BB36417A}" destId="{827F2B3F-479E-4372-8D15-770AD751A5E6}" srcOrd="0" destOrd="0" presId="urn:microsoft.com/office/officeart/2005/8/layout/process2"/>
    <dgm:cxn modelId="{BD09F123-6D75-4BE4-BB8D-6DD0B5C5F060}" type="presOf" srcId="{EA370160-B679-465E-86C3-3382673D1089}" destId="{BE949F10-033A-4637-B789-A997EE742972}" srcOrd="1" destOrd="0" presId="urn:microsoft.com/office/officeart/2005/8/layout/process2"/>
    <dgm:cxn modelId="{66D74B24-D1A1-4C83-AC85-338FE3649D60}" srcId="{45D6F859-4A06-4096-842B-84ADBF4E5AA9}" destId="{56DF1505-963A-47D3-91CC-A44C1BFD48B4}" srcOrd="1" destOrd="0" parTransId="{C508C9BD-C18F-434D-BAFE-F6E36F195F5A}" sibTransId="{72187316-DCF4-435E-8F3C-64C7BB36417A}"/>
    <dgm:cxn modelId="{1F546B37-C5BD-4427-8285-8112F3A4CC32}" type="presOf" srcId="{0BE5F947-C823-47BF-8A4F-3B0215D1B010}" destId="{8CC7DA13-7FD3-4BE5-ABCA-DC404C575EEB}" srcOrd="1" destOrd="0" presId="urn:microsoft.com/office/officeart/2005/8/layout/process2"/>
    <dgm:cxn modelId="{E9AACA60-F11E-4D42-8A99-BA43A9DECBED}" srcId="{45D6F859-4A06-4096-842B-84ADBF4E5AA9}" destId="{5C111CA8-F17C-4C09-9860-B8110667E239}" srcOrd="2" destOrd="0" parTransId="{C4DA6678-501A-456C-B7CE-D3AAEC3B34AB}" sibTransId="{0BE5F947-C823-47BF-8A4F-3B0215D1B010}"/>
    <dgm:cxn modelId="{E1DBD242-DB38-434F-9B52-A56EED7FC338}" type="presOf" srcId="{BC3A56CC-A01D-4600-9A03-3888CD0BDFF9}" destId="{24775E39-E817-4241-9D7C-DD1594DCCA46}" srcOrd="0" destOrd="0" presId="urn:microsoft.com/office/officeart/2005/8/layout/process2"/>
    <dgm:cxn modelId="{9EBA4470-8567-4AB1-84A4-377C1DE2066D}" type="presOf" srcId="{1825D0FB-5B50-462F-A51F-3F3B186C8CEF}" destId="{B8CD5C89-CAAB-47E8-9280-A0F7641B6E7D}" srcOrd="0" destOrd="0" presId="urn:microsoft.com/office/officeart/2005/8/layout/process2"/>
    <dgm:cxn modelId="{F43F317A-F072-46B6-A3B3-DC4037A9B5AB}" type="presOf" srcId="{72187316-DCF4-435E-8F3C-64C7BB36417A}" destId="{7B603528-1888-4224-A1DA-C5460E6AF723}" srcOrd="1" destOrd="0" presId="urn:microsoft.com/office/officeart/2005/8/layout/process2"/>
    <dgm:cxn modelId="{E3762499-A20A-4763-82FE-C000B2250C4E}" type="presOf" srcId="{EA370160-B679-465E-86C3-3382673D1089}" destId="{5F820867-43C1-4F32-A20C-4E7B68D7D42F}" srcOrd="0" destOrd="0" presId="urn:microsoft.com/office/officeart/2005/8/layout/process2"/>
    <dgm:cxn modelId="{9132959A-686C-4CD2-B70C-8784C5D678CE}" type="presOf" srcId="{87EA53EC-3168-4810-ADAC-6DB04F1D281C}" destId="{D8FA7298-37DE-4480-B79D-3032FC336F17}" srcOrd="0" destOrd="0" presId="urn:microsoft.com/office/officeart/2005/8/layout/process2"/>
    <dgm:cxn modelId="{2A2C55B7-70DC-498A-BE0A-6A6E36E7CEBB}" type="presOf" srcId="{0BE5F947-C823-47BF-8A4F-3B0215D1B010}" destId="{7C163492-D97D-4A93-9D95-8CD0ADBEAC79}" srcOrd="0" destOrd="0" presId="urn:microsoft.com/office/officeart/2005/8/layout/process2"/>
    <dgm:cxn modelId="{4F9316DA-3733-4625-A184-237DA0FAFB53}" type="presOf" srcId="{87EA53EC-3168-4810-ADAC-6DB04F1D281C}" destId="{01D1ED9D-989D-4A3D-9FC4-CE43E0C8F88E}" srcOrd="1" destOrd="0" presId="urn:microsoft.com/office/officeart/2005/8/layout/process2"/>
    <dgm:cxn modelId="{330967DD-C717-4C33-9888-0E06D298CADE}" type="presOf" srcId="{69276867-B03A-4BF9-AB19-7EABB44330A7}" destId="{2FB0788D-3586-4715-9572-291F6AFE4717}" srcOrd="0" destOrd="0" presId="urn:microsoft.com/office/officeart/2005/8/layout/process2"/>
    <dgm:cxn modelId="{D58A25EB-BA92-41CF-9350-40C376EBA718}" type="presOf" srcId="{45D6F859-4A06-4096-842B-84ADBF4E5AA9}" destId="{E536AC76-71DA-4E70-8A89-F39B6B5E9FBC}" srcOrd="0" destOrd="0" presId="urn:microsoft.com/office/officeart/2005/8/layout/process2"/>
    <dgm:cxn modelId="{257256F0-0136-4570-A69F-24A3592A88E9}" srcId="{45D6F859-4A06-4096-842B-84ADBF4E5AA9}" destId="{69276867-B03A-4BF9-AB19-7EABB44330A7}" srcOrd="3" destOrd="0" parTransId="{8308ADC6-7F74-49BA-A50C-4F0E643B7B79}" sibTransId="{EA370160-B679-465E-86C3-3382673D1089}"/>
    <dgm:cxn modelId="{EC863937-D3F1-4258-918F-BDFFAA28D533}" type="presParOf" srcId="{E536AC76-71DA-4E70-8A89-F39B6B5E9FBC}" destId="{24775E39-E817-4241-9D7C-DD1594DCCA46}" srcOrd="0" destOrd="0" presId="urn:microsoft.com/office/officeart/2005/8/layout/process2"/>
    <dgm:cxn modelId="{75B8C983-8BD0-42D8-B87D-E152AEEA4955}" type="presParOf" srcId="{E536AC76-71DA-4E70-8A89-F39B6B5E9FBC}" destId="{D8FA7298-37DE-4480-B79D-3032FC336F17}" srcOrd="1" destOrd="0" presId="urn:microsoft.com/office/officeart/2005/8/layout/process2"/>
    <dgm:cxn modelId="{797772E2-FD24-4BD8-96F6-E1F673577421}" type="presParOf" srcId="{D8FA7298-37DE-4480-B79D-3032FC336F17}" destId="{01D1ED9D-989D-4A3D-9FC4-CE43E0C8F88E}" srcOrd="0" destOrd="0" presId="urn:microsoft.com/office/officeart/2005/8/layout/process2"/>
    <dgm:cxn modelId="{EDB4DC3E-D13F-47D0-9E27-4B8CCAF067DE}" type="presParOf" srcId="{E536AC76-71DA-4E70-8A89-F39B6B5E9FBC}" destId="{02C364B9-23AA-4B4C-B1B1-BD2E19AA5CCD}" srcOrd="2" destOrd="0" presId="urn:microsoft.com/office/officeart/2005/8/layout/process2"/>
    <dgm:cxn modelId="{0F600A11-8B02-4A91-90DE-8B20B9BA9427}" type="presParOf" srcId="{E536AC76-71DA-4E70-8A89-F39B6B5E9FBC}" destId="{827F2B3F-479E-4372-8D15-770AD751A5E6}" srcOrd="3" destOrd="0" presId="urn:microsoft.com/office/officeart/2005/8/layout/process2"/>
    <dgm:cxn modelId="{E5EEEE63-43F5-4221-B5F2-AE07EB211D71}" type="presParOf" srcId="{827F2B3F-479E-4372-8D15-770AD751A5E6}" destId="{7B603528-1888-4224-A1DA-C5460E6AF723}" srcOrd="0" destOrd="0" presId="urn:microsoft.com/office/officeart/2005/8/layout/process2"/>
    <dgm:cxn modelId="{E4246A08-ED95-484A-9F76-54249748BBC1}" type="presParOf" srcId="{E536AC76-71DA-4E70-8A89-F39B6B5E9FBC}" destId="{3860F1B6-BA67-481C-909E-5FC867BAFA8F}" srcOrd="4" destOrd="0" presId="urn:microsoft.com/office/officeart/2005/8/layout/process2"/>
    <dgm:cxn modelId="{4B32B1B9-9AEA-48C0-A471-872B74436401}" type="presParOf" srcId="{E536AC76-71DA-4E70-8A89-F39B6B5E9FBC}" destId="{7C163492-D97D-4A93-9D95-8CD0ADBEAC79}" srcOrd="5" destOrd="0" presId="urn:microsoft.com/office/officeart/2005/8/layout/process2"/>
    <dgm:cxn modelId="{A853DA36-326C-46C4-B88E-BF52F4E1C81A}" type="presParOf" srcId="{7C163492-D97D-4A93-9D95-8CD0ADBEAC79}" destId="{8CC7DA13-7FD3-4BE5-ABCA-DC404C575EEB}" srcOrd="0" destOrd="0" presId="urn:microsoft.com/office/officeart/2005/8/layout/process2"/>
    <dgm:cxn modelId="{802081D0-C3BA-4BF6-A9AF-8C8EE66A6096}" type="presParOf" srcId="{E536AC76-71DA-4E70-8A89-F39B6B5E9FBC}" destId="{2FB0788D-3586-4715-9572-291F6AFE4717}" srcOrd="6" destOrd="0" presId="urn:microsoft.com/office/officeart/2005/8/layout/process2"/>
    <dgm:cxn modelId="{A8285388-85BF-4812-B1B9-A2D59355751F}" type="presParOf" srcId="{E536AC76-71DA-4E70-8A89-F39B6B5E9FBC}" destId="{5F820867-43C1-4F32-A20C-4E7B68D7D42F}" srcOrd="7" destOrd="0" presId="urn:microsoft.com/office/officeart/2005/8/layout/process2"/>
    <dgm:cxn modelId="{5FBBDBDF-4AC0-466D-B97D-AD0902F6E39C}" type="presParOf" srcId="{5F820867-43C1-4F32-A20C-4E7B68D7D42F}" destId="{BE949F10-033A-4637-B789-A997EE742972}" srcOrd="0" destOrd="0" presId="urn:microsoft.com/office/officeart/2005/8/layout/process2"/>
    <dgm:cxn modelId="{9D20479A-BDA9-4138-A2A6-8D0DBADE9DE3}" type="presParOf" srcId="{E536AC76-71DA-4E70-8A89-F39B6B5E9FBC}" destId="{B8CD5C89-CAAB-47E8-9280-A0F7641B6E7D}"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B12F-BB14-4A39-B5D8-CDDB81F16F2A}">
      <dsp:nvSpPr>
        <dsp:cNvPr id="0" name=""/>
        <dsp:cNvSpPr/>
      </dsp:nvSpPr>
      <dsp:spPr>
        <a:xfrm>
          <a:off x="461764" y="307"/>
          <a:ext cx="2596842" cy="1558105"/>
        </a:xfrm>
        <a:prstGeom prst="rect">
          <a:avLst/>
        </a:prstGeom>
        <a:solidFill>
          <a:srgbClr val="2775B6"/>
        </a:solidFill>
        <a:ln w="19050" cap="flat" cmpd="sng" algn="ctr">
          <a:noFill/>
          <a:prstDash val="solid"/>
          <a:miter lim="800000"/>
        </a:ln>
        <a:effectLst>
          <a:outerShdw blurRad="38100" dist="38100" dir="2700000" algn="tl"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effectLst>
                <a:outerShdw blurRad="38100" dist="38100" dir="2700000" algn="tl">
                  <a:srgbClr val="000000"/>
                </a:outerShdw>
              </a:effectLst>
              <a:latin typeface="+mn-lt"/>
              <a:ea typeface="+mn-ea"/>
              <a:cs typeface="+mn-ea"/>
              <a:sym typeface="+mn-lt"/>
            </a:rPr>
            <a:t>拥有自主知识产权的</a:t>
          </a:r>
          <a:r>
            <a:rPr lang="en-US" altLang="zh-CN" sz="2000" kern="1200" dirty="0" err="1">
              <a:effectLst>
                <a:outerShdw blurRad="38100" dist="38100" dir="2700000" algn="tl">
                  <a:srgbClr val="000000"/>
                </a:outerShdw>
              </a:effectLst>
              <a:latin typeface="+mn-lt"/>
              <a:ea typeface="+mn-ea"/>
              <a:cs typeface="+mn-ea"/>
              <a:sym typeface="+mn-lt"/>
            </a:rPr>
            <a:t>JasperMES</a:t>
          </a:r>
          <a:r>
            <a:rPr lang="zh-CN" altLang="en-US" sz="2000" kern="1200" dirty="0">
              <a:effectLst>
                <a:outerShdw blurRad="38100" dist="38100" dir="2700000" algn="tl">
                  <a:srgbClr val="000000"/>
                </a:outerShdw>
              </a:effectLst>
              <a:latin typeface="+mn-lt"/>
              <a:ea typeface="+mn-ea"/>
              <a:cs typeface="+mn-ea"/>
              <a:sym typeface="+mn-lt"/>
            </a:rPr>
            <a:t>系统平台</a:t>
          </a:r>
          <a:endParaRPr lang="zh-CN" sz="2000" kern="1200" dirty="0">
            <a:effectLst>
              <a:outerShdw blurRad="38100" dist="38100" dir="2700000" algn="tl">
                <a:srgbClr val="000000"/>
              </a:outerShdw>
            </a:effectLst>
            <a:latin typeface="+mn-lt"/>
            <a:ea typeface="+mn-ea"/>
            <a:cs typeface="+mn-ea"/>
            <a:sym typeface="+mn-lt"/>
          </a:endParaRPr>
        </a:p>
      </dsp:txBody>
      <dsp:txXfrm>
        <a:off x="461764" y="307"/>
        <a:ext cx="2596842" cy="1558105"/>
      </dsp:txXfrm>
    </dsp:sp>
    <dsp:sp modelId="{8A7CDDD6-94A3-4805-A3A7-1979EFDD63DD}">
      <dsp:nvSpPr>
        <dsp:cNvPr id="0" name=""/>
        <dsp:cNvSpPr/>
      </dsp:nvSpPr>
      <dsp:spPr>
        <a:xfrm>
          <a:off x="3318291" y="307"/>
          <a:ext cx="2596842" cy="1558105"/>
        </a:xfrm>
        <a:prstGeom prst="rect">
          <a:avLst/>
        </a:prstGeom>
        <a:solidFill>
          <a:srgbClr val="DE3031"/>
        </a:solidFill>
        <a:ln w="19050" cap="flat" cmpd="sng" algn="ctr">
          <a:noFill/>
          <a:prstDash val="solid"/>
          <a:miter lim="800000"/>
        </a:ln>
        <a:effectLst>
          <a:outerShdw blurRad="38100" dist="38100" dir="2700000" algn="ctr" rotWithShape="0">
            <a:schemeClr val="bg2">
              <a:lumMod val="50000"/>
            </a:scheme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baseline="0" dirty="0">
              <a:effectLst>
                <a:outerShdw blurRad="38100" dist="38100" dir="2700000" algn="tl">
                  <a:srgbClr val="000000"/>
                </a:outerShdw>
              </a:effectLst>
              <a:latin typeface="+mn-lt"/>
              <a:ea typeface="+mn-ea"/>
              <a:cs typeface="+mn-ea"/>
              <a:sym typeface="+mn-lt"/>
            </a:rPr>
            <a:t>几十个成功合作大型项目</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18291" y="307"/>
        <a:ext cx="2596842" cy="1558105"/>
      </dsp:txXfrm>
    </dsp:sp>
    <dsp:sp modelId="{4C534C39-0AEB-47AA-9E30-B8739D648E58}">
      <dsp:nvSpPr>
        <dsp:cNvPr id="0" name=""/>
        <dsp:cNvSpPr/>
      </dsp:nvSpPr>
      <dsp:spPr>
        <a:xfrm>
          <a:off x="461764" y="1818097"/>
          <a:ext cx="2596842" cy="1558105"/>
        </a:xfrm>
        <a:prstGeom prst="rect">
          <a:avLst/>
        </a:prstGeom>
        <a:solidFill>
          <a:srgbClr val="2775B6">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sz="2000" kern="1200" baseline="0" dirty="0">
              <a:effectLst>
                <a:outerShdw blurRad="38100" dist="38100" dir="2700000" algn="tl">
                  <a:srgbClr val="000000"/>
                </a:outerShdw>
              </a:effectLst>
              <a:latin typeface="+mn-lt"/>
              <a:ea typeface="+mn-ea"/>
              <a:cs typeface="+mn-ea"/>
              <a:sym typeface="+mn-lt"/>
            </a:rPr>
            <a:t>近</a:t>
          </a:r>
          <a:r>
            <a:rPr lang="en-US" sz="2000" kern="1200" baseline="0" dirty="0">
              <a:effectLst>
                <a:outerShdw blurRad="38100" dist="38100" dir="2700000" algn="tl">
                  <a:srgbClr val="000000"/>
                </a:outerShdw>
              </a:effectLst>
              <a:latin typeface="+mn-lt"/>
              <a:ea typeface="+mn-ea"/>
              <a:cs typeface="+mn-ea"/>
              <a:sym typeface="+mn-lt"/>
            </a:rPr>
            <a:t>18</a:t>
          </a:r>
          <a:r>
            <a:rPr lang="zh-CN" sz="2000" kern="1200" baseline="0" dirty="0">
              <a:effectLst>
                <a:outerShdw blurRad="38100" dist="38100" dir="2700000" algn="tl">
                  <a:srgbClr val="000000"/>
                </a:outerShdw>
              </a:effectLst>
              <a:latin typeface="+mn-lt"/>
              <a:ea typeface="+mn-ea"/>
              <a:cs typeface="+mn-ea"/>
              <a:sym typeface="+mn-lt"/>
            </a:rPr>
            <a:t>年的</a:t>
          </a:r>
          <a:r>
            <a:rPr lang="en-US" altLang="zh-CN" sz="2000" kern="1200" baseline="0" dirty="0">
              <a:effectLst>
                <a:outerShdw blurRad="38100" dist="38100" dir="2700000" algn="tl">
                  <a:srgbClr val="000000"/>
                </a:outerShdw>
              </a:effectLst>
              <a:latin typeface="+mn-lt"/>
              <a:ea typeface="+mn-ea"/>
              <a:cs typeface="+mn-ea"/>
              <a:sym typeface="+mn-lt"/>
            </a:rPr>
            <a:t>MES</a:t>
          </a:r>
          <a:r>
            <a:rPr lang="zh-CN" sz="2000" kern="1200" baseline="0" dirty="0">
              <a:effectLst>
                <a:outerShdw blurRad="38100" dist="38100" dir="2700000" algn="tl">
                  <a:srgbClr val="000000"/>
                </a:outerShdw>
              </a:effectLst>
              <a:latin typeface="+mn-lt"/>
              <a:ea typeface="+mn-ea"/>
              <a:cs typeface="+mn-ea"/>
              <a:sym typeface="+mn-lt"/>
            </a:rPr>
            <a:t>经历</a:t>
          </a:r>
          <a:endParaRPr lang="zh-CN" sz="2000" kern="1200" dirty="0">
            <a:effectLst>
              <a:outerShdw blurRad="38100" dist="38100" dir="2700000" algn="tl">
                <a:srgbClr val="000000"/>
              </a:outerShdw>
            </a:effectLst>
            <a:latin typeface="+mn-lt"/>
            <a:ea typeface="+mn-ea"/>
            <a:cs typeface="+mn-ea"/>
            <a:sym typeface="+mn-lt"/>
          </a:endParaRPr>
        </a:p>
      </dsp:txBody>
      <dsp:txXfrm>
        <a:off x="461764" y="1818097"/>
        <a:ext cx="2596842" cy="1558105"/>
      </dsp:txXfrm>
    </dsp:sp>
    <dsp:sp modelId="{BB5139BA-B4F0-46B0-9961-48552D569138}">
      <dsp:nvSpPr>
        <dsp:cNvPr id="0" name=""/>
        <dsp:cNvSpPr/>
      </dsp:nvSpPr>
      <dsp:spPr>
        <a:xfrm>
          <a:off x="3318291" y="1818097"/>
          <a:ext cx="2596842" cy="1558105"/>
        </a:xfrm>
        <a:prstGeom prst="rect">
          <a:avLst/>
        </a:prstGeom>
        <a:solidFill>
          <a:srgbClr val="DE3031">
            <a:alpha val="4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sz="2000" kern="1200" baseline="0" dirty="0">
              <a:effectLst>
                <a:outerShdw blurRad="38100" dist="38100" dir="2700000" algn="tl">
                  <a:srgbClr val="000000"/>
                </a:outerShdw>
              </a:effectLst>
              <a:latin typeface="+mn-lt"/>
              <a:ea typeface="+mn-ea"/>
              <a:cs typeface="+mn-ea"/>
              <a:sym typeface="+mn-lt"/>
            </a:rPr>
            <a:t>拥有和培养了一大批</a:t>
          </a:r>
          <a:r>
            <a:rPr lang="en-US" altLang="zh-CN" sz="2000" kern="1200" baseline="0" dirty="0">
              <a:effectLst>
                <a:outerShdw blurRad="38100" dist="38100" dir="2700000" algn="tl">
                  <a:srgbClr val="000000"/>
                </a:outerShdw>
              </a:effectLst>
              <a:latin typeface="+mn-lt"/>
              <a:ea typeface="+mn-ea"/>
              <a:cs typeface="+mn-ea"/>
              <a:sym typeface="+mn-lt"/>
            </a:rPr>
            <a:t>MES</a:t>
          </a:r>
          <a:r>
            <a:rPr lang="zh-CN" altLang="en-US" sz="2000" kern="1200" baseline="0" dirty="0">
              <a:effectLst>
                <a:outerShdw blurRad="38100" dist="38100" dir="2700000" algn="tl">
                  <a:srgbClr val="000000"/>
                </a:outerShdw>
              </a:effectLst>
              <a:latin typeface="+mn-lt"/>
              <a:ea typeface="+mn-ea"/>
              <a:cs typeface="+mn-ea"/>
              <a:sym typeface="+mn-lt"/>
            </a:rPr>
            <a:t>专家</a:t>
          </a:r>
          <a:endParaRPr lang="zh-CN" sz="2000" kern="1200" dirty="0">
            <a:effectLst>
              <a:outerShdw blurRad="38100" dist="38100" dir="2700000" algn="tl">
                <a:srgbClr val="000000"/>
              </a:outerShdw>
            </a:effectLst>
            <a:latin typeface="+mn-lt"/>
            <a:ea typeface="+mn-ea"/>
            <a:cs typeface="+mn-ea"/>
            <a:sym typeface="+mn-lt"/>
          </a:endParaRPr>
        </a:p>
      </dsp:txBody>
      <dsp:txXfrm>
        <a:off x="3318291" y="1818097"/>
        <a:ext cx="2596842" cy="1558105"/>
      </dsp:txXfrm>
    </dsp:sp>
    <dsp:sp modelId="{D45B1FB7-3C77-49FA-BF87-B22457D3EB6F}">
      <dsp:nvSpPr>
        <dsp:cNvPr id="0" name=""/>
        <dsp:cNvSpPr/>
      </dsp:nvSpPr>
      <dsp:spPr>
        <a:xfrm>
          <a:off x="461764" y="3635887"/>
          <a:ext cx="2596842" cy="1558105"/>
        </a:xfrm>
        <a:prstGeom prst="rect">
          <a:avLst/>
        </a:prstGeom>
        <a:solidFill>
          <a:srgbClr val="2775B6">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baseline="0" dirty="0">
              <a:effectLst>
                <a:outerShdw blurRad="38100" dist="38100" dir="2700000" algn="tl">
                  <a:srgbClr val="000000"/>
                </a:outerShdw>
              </a:effectLst>
              <a:latin typeface="+mn-lt"/>
              <a:ea typeface="+mn-ea"/>
              <a:cs typeface="+mn-ea"/>
              <a:sym typeface="+mn-lt"/>
            </a:rPr>
            <a:t>罗克韦尔自动化企业应用合作伙伴</a:t>
          </a:r>
          <a:endParaRPr lang="zh-CN" altLang="en-US" sz="2000" kern="1200" dirty="0">
            <a:effectLst>
              <a:outerShdw blurRad="38100" dist="38100" dir="2700000" algn="tl">
                <a:srgbClr val="000000"/>
              </a:outerShdw>
            </a:effectLst>
            <a:latin typeface="+mn-lt"/>
            <a:ea typeface="+mn-ea"/>
            <a:cs typeface="+mn-ea"/>
            <a:sym typeface="+mn-lt"/>
          </a:endParaRPr>
        </a:p>
      </dsp:txBody>
      <dsp:txXfrm>
        <a:off x="461764" y="3635887"/>
        <a:ext cx="2596842" cy="1558105"/>
      </dsp:txXfrm>
    </dsp:sp>
    <dsp:sp modelId="{EBB0CAF7-99BC-4CF8-B806-BCD6E294238E}">
      <dsp:nvSpPr>
        <dsp:cNvPr id="0" name=""/>
        <dsp:cNvSpPr/>
      </dsp:nvSpPr>
      <dsp:spPr>
        <a:xfrm>
          <a:off x="3318291" y="3635887"/>
          <a:ext cx="2596842" cy="1558105"/>
        </a:xfrm>
        <a:prstGeom prst="rect">
          <a:avLst/>
        </a:prstGeom>
        <a:solidFill>
          <a:srgbClr val="DE3031">
            <a:alpha val="15000"/>
          </a:srgbClr>
        </a:solidFill>
        <a:ln w="1905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baseline="0" dirty="0">
              <a:effectLst>
                <a:outerShdw blurRad="38100" dist="38100" dir="2700000" algn="tl">
                  <a:srgbClr val="000000"/>
                </a:outerShdw>
              </a:effectLst>
              <a:latin typeface="+mn-lt"/>
              <a:ea typeface="+mn-ea"/>
              <a:cs typeface="+mn-ea"/>
              <a:sym typeface="+mn-lt"/>
            </a:rPr>
            <a:t>罗克韦尔自动化全球第一软件供应商</a:t>
          </a:r>
          <a:endParaRPr lang="zh-CN" altLang="en-US" sz="2000" kern="1200" dirty="0">
            <a:effectLst>
              <a:outerShdw blurRad="38100" dist="38100" dir="2700000" algn="tl">
                <a:srgbClr val="000000"/>
              </a:outerShdw>
            </a:effectLst>
            <a:latin typeface="+mn-lt"/>
            <a:ea typeface="+mn-ea"/>
            <a:cs typeface="+mn-ea"/>
            <a:sym typeface="+mn-lt"/>
          </a:endParaRPr>
        </a:p>
      </dsp:txBody>
      <dsp:txXfrm>
        <a:off x="3318291" y="3635887"/>
        <a:ext cx="2596842" cy="15581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05135-AC0F-4025-A556-5CD2CCF50389}">
      <dsp:nvSpPr>
        <dsp:cNvPr id="0" name=""/>
        <dsp:cNvSpPr/>
      </dsp:nvSpPr>
      <dsp:spPr>
        <a:xfrm>
          <a:off x="169341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20439" y="389800"/>
        <a:ext cx="14981" cy="2996"/>
      </dsp:txXfrm>
    </dsp:sp>
    <dsp:sp modelId="{1F3220FB-535E-40D7-8D6B-A92276293F2A}">
      <dsp:nvSpPr>
        <dsp:cNvPr id="0" name=""/>
        <dsp:cNvSpPr/>
      </dsp:nvSpPr>
      <dsp:spPr>
        <a:xfrm>
          <a:off x="392433"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上板</a:t>
          </a:r>
        </a:p>
      </dsp:txBody>
      <dsp:txXfrm>
        <a:off x="392433" y="465"/>
        <a:ext cx="1302777" cy="781666"/>
      </dsp:txXfrm>
    </dsp:sp>
    <dsp:sp modelId="{AF3FB1BE-BD97-4016-9F24-09387274211E}">
      <dsp:nvSpPr>
        <dsp:cNvPr id="0" name=""/>
        <dsp:cNvSpPr/>
      </dsp:nvSpPr>
      <dsp:spPr>
        <a:xfrm>
          <a:off x="3295827"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2855" y="389800"/>
        <a:ext cx="14981" cy="2996"/>
      </dsp:txXfrm>
    </dsp:sp>
    <dsp:sp modelId="{73FC2B4E-678E-4908-8377-5A48AA9576A3}">
      <dsp:nvSpPr>
        <dsp:cNvPr id="0" name=""/>
        <dsp:cNvSpPr/>
      </dsp:nvSpPr>
      <dsp:spPr>
        <a:xfrm>
          <a:off x="199484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印刷</a:t>
          </a:r>
        </a:p>
      </dsp:txBody>
      <dsp:txXfrm>
        <a:off x="1994849" y="465"/>
        <a:ext cx="1302777" cy="781666"/>
      </dsp:txXfrm>
    </dsp:sp>
    <dsp:sp modelId="{4C3C5ABB-B422-4F9D-AA06-02A3732054A2}">
      <dsp:nvSpPr>
        <dsp:cNvPr id="0" name=""/>
        <dsp:cNvSpPr/>
      </dsp:nvSpPr>
      <dsp:spPr>
        <a:xfrm>
          <a:off x="489824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72" y="389800"/>
        <a:ext cx="14981" cy="2996"/>
      </dsp:txXfrm>
    </dsp:sp>
    <dsp:sp modelId="{1702DAF2-BAF7-4450-919E-675DE54E74D9}">
      <dsp:nvSpPr>
        <dsp:cNvPr id="0" name=""/>
        <dsp:cNvSpPr/>
      </dsp:nvSpPr>
      <dsp:spPr>
        <a:xfrm>
          <a:off x="3597266"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en-US" sz="1400" kern="1200" dirty="0">
              <a:sym typeface="+mn-lt"/>
            </a:rPr>
            <a:t>SPI</a:t>
          </a:r>
          <a:endParaRPr lang="zh-CN" altLang="en-US" sz="1400" kern="1200" dirty="0">
            <a:sym typeface="+mn-lt"/>
          </a:endParaRPr>
        </a:p>
      </dsp:txBody>
      <dsp:txXfrm>
        <a:off x="3597266" y="465"/>
        <a:ext cx="1302777" cy="781666"/>
      </dsp:txXfrm>
    </dsp:sp>
    <dsp:sp modelId="{A51C7FC0-C269-4E20-8D14-C5B6E097E9E9}">
      <dsp:nvSpPr>
        <dsp:cNvPr id="0" name=""/>
        <dsp:cNvSpPr/>
      </dsp:nvSpPr>
      <dsp:spPr>
        <a:xfrm>
          <a:off x="6500660"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7688" y="389800"/>
        <a:ext cx="14981" cy="2996"/>
      </dsp:txXfrm>
    </dsp:sp>
    <dsp:sp modelId="{7A9A8258-EB9B-4438-836F-2F51BA028E90}">
      <dsp:nvSpPr>
        <dsp:cNvPr id="0" name=""/>
        <dsp:cNvSpPr/>
      </dsp:nvSpPr>
      <dsp:spPr>
        <a:xfrm>
          <a:off x="519968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zh-CN" sz="1400" kern="1200" dirty="0">
              <a:sym typeface="+mn-lt"/>
            </a:rPr>
            <a:t>贴片</a:t>
          </a:r>
          <a:endParaRPr lang="en-US" altLang="zh-CN" sz="1400" kern="1200" dirty="0">
            <a:sym typeface="+mn-lt"/>
          </a:endParaRPr>
        </a:p>
      </dsp:txBody>
      <dsp:txXfrm>
        <a:off x="5199682" y="465"/>
        <a:ext cx="1302777" cy="781666"/>
      </dsp:txXfrm>
    </dsp:sp>
    <dsp:sp modelId="{2017DF09-56BC-4AF1-89B4-2106BF9D52D2}">
      <dsp:nvSpPr>
        <dsp:cNvPr id="0" name=""/>
        <dsp:cNvSpPr/>
      </dsp:nvSpPr>
      <dsp:spPr>
        <a:xfrm>
          <a:off x="8103076"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230105" y="389800"/>
        <a:ext cx="14981" cy="2996"/>
      </dsp:txXfrm>
    </dsp:sp>
    <dsp:sp modelId="{464E5537-E413-4B18-A774-846CE95090CD}">
      <dsp:nvSpPr>
        <dsp:cNvPr id="0" name=""/>
        <dsp:cNvSpPr/>
      </dsp:nvSpPr>
      <dsp:spPr>
        <a:xfrm>
          <a:off x="6802099"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en-US" sz="1400" kern="1200" dirty="0">
              <a:sym typeface="+mn-lt"/>
            </a:rPr>
            <a:t>Wafer</a:t>
          </a:r>
          <a:endParaRPr lang="zh-CN" altLang="en-US" sz="1400" kern="1200" dirty="0">
            <a:sym typeface="+mn-lt"/>
          </a:endParaRPr>
        </a:p>
      </dsp:txBody>
      <dsp:txXfrm>
        <a:off x="6802099" y="465"/>
        <a:ext cx="1302777" cy="781666"/>
      </dsp:txXfrm>
    </dsp:sp>
    <dsp:sp modelId="{F59AF91F-E555-4DCB-9B4D-A4DEE21BBC7E}">
      <dsp:nvSpPr>
        <dsp:cNvPr id="0" name=""/>
        <dsp:cNvSpPr/>
      </dsp:nvSpPr>
      <dsp:spPr>
        <a:xfrm>
          <a:off x="9705493" y="345579"/>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32521" y="389800"/>
        <a:ext cx="14981" cy="2996"/>
      </dsp:txXfrm>
    </dsp:sp>
    <dsp:sp modelId="{8F5E2292-1B5B-440F-9C2F-765B8A1F1238}">
      <dsp:nvSpPr>
        <dsp:cNvPr id="0" name=""/>
        <dsp:cNvSpPr/>
      </dsp:nvSpPr>
      <dsp:spPr>
        <a:xfrm>
          <a:off x="8404515"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炉前</a:t>
          </a:r>
          <a:r>
            <a:rPr lang="en-US" altLang="en-US" sz="1400" kern="1200" dirty="0">
              <a:sym typeface="+mn-lt"/>
            </a:rPr>
            <a:t>AOI</a:t>
          </a:r>
          <a:endParaRPr lang="zh-CN" altLang="en-US" sz="1400" kern="1200" dirty="0">
            <a:sym typeface="+mn-lt"/>
          </a:endParaRPr>
        </a:p>
      </dsp:txBody>
      <dsp:txXfrm>
        <a:off x="8404515" y="465"/>
        <a:ext cx="1302777" cy="781666"/>
      </dsp:txXfrm>
    </dsp:sp>
    <dsp:sp modelId="{9E3006B6-EAEF-4616-8657-3D1593619C8E}">
      <dsp:nvSpPr>
        <dsp:cNvPr id="0" name=""/>
        <dsp:cNvSpPr/>
      </dsp:nvSpPr>
      <dsp:spPr>
        <a:xfrm>
          <a:off x="1043822" y="780332"/>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10592" y="913353"/>
        <a:ext cx="480958" cy="2996"/>
      </dsp:txXfrm>
    </dsp:sp>
    <dsp:sp modelId="{852FBBC9-A82E-4644-B2C0-EA2454406A24}">
      <dsp:nvSpPr>
        <dsp:cNvPr id="0" name=""/>
        <dsp:cNvSpPr/>
      </dsp:nvSpPr>
      <dsp:spPr>
        <a:xfrm>
          <a:off x="10006932" y="465"/>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回流炉</a:t>
          </a:r>
        </a:p>
      </dsp:txBody>
      <dsp:txXfrm>
        <a:off x="10006932" y="465"/>
        <a:ext cx="1302777" cy="781666"/>
      </dsp:txXfrm>
    </dsp:sp>
    <dsp:sp modelId="{3BF06BC3-3DE9-44E5-ACCE-0676393E44A8}">
      <dsp:nvSpPr>
        <dsp:cNvPr id="0" name=""/>
        <dsp:cNvSpPr/>
      </dsp:nvSpPr>
      <dsp:spPr>
        <a:xfrm>
          <a:off x="169341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20439" y="1471106"/>
        <a:ext cx="14981" cy="2996"/>
      </dsp:txXfrm>
    </dsp:sp>
    <dsp:sp modelId="{EA00A063-9518-48F4-B2DD-79E5AE755D96}">
      <dsp:nvSpPr>
        <dsp:cNvPr id="0" name=""/>
        <dsp:cNvSpPr/>
      </dsp:nvSpPr>
      <dsp:spPr>
        <a:xfrm>
          <a:off x="392433"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超声波清洗</a:t>
          </a:r>
        </a:p>
      </dsp:txBody>
      <dsp:txXfrm>
        <a:off x="392433" y="1081771"/>
        <a:ext cx="1302777" cy="781666"/>
      </dsp:txXfrm>
    </dsp:sp>
    <dsp:sp modelId="{EA185BE5-57A6-40F9-9C24-07A282314158}">
      <dsp:nvSpPr>
        <dsp:cNvPr id="0" name=""/>
        <dsp:cNvSpPr/>
      </dsp:nvSpPr>
      <dsp:spPr>
        <a:xfrm>
          <a:off x="3295827"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2855" y="1471106"/>
        <a:ext cx="14981" cy="2996"/>
      </dsp:txXfrm>
    </dsp:sp>
    <dsp:sp modelId="{41384473-4D9D-49B4-AE09-4337A44B6DC3}">
      <dsp:nvSpPr>
        <dsp:cNvPr id="0" name=""/>
        <dsp:cNvSpPr/>
      </dsp:nvSpPr>
      <dsp:spPr>
        <a:xfrm>
          <a:off x="199484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en-US" sz="1400" kern="1200" dirty="0">
              <a:sym typeface="+mn-lt"/>
            </a:rPr>
            <a:t>X-Ray</a:t>
          </a:r>
          <a:r>
            <a:rPr lang="zh-CN" altLang="en-US" sz="1400" kern="1200" dirty="0">
              <a:sym typeface="+mn-lt"/>
            </a:rPr>
            <a:t>检验</a:t>
          </a:r>
        </a:p>
      </dsp:txBody>
      <dsp:txXfrm>
        <a:off x="1994849" y="1081771"/>
        <a:ext cx="1302777" cy="781666"/>
      </dsp:txXfrm>
    </dsp:sp>
    <dsp:sp modelId="{2AA1C381-579D-42E2-BE53-CB0A768C3265}">
      <dsp:nvSpPr>
        <dsp:cNvPr id="0" name=""/>
        <dsp:cNvSpPr/>
      </dsp:nvSpPr>
      <dsp:spPr>
        <a:xfrm>
          <a:off x="489824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72" y="1471106"/>
        <a:ext cx="14981" cy="2996"/>
      </dsp:txXfrm>
    </dsp:sp>
    <dsp:sp modelId="{2D21FC3A-E7E0-4C7E-8169-5CDD6CD38BFE}">
      <dsp:nvSpPr>
        <dsp:cNvPr id="0" name=""/>
        <dsp:cNvSpPr/>
      </dsp:nvSpPr>
      <dsp:spPr>
        <a:xfrm>
          <a:off x="3597266"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人工检验</a:t>
          </a:r>
        </a:p>
      </dsp:txBody>
      <dsp:txXfrm>
        <a:off x="3597266" y="1081771"/>
        <a:ext cx="1302777" cy="781666"/>
      </dsp:txXfrm>
    </dsp:sp>
    <dsp:sp modelId="{EA10D689-1299-49CE-8703-08EA8CC07BE5}">
      <dsp:nvSpPr>
        <dsp:cNvPr id="0" name=""/>
        <dsp:cNvSpPr/>
      </dsp:nvSpPr>
      <dsp:spPr>
        <a:xfrm>
          <a:off x="6500660"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7688" y="1471106"/>
        <a:ext cx="14981" cy="2996"/>
      </dsp:txXfrm>
    </dsp:sp>
    <dsp:sp modelId="{DB497B82-167E-4DA2-846C-15B6E9B2EA90}">
      <dsp:nvSpPr>
        <dsp:cNvPr id="0" name=""/>
        <dsp:cNvSpPr/>
      </dsp:nvSpPr>
      <dsp:spPr>
        <a:xfrm>
          <a:off x="519968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自动打线</a:t>
          </a:r>
        </a:p>
      </dsp:txBody>
      <dsp:txXfrm>
        <a:off x="5199682" y="1081771"/>
        <a:ext cx="1302777" cy="781666"/>
      </dsp:txXfrm>
    </dsp:sp>
    <dsp:sp modelId="{88B9AEF3-F032-48A8-8B65-BFC89EC2248B}">
      <dsp:nvSpPr>
        <dsp:cNvPr id="0" name=""/>
        <dsp:cNvSpPr/>
      </dsp:nvSpPr>
      <dsp:spPr>
        <a:xfrm>
          <a:off x="8103076"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230105" y="1471106"/>
        <a:ext cx="14981" cy="2996"/>
      </dsp:txXfrm>
    </dsp:sp>
    <dsp:sp modelId="{DCADF4C5-3798-438A-91E8-B73EBFDD4BCA}">
      <dsp:nvSpPr>
        <dsp:cNvPr id="0" name=""/>
        <dsp:cNvSpPr/>
      </dsp:nvSpPr>
      <dsp:spPr>
        <a:xfrm>
          <a:off x="6802099"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a:sym typeface="+mn-lt"/>
            </a:rPr>
            <a:t>收板</a:t>
          </a:r>
          <a:endParaRPr lang="zh-CN" altLang="en-US" sz="1400" kern="1200" dirty="0">
            <a:sym typeface="+mn-lt"/>
          </a:endParaRPr>
        </a:p>
      </dsp:txBody>
      <dsp:txXfrm>
        <a:off x="6802099" y="1081771"/>
        <a:ext cx="1302777" cy="781666"/>
      </dsp:txXfrm>
    </dsp:sp>
    <dsp:sp modelId="{942A81E9-B08F-46FA-9BFF-BB140EA571E3}">
      <dsp:nvSpPr>
        <dsp:cNvPr id="0" name=""/>
        <dsp:cNvSpPr/>
      </dsp:nvSpPr>
      <dsp:spPr>
        <a:xfrm>
          <a:off x="9705493" y="1426884"/>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32521" y="1471106"/>
        <a:ext cx="14981" cy="2996"/>
      </dsp:txXfrm>
    </dsp:sp>
    <dsp:sp modelId="{51181A13-5351-43A7-B991-1D5994509D7E}">
      <dsp:nvSpPr>
        <dsp:cNvPr id="0" name=""/>
        <dsp:cNvSpPr/>
      </dsp:nvSpPr>
      <dsp:spPr>
        <a:xfrm>
          <a:off x="8404515"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人工检测</a:t>
          </a:r>
        </a:p>
      </dsp:txBody>
      <dsp:txXfrm>
        <a:off x="8404515" y="1081771"/>
        <a:ext cx="1302777" cy="781666"/>
      </dsp:txXfrm>
    </dsp:sp>
    <dsp:sp modelId="{390D6638-ED00-4C35-97FA-3F9CBE788E2E}">
      <dsp:nvSpPr>
        <dsp:cNvPr id="0" name=""/>
        <dsp:cNvSpPr/>
      </dsp:nvSpPr>
      <dsp:spPr>
        <a:xfrm>
          <a:off x="1043822" y="1861637"/>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10592" y="1994659"/>
        <a:ext cx="480958" cy="2996"/>
      </dsp:txXfrm>
    </dsp:sp>
    <dsp:sp modelId="{2E5DADB4-C403-480C-A241-16F5F6F29D20}">
      <dsp:nvSpPr>
        <dsp:cNvPr id="0" name=""/>
        <dsp:cNvSpPr/>
      </dsp:nvSpPr>
      <dsp:spPr>
        <a:xfrm>
          <a:off x="10006932" y="1081771"/>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芯片贴装后分板（无端子）</a:t>
          </a:r>
        </a:p>
      </dsp:txBody>
      <dsp:txXfrm>
        <a:off x="10006932" y="1081771"/>
        <a:ext cx="1302777" cy="781666"/>
      </dsp:txXfrm>
    </dsp:sp>
    <dsp:sp modelId="{F6E432AD-C76D-4180-BAB7-98EA4DAF308D}">
      <dsp:nvSpPr>
        <dsp:cNvPr id="0" name=""/>
        <dsp:cNvSpPr/>
      </dsp:nvSpPr>
      <dsp:spPr>
        <a:xfrm>
          <a:off x="169341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20439" y="2552411"/>
        <a:ext cx="14981" cy="2996"/>
      </dsp:txXfrm>
    </dsp:sp>
    <dsp:sp modelId="{4BE43B85-94ED-4F37-A8B4-C9B9E2FDA0F3}">
      <dsp:nvSpPr>
        <dsp:cNvPr id="0" name=""/>
        <dsp:cNvSpPr/>
      </dsp:nvSpPr>
      <dsp:spPr>
        <a:xfrm>
          <a:off x="392433"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点锡膏</a:t>
          </a:r>
        </a:p>
      </dsp:txBody>
      <dsp:txXfrm>
        <a:off x="392433" y="2163076"/>
        <a:ext cx="1302777" cy="781666"/>
      </dsp:txXfrm>
    </dsp:sp>
    <dsp:sp modelId="{9E91E1B0-4B77-4AA0-8350-75F917D1258B}">
      <dsp:nvSpPr>
        <dsp:cNvPr id="0" name=""/>
        <dsp:cNvSpPr/>
      </dsp:nvSpPr>
      <dsp:spPr>
        <a:xfrm>
          <a:off x="3295827"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2855" y="2552411"/>
        <a:ext cx="14981" cy="2996"/>
      </dsp:txXfrm>
    </dsp:sp>
    <dsp:sp modelId="{03D78696-0071-4DE7-8688-F64618E1E03E}">
      <dsp:nvSpPr>
        <dsp:cNvPr id="0" name=""/>
        <dsp:cNvSpPr/>
      </dsp:nvSpPr>
      <dsp:spPr>
        <a:xfrm>
          <a:off x="199484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打端子</a:t>
          </a:r>
        </a:p>
      </dsp:txBody>
      <dsp:txXfrm>
        <a:off x="1994849" y="2163076"/>
        <a:ext cx="1302777" cy="781666"/>
      </dsp:txXfrm>
    </dsp:sp>
    <dsp:sp modelId="{E124E37E-80FA-4B50-B36C-64A5B816B0A9}">
      <dsp:nvSpPr>
        <dsp:cNvPr id="0" name=""/>
        <dsp:cNvSpPr/>
      </dsp:nvSpPr>
      <dsp:spPr>
        <a:xfrm>
          <a:off x="489824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72" y="2552411"/>
        <a:ext cx="14981" cy="2996"/>
      </dsp:txXfrm>
    </dsp:sp>
    <dsp:sp modelId="{CC46D1D1-1ED1-4BB2-8296-8FC94C3EF094}">
      <dsp:nvSpPr>
        <dsp:cNvPr id="0" name=""/>
        <dsp:cNvSpPr/>
      </dsp:nvSpPr>
      <dsp:spPr>
        <a:xfrm>
          <a:off x="3597266"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焊接</a:t>
          </a:r>
        </a:p>
      </dsp:txBody>
      <dsp:txXfrm>
        <a:off x="3597266" y="2163076"/>
        <a:ext cx="1302777" cy="781666"/>
      </dsp:txXfrm>
    </dsp:sp>
    <dsp:sp modelId="{91AD1029-E7E7-4F9B-AD50-B30546598837}">
      <dsp:nvSpPr>
        <dsp:cNvPr id="0" name=""/>
        <dsp:cNvSpPr/>
      </dsp:nvSpPr>
      <dsp:spPr>
        <a:xfrm>
          <a:off x="6500660"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7688" y="2552411"/>
        <a:ext cx="14981" cy="2996"/>
      </dsp:txXfrm>
    </dsp:sp>
    <dsp:sp modelId="{DC3BC9F9-CEE7-4E8D-87AB-75636BFB56AC}">
      <dsp:nvSpPr>
        <dsp:cNvPr id="0" name=""/>
        <dsp:cNvSpPr/>
      </dsp:nvSpPr>
      <dsp:spPr>
        <a:xfrm>
          <a:off x="519968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清洗</a:t>
          </a:r>
        </a:p>
      </dsp:txBody>
      <dsp:txXfrm>
        <a:off x="5199682" y="2163076"/>
        <a:ext cx="1302777" cy="781666"/>
      </dsp:txXfrm>
    </dsp:sp>
    <dsp:sp modelId="{1D696AD4-9708-4EA3-B2C9-470E788F477C}">
      <dsp:nvSpPr>
        <dsp:cNvPr id="0" name=""/>
        <dsp:cNvSpPr/>
      </dsp:nvSpPr>
      <dsp:spPr>
        <a:xfrm>
          <a:off x="8103076"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230105" y="2552411"/>
        <a:ext cx="14981" cy="2996"/>
      </dsp:txXfrm>
    </dsp:sp>
    <dsp:sp modelId="{4BF14ED1-10C7-4FD2-AFE4-6016B266C454}">
      <dsp:nvSpPr>
        <dsp:cNvPr id="0" name=""/>
        <dsp:cNvSpPr/>
      </dsp:nvSpPr>
      <dsp:spPr>
        <a:xfrm>
          <a:off x="6802099"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en-US" sz="1400" kern="1200" dirty="0">
              <a:sym typeface="+mn-lt"/>
            </a:rPr>
            <a:t>X-ray</a:t>
          </a:r>
          <a:r>
            <a:rPr lang="zh-CN" altLang="en-US" sz="1400" kern="1200" dirty="0">
              <a:sym typeface="+mn-lt"/>
            </a:rPr>
            <a:t>检测</a:t>
          </a:r>
        </a:p>
      </dsp:txBody>
      <dsp:txXfrm>
        <a:off x="6802099" y="2163076"/>
        <a:ext cx="1302777" cy="781666"/>
      </dsp:txXfrm>
    </dsp:sp>
    <dsp:sp modelId="{40161092-8C82-488A-A033-27325B561BBA}">
      <dsp:nvSpPr>
        <dsp:cNvPr id="0" name=""/>
        <dsp:cNvSpPr/>
      </dsp:nvSpPr>
      <dsp:spPr>
        <a:xfrm>
          <a:off x="9705493" y="250819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32521" y="2552411"/>
        <a:ext cx="14981" cy="2996"/>
      </dsp:txXfrm>
    </dsp:sp>
    <dsp:sp modelId="{69D35774-57C7-412D-A370-5EF33B3497B5}">
      <dsp:nvSpPr>
        <dsp:cNvPr id="0" name=""/>
        <dsp:cNvSpPr/>
      </dsp:nvSpPr>
      <dsp:spPr>
        <a:xfrm>
          <a:off x="8404515"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分板</a:t>
          </a:r>
        </a:p>
      </dsp:txBody>
      <dsp:txXfrm>
        <a:off x="8404515" y="2163076"/>
        <a:ext cx="1302777" cy="781666"/>
      </dsp:txXfrm>
    </dsp:sp>
    <dsp:sp modelId="{EFB3023A-CFCF-4BE0-806A-6CA55D815CDA}">
      <dsp:nvSpPr>
        <dsp:cNvPr id="0" name=""/>
        <dsp:cNvSpPr/>
      </dsp:nvSpPr>
      <dsp:spPr>
        <a:xfrm>
          <a:off x="1043822" y="2942943"/>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10592" y="3075964"/>
        <a:ext cx="480958" cy="2996"/>
      </dsp:txXfrm>
    </dsp:sp>
    <dsp:sp modelId="{0E75DC1E-39D8-4F16-AE8A-2B6C15D1ED37}">
      <dsp:nvSpPr>
        <dsp:cNvPr id="0" name=""/>
        <dsp:cNvSpPr/>
      </dsp:nvSpPr>
      <dsp:spPr>
        <a:xfrm>
          <a:off x="10006932" y="2163076"/>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分板检验</a:t>
          </a:r>
        </a:p>
      </dsp:txBody>
      <dsp:txXfrm>
        <a:off x="10006932" y="2163076"/>
        <a:ext cx="1302777" cy="781666"/>
      </dsp:txXfrm>
    </dsp:sp>
    <dsp:sp modelId="{06C57106-E0E6-4F61-BD74-596C1DF133C9}">
      <dsp:nvSpPr>
        <dsp:cNvPr id="0" name=""/>
        <dsp:cNvSpPr/>
      </dsp:nvSpPr>
      <dsp:spPr>
        <a:xfrm>
          <a:off x="169341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20439" y="3633717"/>
        <a:ext cx="14981" cy="2996"/>
      </dsp:txXfrm>
    </dsp:sp>
    <dsp:sp modelId="{A0125C1B-F2A8-4E98-AEF2-5DBA06D8794D}">
      <dsp:nvSpPr>
        <dsp:cNvPr id="0" name=""/>
        <dsp:cNvSpPr/>
      </dsp:nvSpPr>
      <dsp:spPr>
        <a:xfrm>
          <a:off x="392433"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外壳打标</a:t>
          </a:r>
        </a:p>
      </dsp:txBody>
      <dsp:txXfrm>
        <a:off x="392433" y="3244382"/>
        <a:ext cx="1302777" cy="781666"/>
      </dsp:txXfrm>
    </dsp:sp>
    <dsp:sp modelId="{1F598ECF-85D8-460F-B43F-D09DB463CA12}">
      <dsp:nvSpPr>
        <dsp:cNvPr id="0" name=""/>
        <dsp:cNvSpPr/>
      </dsp:nvSpPr>
      <dsp:spPr>
        <a:xfrm>
          <a:off x="3295827"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22855" y="3633717"/>
        <a:ext cx="14981" cy="2996"/>
      </dsp:txXfrm>
    </dsp:sp>
    <dsp:sp modelId="{2D2DF39A-CCDA-455F-BC8A-53BBD318B318}">
      <dsp:nvSpPr>
        <dsp:cNvPr id="0" name=""/>
        <dsp:cNvSpPr/>
      </dsp:nvSpPr>
      <dsp:spPr>
        <a:xfrm>
          <a:off x="199484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外壳等离子  处理</a:t>
          </a:r>
        </a:p>
      </dsp:txBody>
      <dsp:txXfrm>
        <a:off x="1994849" y="3244382"/>
        <a:ext cx="1302777" cy="781666"/>
      </dsp:txXfrm>
    </dsp:sp>
    <dsp:sp modelId="{30E5F328-44BA-42A3-AF6C-41B8F9621DA9}">
      <dsp:nvSpPr>
        <dsp:cNvPr id="0" name=""/>
        <dsp:cNvSpPr/>
      </dsp:nvSpPr>
      <dsp:spPr>
        <a:xfrm>
          <a:off x="489824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25272" y="3633717"/>
        <a:ext cx="14981" cy="2996"/>
      </dsp:txXfrm>
    </dsp:sp>
    <dsp:sp modelId="{DB543AEC-4DB2-47AB-B80D-A2494867746D}">
      <dsp:nvSpPr>
        <dsp:cNvPr id="0" name=""/>
        <dsp:cNvSpPr/>
      </dsp:nvSpPr>
      <dsp:spPr>
        <a:xfrm>
          <a:off x="3597266"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电路板点胶</a:t>
          </a:r>
        </a:p>
      </dsp:txBody>
      <dsp:txXfrm>
        <a:off x="3597266" y="3244382"/>
        <a:ext cx="1302777" cy="781666"/>
      </dsp:txXfrm>
    </dsp:sp>
    <dsp:sp modelId="{DBAF0D71-7901-4AAA-BEAD-52A88573874C}">
      <dsp:nvSpPr>
        <dsp:cNvPr id="0" name=""/>
        <dsp:cNvSpPr/>
      </dsp:nvSpPr>
      <dsp:spPr>
        <a:xfrm>
          <a:off x="6500660"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7688" y="3633717"/>
        <a:ext cx="14981" cy="2996"/>
      </dsp:txXfrm>
    </dsp:sp>
    <dsp:sp modelId="{A183A3E7-B2C4-47A6-8E6C-C03F61B020B2}">
      <dsp:nvSpPr>
        <dsp:cNvPr id="0" name=""/>
        <dsp:cNvSpPr/>
      </dsp:nvSpPr>
      <dsp:spPr>
        <a:xfrm>
          <a:off x="519968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外壳压合</a:t>
          </a:r>
        </a:p>
      </dsp:txBody>
      <dsp:txXfrm>
        <a:off x="5199682" y="3244382"/>
        <a:ext cx="1302777" cy="781666"/>
      </dsp:txXfrm>
    </dsp:sp>
    <dsp:sp modelId="{AA465746-BEC0-42D6-AC9B-6333EDF6DB1B}">
      <dsp:nvSpPr>
        <dsp:cNvPr id="0" name=""/>
        <dsp:cNvSpPr/>
      </dsp:nvSpPr>
      <dsp:spPr>
        <a:xfrm>
          <a:off x="8103076"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230105" y="3633717"/>
        <a:ext cx="14981" cy="2996"/>
      </dsp:txXfrm>
    </dsp:sp>
    <dsp:sp modelId="{8DA4E2F8-0CED-4A51-8E45-B1D37CE30F6D}">
      <dsp:nvSpPr>
        <dsp:cNvPr id="0" name=""/>
        <dsp:cNvSpPr/>
      </dsp:nvSpPr>
      <dsp:spPr>
        <a:xfrm>
          <a:off x="6802099"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灌胶及吸泡</a:t>
          </a:r>
        </a:p>
      </dsp:txBody>
      <dsp:txXfrm>
        <a:off x="6802099" y="3244382"/>
        <a:ext cx="1302777" cy="781666"/>
      </dsp:txXfrm>
    </dsp:sp>
    <dsp:sp modelId="{749194E8-A35D-4BA7-A183-EA227DF96DCB}">
      <dsp:nvSpPr>
        <dsp:cNvPr id="0" name=""/>
        <dsp:cNvSpPr/>
      </dsp:nvSpPr>
      <dsp:spPr>
        <a:xfrm>
          <a:off x="9705493" y="3589495"/>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832521" y="3633717"/>
        <a:ext cx="14981" cy="2996"/>
      </dsp:txXfrm>
    </dsp:sp>
    <dsp:sp modelId="{806E9B82-D4BD-42A8-9DA5-4C3CA46E946A}">
      <dsp:nvSpPr>
        <dsp:cNvPr id="0" name=""/>
        <dsp:cNvSpPr/>
      </dsp:nvSpPr>
      <dsp:spPr>
        <a:xfrm>
          <a:off x="8404515"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烘烤固化</a:t>
          </a:r>
        </a:p>
      </dsp:txBody>
      <dsp:txXfrm>
        <a:off x="8404515" y="3244382"/>
        <a:ext cx="1302777" cy="781666"/>
      </dsp:txXfrm>
    </dsp:sp>
    <dsp:sp modelId="{1CF819D4-C252-4690-A0B2-6E0188BDD046}">
      <dsp:nvSpPr>
        <dsp:cNvPr id="0" name=""/>
        <dsp:cNvSpPr/>
      </dsp:nvSpPr>
      <dsp:spPr>
        <a:xfrm>
          <a:off x="1043822" y="4024248"/>
          <a:ext cx="9614498" cy="269038"/>
        </a:xfrm>
        <a:custGeom>
          <a:avLst/>
          <a:gdLst/>
          <a:ahLst/>
          <a:cxnLst/>
          <a:rect l="0" t="0" r="0" b="0"/>
          <a:pathLst>
            <a:path>
              <a:moveTo>
                <a:pt x="9614498" y="0"/>
              </a:moveTo>
              <a:lnTo>
                <a:pt x="9614498" y="151619"/>
              </a:lnTo>
              <a:lnTo>
                <a:pt x="0" y="151619"/>
              </a:lnTo>
              <a:lnTo>
                <a:pt x="0" y="26903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10592" y="4157269"/>
        <a:ext cx="480958" cy="2996"/>
      </dsp:txXfrm>
    </dsp:sp>
    <dsp:sp modelId="{93C16B55-4EBE-471A-8830-02979811DA0E}">
      <dsp:nvSpPr>
        <dsp:cNvPr id="0" name=""/>
        <dsp:cNvSpPr/>
      </dsp:nvSpPr>
      <dsp:spPr>
        <a:xfrm>
          <a:off x="10006932" y="3244382"/>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测试</a:t>
          </a:r>
        </a:p>
      </dsp:txBody>
      <dsp:txXfrm>
        <a:off x="10006932" y="3244382"/>
        <a:ext cx="1302777" cy="781666"/>
      </dsp:txXfrm>
    </dsp:sp>
    <dsp:sp modelId="{09ADCDAC-F148-4625-AF32-B16ED533D855}">
      <dsp:nvSpPr>
        <dsp:cNvPr id="0" name=""/>
        <dsp:cNvSpPr/>
      </dsp:nvSpPr>
      <dsp:spPr>
        <a:xfrm>
          <a:off x="1693410" y="4670800"/>
          <a:ext cx="269038" cy="91440"/>
        </a:xfrm>
        <a:custGeom>
          <a:avLst/>
          <a:gdLst/>
          <a:ahLst/>
          <a:cxnLst/>
          <a:rect l="0" t="0" r="0" b="0"/>
          <a:pathLst>
            <a:path>
              <a:moveTo>
                <a:pt x="0" y="45720"/>
              </a:moveTo>
              <a:lnTo>
                <a:pt x="2690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20439" y="4715022"/>
        <a:ext cx="14981" cy="2996"/>
      </dsp:txXfrm>
    </dsp:sp>
    <dsp:sp modelId="{A0A9BADE-37F0-4E04-8255-60896D8EC578}">
      <dsp:nvSpPr>
        <dsp:cNvPr id="0" name=""/>
        <dsp:cNvSpPr/>
      </dsp:nvSpPr>
      <dsp:spPr>
        <a:xfrm>
          <a:off x="392433"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入箱前检验</a:t>
          </a:r>
        </a:p>
      </dsp:txBody>
      <dsp:txXfrm>
        <a:off x="392433" y="4325687"/>
        <a:ext cx="1302777" cy="781666"/>
      </dsp:txXfrm>
    </dsp:sp>
    <dsp:sp modelId="{4ECD3081-ED2C-44DB-9D71-EC708A311268}">
      <dsp:nvSpPr>
        <dsp:cNvPr id="0" name=""/>
        <dsp:cNvSpPr/>
      </dsp:nvSpPr>
      <dsp:spPr>
        <a:xfrm>
          <a:off x="1994849" y="4325687"/>
          <a:ext cx="1302777" cy="7816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ym typeface="+mn-lt"/>
            </a:rPr>
            <a:t>包装</a:t>
          </a:r>
        </a:p>
      </dsp:txBody>
      <dsp:txXfrm>
        <a:off x="1994849" y="4325687"/>
        <a:ext cx="1302777" cy="7816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29A9-5350-4940-863B-EF1EF3513033}">
      <dsp:nvSpPr>
        <dsp:cNvPr id="0" name=""/>
        <dsp:cNvSpPr/>
      </dsp:nvSpPr>
      <dsp:spPr>
        <a:xfrm>
          <a:off x="1600" y="420918"/>
          <a:ext cx="2535763" cy="1307055"/>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zh-CN" altLang="en-US" sz="2800" b="0" kern="1200" dirty="0">
              <a:effectLst>
                <a:outerShdw blurRad="38100" dist="38100" dir="2700000" algn="tl">
                  <a:srgbClr val="000000"/>
                </a:outerShdw>
              </a:effectLst>
              <a:latin typeface="+mn-lt"/>
              <a:ea typeface="+mn-ea"/>
              <a:cs typeface="+mn-ea"/>
              <a:sym typeface="+mn-lt"/>
            </a:rPr>
            <a:t>异常代码定义</a:t>
          </a:r>
        </a:p>
      </dsp:txBody>
      <dsp:txXfrm>
        <a:off x="1600" y="420918"/>
        <a:ext cx="2535763" cy="871370"/>
      </dsp:txXfrm>
    </dsp:sp>
    <dsp:sp modelId="{B87C76A2-EC98-4537-9C78-6D1D5B0AE087}">
      <dsp:nvSpPr>
        <dsp:cNvPr id="0" name=""/>
        <dsp:cNvSpPr/>
      </dsp:nvSpPr>
      <dsp:spPr>
        <a:xfrm>
          <a:off x="492890" y="1332149"/>
          <a:ext cx="2591930" cy="153307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设备异常代码</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生产异常代码</a:t>
          </a:r>
        </a:p>
      </dsp:txBody>
      <dsp:txXfrm>
        <a:off x="537792" y="1377051"/>
        <a:ext cx="2502126" cy="1443275"/>
      </dsp:txXfrm>
    </dsp:sp>
    <dsp:sp modelId="{58C3189A-1809-4B44-B4DF-6A3273626653}">
      <dsp:nvSpPr>
        <dsp:cNvPr id="0" name=""/>
        <dsp:cNvSpPr/>
      </dsp:nvSpPr>
      <dsp:spPr>
        <a:xfrm rot="21580328">
          <a:off x="2928790" y="529068"/>
          <a:ext cx="829852"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2928792" y="655876"/>
        <a:ext cx="640453" cy="378799"/>
      </dsp:txXfrm>
    </dsp:sp>
    <dsp:sp modelId="{B33ABEEC-C580-45EB-A9AE-24A8F33D9A50}">
      <dsp:nvSpPr>
        <dsp:cNvPr id="0" name=""/>
        <dsp:cNvSpPr/>
      </dsp:nvSpPr>
      <dsp:spPr>
        <a:xfrm>
          <a:off x="4103097" y="397448"/>
          <a:ext cx="2535763" cy="1307055"/>
        </a:xfrm>
        <a:prstGeom prst="roundRect">
          <a:avLst>
            <a:gd name="adj" fmla="val 10000"/>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zh-CN" altLang="en-US" sz="2800" b="0" kern="1200" dirty="0">
              <a:effectLst>
                <a:outerShdw blurRad="38100" dist="38100" dir="2700000" algn="tl">
                  <a:srgbClr val="000000"/>
                </a:outerShdw>
              </a:effectLst>
              <a:latin typeface="+mn-lt"/>
              <a:ea typeface="+mn-ea"/>
              <a:cs typeface="+mn-ea"/>
              <a:sym typeface="+mn-lt"/>
            </a:rPr>
            <a:t>异常状态报告</a:t>
          </a:r>
        </a:p>
      </dsp:txBody>
      <dsp:txXfrm>
        <a:off x="4103097" y="397448"/>
        <a:ext cx="2535763" cy="871370"/>
      </dsp:txXfrm>
    </dsp:sp>
    <dsp:sp modelId="{E3565F5C-C50D-48D2-8965-B023DD1174C1}">
      <dsp:nvSpPr>
        <dsp:cNvPr id="0" name=""/>
        <dsp:cNvSpPr/>
      </dsp:nvSpPr>
      <dsp:spPr>
        <a:xfrm>
          <a:off x="4622470" y="1261738"/>
          <a:ext cx="2535763" cy="162696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产品质量异常报告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产线、设备异常报告</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生产异常报告</a:t>
          </a:r>
        </a:p>
      </dsp:txBody>
      <dsp:txXfrm>
        <a:off x="4670122" y="1309390"/>
        <a:ext cx="2440459" cy="1531656"/>
      </dsp:txXfrm>
    </dsp:sp>
    <dsp:sp modelId="{08E57343-CF9F-47C5-8FA9-83A2B92D5BCC}">
      <dsp:nvSpPr>
        <dsp:cNvPr id="0" name=""/>
        <dsp:cNvSpPr/>
      </dsp:nvSpPr>
      <dsp:spPr>
        <a:xfrm rot="2988">
          <a:off x="7023273" y="519258"/>
          <a:ext cx="814954" cy="631331"/>
        </a:xfrm>
        <a:prstGeom prst="rightArrow">
          <a:avLst>
            <a:gd name="adj1" fmla="val 60000"/>
            <a:gd name="adj2" fmla="val 50000"/>
          </a:avLst>
        </a:prstGeom>
        <a:solidFill>
          <a:srgbClr val="DE303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latin typeface="冬青黑体简体中文 W3" panose="020B0300000000000000" pitchFamily="34" charset="-122"/>
            <a:ea typeface="冬青黑体简体中文 W3" panose="020B0300000000000000" pitchFamily="34" charset="-122"/>
            <a:cs typeface="Arial Unicode MS" pitchFamily="34" charset="-122"/>
          </a:endParaRPr>
        </a:p>
      </dsp:txBody>
      <dsp:txXfrm>
        <a:off x="7023273" y="645442"/>
        <a:ext cx="625555" cy="378799"/>
      </dsp:txXfrm>
    </dsp:sp>
    <dsp:sp modelId="{B54E6CC1-558B-437D-AA96-77938861FD62}">
      <dsp:nvSpPr>
        <dsp:cNvPr id="0" name=""/>
        <dsp:cNvSpPr/>
      </dsp:nvSpPr>
      <dsp:spPr>
        <a:xfrm>
          <a:off x="8176510" y="400988"/>
          <a:ext cx="2535763" cy="1307055"/>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zh-CN" altLang="en-US" sz="2800" b="0" kern="1200" dirty="0">
              <a:effectLst>
                <a:outerShdw blurRad="38100" dist="38100" dir="2700000" algn="tl">
                  <a:srgbClr val="000000"/>
                </a:outerShdw>
              </a:effectLst>
              <a:latin typeface="+mn-lt"/>
              <a:ea typeface="+mn-ea"/>
              <a:cs typeface="+mn-ea"/>
              <a:sym typeface="+mn-lt"/>
            </a:rPr>
            <a:t>历史数据统计</a:t>
          </a:r>
        </a:p>
      </dsp:txBody>
      <dsp:txXfrm>
        <a:off x="8176510" y="400988"/>
        <a:ext cx="2535763" cy="871370"/>
      </dsp:txXfrm>
    </dsp:sp>
    <dsp:sp modelId="{BC1115F0-9712-4AF3-BB6D-2914243FB259}">
      <dsp:nvSpPr>
        <dsp:cNvPr id="0" name=""/>
        <dsp:cNvSpPr/>
      </dsp:nvSpPr>
      <dsp:spPr>
        <a:xfrm>
          <a:off x="8695884" y="1272359"/>
          <a:ext cx="2535763" cy="161280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一次通过率</a:t>
          </a:r>
        </a:p>
        <a:p>
          <a:pPr marL="171450" lvl="1" indent="-171450" algn="l" defTabSz="711200">
            <a:lnSpc>
              <a:spcPct val="90000"/>
            </a:lnSpc>
            <a:spcBef>
              <a:spcPct val="0"/>
            </a:spcBef>
            <a:spcAft>
              <a:spcPct val="15000"/>
            </a:spcAft>
            <a:buChar char="•"/>
          </a:pPr>
          <a:r>
            <a:rPr lang="en-US" altLang="zh-CN" sz="1600" kern="1200" dirty="0">
              <a:solidFill>
                <a:schemeClr val="bg2">
                  <a:lumMod val="10000"/>
                </a:schemeClr>
              </a:solidFill>
              <a:latin typeface="+mn-lt"/>
              <a:ea typeface="+mn-ea"/>
              <a:cs typeface="+mn-ea"/>
              <a:sym typeface="+mn-lt"/>
            </a:rPr>
            <a:t>SPC</a:t>
          </a:r>
          <a:r>
            <a:rPr lang="zh-CN" altLang="en-US" sz="1600" kern="1200" dirty="0">
              <a:solidFill>
                <a:schemeClr val="bg2">
                  <a:lumMod val="10000"/>
                </a:schemeClr>
              </a:solidFill>
              <a:latin typeface="+mn-lt"/>
              <a:ea typeface="+mn-ea"/>
              <a:cs typeface="+mn-ea"/>
              <a:sym typeface="+mn-lt"/>
            </a:rPr>
            <a:t>分析</a:t>
          </a:r>
        </a:p>
        <a:p>
          <a:pPr marL="171450" lvl="1" indent="-171450" algn="l" defTabSz="711200">
            <a:lnSpc>
              <a:spcPct val="90000"/>
            </a:lnSpc>
            <a:spcBef>
              <a:spcPct val="0"/>
            </a:spcBef>
            <a:spcAft>
              <a:spcPct val="15000"/>
            </a:spcAft>
            <a:buChar char="•"/>
          </a:pPr>
          <a:r>
            <a:rPr lang="zh-CN" altLang="en-US" sz="1600" kern="1200" dirty="0">
              <a:solidFill>
                <a:schemeClr val="bg2">
                  <a:lumMod val="10000"/>
                </a:schemeClr>
              </a:solidFill>
              <a:latin typeface="+mn-lt"/>
              <a:ea typeface="+mn-ea"/>
              <a:cs typeface="+mn-ea"/>
              <a:sym typeface="+mn-lt"/>
            </a:rPr>
            <a:t>其他统计分析</a:t>
          </a:r>
        </a:p>
      </dsp:txBody>
      <dsp:txXfrm>
        <a:off x="8743121" y="1319596"/>
        <a:ext cx="2441289" cy="15183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9F47B-E824-4D5C-9FE4-A7FB5EF9C2F4}">
      <dsp:nvSpPr>
        <dsp:cNvPr id="0" name=""/>
        <dsp:cNvSpPr/>
      </dsp:nvSpPr>
      <dsp:spPr>
        <a:xfrm>
          <a:off x="0" y="0"/>
          <a:ext cx="3639600" cy="367161"/>
        </a:xfrm>
        <a:prstGeom prst="roundRect">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PLC</a:t>
          </a:r>
          <a:endParaRPr lang="zh-CN" altLang="en-US" sz="1600" kern="12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endParaRPr>
        </a:p>
      </dsp:txBody>
      <dsp:txXfrm>
        <a:off x="17923" y="17923"/>
        <a:ext cx="3603754" cy="3313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6ED84-4687-4711-B8E5-656E6B76E4A5}">
      <dsp:nvSpPr>
        <dsp:cNvPr id="0" name=""/>
        <dsp:cNvSpPr/>
      </dsp:nvSpPr>
      <dsp:spPr>
        <a:xfrm>
          <a:off x="0" y="0"/>
          <a:ext cx="5550348" cy="576000"/>
        </a:xfrm>
        <a:prstGeom prst="rightArrow">
          <a:avLst/>
        </a:prstGeom>
        <a:solidFill>
          <a:srgbClr val="12AA9C"/>
        </a:solidFill>
        <a:ln>
          <a:noFill/>
        </a:ln>
        <a:effectLst/>
      </dsp:spPr>
      <dsp:style>
        <a:lnRef idx="0">
          <a:scrgbClr r="0" g="0" b="0"/>
        </a:lnRef>
        <a:fillRef idx="1">
          <a:scrgbClr r="0" g="0" b="0"/>
        </a:fillRef>
        <a:effectRef idx="2">
          <a:scrgbClr r="0" g="0" b="0"/>
        </a:effectRef>
        <a:fontRef idx="minor"/>
      </dsp:style>
    </dsp:sp>
    <dsp:sp modelId="{F5CEDAC8-751A-4244-BD3B-245579C554B2}">
      <dsp:nvSpPr>
        <dsp:cNvPr id="0" name=""/>
        <dsp:cNvSpPr/>
      </dsp:nvSpPr>
      <dsp:spPr>
        <a:xfrm>
          <a:off x="732682" y="172800"/>
          <a:ext cx="4171323" cy="230400"/>
        </a:xfrm>
        <a:prstGeom prst="roundRect">
          <a:avLst/>
        </a:prstGeom>
        <a:gradFill rotWithShape="0">
          <a:gsLst>
            <a:gs pos="0">
              <a:sysClr val="window" lastClr="FFFFFF">
                <a:hueOff val="0"/>
                <a:satOff val="0"/>
                <a:lumOff val="0"/>
                <a:alphaOff val="0"/>
                <a:satMod val="103000"/>
                <a:lumMod val="102000"/>
                <a:tint val="94000"/>
              </a:sysClr>
            </a:gs>
            <a:gs pos="50000">
              <a:sysClr val="window" lastClr="FFFFFF">
                <a:hueOff val="0"/>
                <a:satOff val="0"/>
                <a:lumOff val="0"/>
                <a:alphaOff val="0"/>
                <a:satMod val="110000"/>
                <a:lumMod val="100000"/>
                <a:shade val="100000"/>
              </a:sysClr>
            </a:gs>
            <a:gs pos="100000">
              <a:sysClr val="window" lastClr="FFFFFF">
                <a:hueOff val="0"/>
                <a:satOff val="0"/>
                <a:lumOff val="0"/>
                <a:alphaOff val="0"/>
                <a:lumMod val="99000"/>
                <a:satMod val="120000"/>
                <a:shade val="78000"/>
              </a:sys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E7E6E6">
                  <a:lumMod val="10000"/>
                </a:srgbClr>
              </a:solidFill>
              <a:effectLst/>
              <a:latin typeface="+mn-lt"/>
              <a:ea typeface="+mn-ea"/>
              <a:cs typeface="+mn-ea"/>
              <a:sym typeface="+mn-lt"/>
            </a:rPr>
            <a:t>Data Flow</a:t>
          </a:r>
          <a:endParaRPr lang="zh-CN" altLang="en-US" sz="1400" kern="1200" dirty="0">
            <a:solidFill>
              <a:srgbClr val="E7E6E6">
                <a:lumMod val="10000"/>
              </a:srgbClr>
            </a:solidFill>
            <a:effectLst/>
            <a:latin typeface="+mn-lt"/>
            <a:ea typeface="+mn-ea"/>
            <a:cs typeface="+mn-ea"/>
            <a:sym typeface="+mn-lt"/>
          </a:endParaRPr>
        </a:p>
      </dsp:txBody>
      <dsp:txXfrm>
        <a:off x="743929" y="184047"/>
        <a:ext cx="4148829" cy="2079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A58F6-0F85-4321-95D2-C51CAEB046AF}">
      <dsp:nvSpPr>
        <dsp:cNvPr id="0" name=""/>
        <dsp:cNvSpPr/>
      </dsp:nvSpPr>
      <dsp:spPr>
        <a:xfrm>
          <a:off x="0" y="29737"/>
          <a:ext cx="2448726" cy="360680"/>
        </a:xfrm>
        <a:prstGeom prst="roundRect">
          <a:avLst/>
        </a:prstGeom>
        <a:solidFill>
          <a:sysClr val="window" lastClr="FFFFFF">
            <a:hueOff val="0"/>
            <a:satOff val="0"/>
            <a:lumOff val="0"/>
            <a:alphaOff val="0"/>
          </a:sysClr>
        </a:solidFill>
        <a:ln w="12700" cap="flat" cmpd="sng" algn="ctr">
          <a:solidFill>
            <a:srgbClr val="34B4E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E7E6E6">
                  <a:lumMod val="10000"/>
                </a:srgbClr>
              </a:solidFill>
              <a:effectLst/>
              <a:latin typeface="+mn-lt"/>
              <a:ea typeface="+mn-ea"/>
              <a:cs typeface="+mn-ea"/>
              <a:sym typeface="+mn-lt"/>
            </a:rPr>
            <a:t>设备信息</a:t>
          </a:r>
        </a:p>
      </dsp:txBody>
      <dsp:txXfrm>
        <a:off x="17607" y="47344"/>
        <a:ext cx="2413512" cy="3254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10A2A-5BB0-4B87-BDB9-C72677AD5C7B}">
      <dsp:nvSpPr>
        <dsp:cNvPr id="0" name=""/>
        <dsp:cNvSpPr/>
      </dsp:nvSpPr>
      <dsp:spPr>
        <a:xfrm>
          <a:off x="1674" y="8342"/>
          <a:ext cx="1632149" cy="652859"/>
        </a:xfrm>
        <a:prstGeom prst="rect">
          <a:avLst/>
        </a:prstGeom>
        <a:solidFill>
          <a:srgbClr val="15559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设备台账</a:t>
          </a:r>
        </a:p>
      </dsp:txBody>
      <dsp:txXfrm>
        <a:off x="1674" y="8342"/>
        <a:ext cx="1632149" cy="652859"/>
      </dsp:txXfrm>
    </dsp:sp>
    <dsp:sp modelId="{F4EBDF0D-E8A0-479C-8721-ED2DA267290C}">
      <dsp:nvSpPr>
        <dsp:cNvPr id="0" name=""/>
        <dsp:cNvSpPr/>
      </dsp:nvSpPr>
      <dsp:spPr>
        <a:xfrm>
          <a:off x="1674" y="661201"/>
          <a:ext cx="1632149" cy="2196000"/>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设备基本信息</a:t>
          </a:r>
        </a:p>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rPr>
            <a:t>设备供应商信息</a:t>
          </a:r>
          <a:endParaRPr lang="en-US" altLang="zh-CN" sz="1400" kern="1200" dirty="0">
            <a:solidFill>
              <a:sysClr val="window" lastClr="FFFFFF"/>
            </a:solidFill>
            <a:effectLst>
              <a:outerShdw blurRad="38100" dist="38100" dir="2700000" algn="tl">
                <a:srgbClr val="E7E6E6">
                  <a:lumMod val="10000"/>
                  <a:alpha val="43000"/>
                </a:srgbClr>
              </a:outerShdw>
            </a:effectLst>
            <a:latin typeface="+mn-lt"/>
            <a:ea typeface="+mn-ea"/>
            <a:cs typeface="+mn-ea"/>
            <a:sym typeface="+mn-lt"/>
          </a:endParaRPr>
        </a:p>
      </dsp:txBody>
      <dsp:txXfrm>
        <a:off x="1674" y="661201"/>
        <a:ext cx="1632149" cy="2196000"/>
      </dsp:txXfrm>
    </dsp:sp>
    <dsp:sp modelId="{0F249119-DDDE-4372-B33F-F46587C0F18A}">
      <dsp:nvSpPr>
        <dsp:cNvPr id="0" name=""/>
        <dsp:cNvSpPr/>
      </dsp:nvSpPr>
      <dsp:spPr>
        <a:xfrm>
          <a:off x="1862325" y="8342"/>
          <a:ext cx="1632149" cy="652859"/>
        </a:xfrm>
        <a:prstGeom prst="rect">
          <a:avLst/>
        </a:prstGeom>
        <a:solidFill>
          <a:srgbClr val="15559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a:t>
          </a:r>
        </a:p>
      </dsp:txBody>
      <dsp:txXfrm>
        <a:off x="1862325" y="8342"/>
        <a:ext cx="1632149" cy="652859"/>
      </dsp:txXfrm>
    </dsp:sp>
    <dsp:sp modelId="{D8F89E9E-5800-451C-9E94-F1048B2AA4D3}">
      <dsp:nvSpPr>
        <dsp:cNvPr id="0" name=""/>
        <dsp:cNvSpPr/>
      </dsp:nvSpPr>
      <dsp:spPr>
        <a:xfrm>
          <a:off x="1862325" y="661201"/>
          <a:ext cx="1632149" cy="2196000"/>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设备保养计划</a:t>
          </a:r>
        </a:p>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设备保养记录</a:t>
          </a:r>
        </a:p>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设备点检记录</a:t>
          </a:r>
        </a:p>
      </dsp:txBody>
      <dsp:txXfrm>
        <a:off x="1862325" y="661201"/>
        <a:ext cx="1632149" cy="2196000"/>
      </dsp:txXfrm>
    </dsp:sp>
    <dsp:sp modelId="{D93AEC02-EEBF-4FDF-8E85-AFDFC6301225}">
      <dsp:nvSpPr>
        <dsp:cNvPr id="0" name=""/>
        <dsp:cNvSpPr/>
      </dsp:nvSpPr>
      <dsp:spPr>
        <a:xfrm>
          <a:off x="3722976" y="8342"/>
          <a:ext cx="1632149" cy="652859"/>
        </a:xfrm>
        <a:prstGeom prst="rect">
          <a:avLst/>
        </a:prstGeom>
        <a:solidFill>
          <a:srgbClr val="15559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设备维修</a:t>
          </a:r>
        </a:p>
      </dsp:txBody>
      <dsp:txXfrm>
        <a:off x="3722976" y="8342"/>
        <a:ext cx="1632149" cy="652859"/>
      </dsp:txXfrm>
    </dsp:sp>
    <dsp:sp modelId="{834BA29D-C449-4069-BF0D-3212E7D1714C}">
      <dsp:nvSpPr>
        <dsp:cNvPr id="0" name=""/>
        <dsp:cNvSpPr/>
      </dsp:nvSpPr>
      <dsp:spPr>
        <a:xfrm>
          <a:off x="3722976" y="661201"/>
          <a:ext cx="1632149" cy="2196000"/>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设备维修记录</a:t>
          </a:r>
        </a:p>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备件管理</a:t>
          </a:r>
        </a:p>
        <a:p>
          <a:pPr marL="114300" lvl="1" indent="-114300" algn="l" defTabSz="622300">
            <a:lnSpc>
              <a:spcPct val="90000"/>
            </a:lnSpc>
            <a:spcBef>
              <a:spcPct val="0"/>
            </a:spcBef>
            <a:spcAft>
              <a:spcPct val="15000"/>
            </a:spcAft>
            <a:buChar char="•"/>
          </a:pPr>
          <a:r>
            <a:rPr lang="zh-CN" altLang="en-US" sz="14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报警异常处理</a:t>
          </a:r>
        </a:p>
      </dsp:txBody>
      <dsp:txXfrm>
        <a:off x="3722976" y="661201"/>
        <a:ext cx="1632149" cy="2196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D39E1-1134-4F52-8374-87A2D64F93AB}">
      <dsp:nvSpPr>
        <dsp:cNvPr id="0" name=""/>
        <dsp:cNvSpPr/>
      </dsp:nvSpPr>
      <dsp:spPr>
        <a:xfrm rot="5400000">
          <a:off x="4278856" y="2667144"/>
          <a:ext cx="1507932" cy="1311901"/>
        </a:xfrm>
        <a:prstGeom prst="hexagon">
          <a:avLst>
            <a:gd name="adj" fmla="val 25000"/>
            <a:gd name="vf" fmla="val 115470"/>
          </a:avLst>
        </a:prstGeom>
        <a:solidFill>
          <a:srgbClr val="12AA9C"/>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库存</a:t>
          </a:r>
        </a:p>
      </dsp:txBody>
      <dsp:txXfrm rot="-5400000">
        <a:off x="4581309" y="2804115"/>
        <a:ext cx="903025" cy="1037960"/>
      </dsp:txXfrm>
    </dsp:sp>
    <dsp:sp modelId="{F04C3D04-FD0B-4E50-8403-FA018F4215B3}">
      <dsp:nvSpPr>
        <dsp:cNvPr id="0" name=""/>
        <dsp:cNvSpPr/>
      </dsp:nvSpPr>
      <dsp:spPr>
        <a:xfrm>
          <a:off x="4252077" y="302645"/>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953F4CCF-9C72-4D15-82AA-17AA7657AFED}">
      <dsp:nvSpPr>
        <dsp:cNvPr id="0" name=""/>
        <dsp:cNvSpPr/>
      </dsp:nvSpPr>
      <dsp:spPr>
        <a:xfrm rot="5400000">
          <a:off x="4945000" y="1404597"/>
          <a:ext cx="1507932" cy="1311901"/>
        </a:xfrm>
        <a:prstGeom prst="hexagon">
          <a:avLst>
            <a:gd name="adj" fmla="val 25000"/>
            <a:gd name="vf" fmla="val 115470"/>
          </a:avLst>
        </a:prstGeom>
        <a:no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zh-CN" altLang="en-US" sz="2500" kern="1200" dirty="0">
            <a:solidFill>
              <a:sysClr val="window" lastClr="FFFFFF"/>
            </a:solidFill>
            <a:effectLst>
              <a:outerShdw blurRad="38100" dist="38100" dir="2700000" algn="ctr" rotWithShape="0">
                <a:srgbClr val="E7E6E6">
                  <a:lumMod val="10000"/>
                </a:srgbClr>
              </a:outerShdw>
            </a:effectLst>
            <a:latin typeface="Arial" panose="020B0604020202020204"/>
            <a:ea typeface="黑体" panose="02010609060101010101" pitchFamily="49" charset="-122"/>
            <a:cs typeface="+mn-cs"/>
          </a:endParaRPr>
        </a:p>
      </dsp:txBody>
      <dsp:txXfrm rot="-5400000">
        <a:off x="5247453" y="1541568"/>
        <a:ext cx="903025" cy="1037960"/>
      </dsp:txXfrm>
    </dsp:sp>
    <dsp:sp modelId="{A583CEE6-1BE3-496E-B05E-FBF445517518}">
      <dsp:nvSpPr>
        <dsp:cNvPr id="0" name=""/>
        <dsp:cNvSpPr/>
      </dsp:nvSpPr>
      <dsp:spPr>
        <a:xfrm rot="5400000">
          <a:off x="2091209" y="1379007"/>
          <a:ext cx="1507932" cy="1311901"/>
        </a:xfrm>
        <a:prstGeom prst="hexagon">
          <a:avLst>
            <a:gd name="adj" fmla="val 25000"/>
            <a:gd name="vf" fmla="val 115470"/>
          </a:avLst>
        </a:prstGeom>
        <a:solidFill>
          <a:srgbClr val="1677B3"/>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借用</a:t>
          </a:r>
          <a:r>
            <a:rPr lang="en-US" altLang="zh-CN"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a:t>
          </a: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归还</a:t>
          </a:r>
        </a:p>
      </dsp:txBody>
      <dsp:txXfrm rot="-5400000">
        <a:off x="2393662" y="1515978"/>
        <a:ext cx="903025" cy="1037960"/>
      </dsp:txXfrm>
    </dsp:sp>
    <dsp:sp modelId="{C646714B-32B8-49F8-98B3-2C3EF4C9913E}">
      <dsp:nvSpPr>
        <dsp:cNvPr id="0" name=""/>
        <dsp:cNvSpPr/>
      </dsp:nvSpPr>
      <dsp:spPr>
        <a:xfrm>
          <a:off x="506371" y="1582578"/>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D0ADF187-B24A-4A18-B91B-0FF12D1A2BB2}">
      <dsp:nvSpPr>
        <dsp:cNvPr id="0" name=""/>
        <dsp:cNvSpPr/>
      </dsp:nvSpPr>
      <dsp:spPr>
        <a:xfrm rot="5400000">
          <a:off x="3508062" y="1379007"/>
          <a:ext cx="1507932" cy="1311901"/>
        </a:xfrm>
        <a:prstGeom prst="hexagon">
          <a:avLst>
            <a:gd name="adj" fmla="val 25000"/>
            <a:gd name="vf" fmla="val 115470"/>
          </a:avLst>
        </a:prstGeom>
        <a:solidFill>
          <a:srgbClr val="DE303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领用</a:t>
          </a:r>
        </a:p>
      </dsp:txBody>
      <dsp:txXfrm rot="-5400000">
        <a:off x="3810515" y="1515978"/>
        <a:ext cx="903025" cy="1037960"/>
      </dsp:txXfrm>
    </dsp:sp>
    <dsp:sp modelId="{9681A7C1-C618-438B-B324-A23937ED87C8}">
      <dsp:nvSpPr>
        <dsp:cNvPr id="0" name=""/>
        <dsp:cNvSpPr/>
      </dsp:nvSpPr>
      <dsp:spPr>
        <a:xfrm rot="5400000">
          <a:off x="2802350" y="2658940"/>
          <a:ext cx="1507932" cy="1311901"/>
        </a:xfrm>
        <a:prstGeom prst="hexagon">
          <a:avLst>
            <a:gd name="adj" fmla="val 25000"/>
            <a:gd name="vf" fmla="val 115470"/>
          </a:avLst>
        </a:prstGeom>
        <a:solidFill>
          <a:srgbClr val="FCA104"/>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保养</a:t>
          </a:r>
        </a:p>
      </dsp:txBody>
      <dsp:txXfrm rot="-5400000">
        <a:off x="3104803" y="2795911"/>
        <a:ext cx="903025" cy="1037960"/>
      </dsp:txXfrm>
    </dsp:sp>
    <dsp:sp modelId="{CE032199-AD83-4734-9CE9-426D23066761}">
      <dsp:nvSpPr>
        <dsp:cNvPr id="0" name=""/>
        <dsp:cNvSpPr/>
      </dsp:nvSpPr>
      <dsp:spPr>
        <a:xfrm>
          <a:off x="4252077" y="2862511"/>
          <a:ext cx="1682853" cy="904759"/>
        </a:xfrm>
        <a:prstGeom prst="rect">
          <a:avLst/>
        </a:prstGeom>
        <a:noFill/>
        <a:ln>
          <a:noFill/>
        </a:ln>
        <a:effectLst/>
      </dsp:spPr>
      <dsp:style>
        <a:lnRef idx="0">
          <a:scrgbClr r="0" g="0" b="0"/>
        </a:lnRef>
        <a:fillRef idx="0">
          <a:scrgbClr r="0" g="0" b="0"/>
        </a:fillRef>
        <a:effectRef idx="0">
          <a:scrgbClr r="0" g="0" b="0"/>
        </a:effectRef>
        <a:fontRef idx="minor"/>
      </dsp:style>
    </dsp:sp>
    <dsp:sp modelId="{F96ABC73-A751-47A2-B155-BDE290A6F978}">
      <dsp:nvSpPr>
        <dsp:cNvPr id="0" name=""/>
        <dsp:cNvSpPr/>
      </dsp:nvSpPr>
      <dsp:spPr>
        <a:xfrm rot="5400000">
          <a:off x="1385496" y="2658940"/>
          <a:ext cx="1507932" cy="1311901"/>
        </a:xfrm>
        <a:prstGeom prst="hexagon">
          <a:avLst>
            <a:gd name="adj" fmla="val 25000"/>
            <a:gd name="vf" fmla="val 115470"/>
          </a:avLst>
        </a:prstGeom>
        <a:solidFill>
          <a:srgbClr val="C04851"/>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冬青黑体简体中文 W3" panose="020B0300000000000000" pitchFamily="34" charset="-122"/>
              <a:ea typeface="冬青黑体简体中文 W3" panose="020B0300000000000000" pitchFamily="34" charset="-122"/>
              <a:cs typeface="+mn-cs"/>
            </a:rPr>
            <a:t>预警</a:t>
          </a:r>
        </a:p>
      </dsp:txBody>
      <dsp:txXfrm rot="-5400000">
        <a:off x="1687949" y="2795911"/>
        <a:ext cx="903025" cy="1037960"/>
      </dsp:txXfrm>
    </dsp:sp>
    <dsp:sp modelId="{8FF65A75-BA7F-48BC-80D1-AB555B43545B}">
      <dsp:nvSpPr>
        <dsp:cNvPr id="0" name=""/>
        <dsp:cNvSpPr/>
      </dsp:nvSpPr>
      <dsp:spPr>
        <a:xfrm rot="5400000">
          <a:off x="634801" y="1390166"/>
          <a:ext cx="1507932" cy="1311901"/>
        </a:xfrm>
        <a:prstGeom prst="hexagon">
          <a:avLst>
            <a:gd name="adj" fmla="val 25000"/>
            <a:gd name="vf" fmla="val 115470"/>
          </a:avLst>
        </a:prstGeom>
        <a:solidFill>
          <a:srgbClr val="7B7B7B"/>
        </a:solidFill>
        <a:ln w="12700" cap="flat" cmpd="sng" algn="ctr">
          <a:noFill/>
          <a:prstDash val="solid"/>
          <a:miter lim="800000"/>
        </a:ln>
        <a:effectLst>
          <a:outerShdw blurRad="25400" dist="25400" dir="2700000" algn="ctr" rotWithShape="0">
            <a:sysClr val="window" lastClr="FFFFFF">
              <a:lumMod val="50000"/>
            </a:sys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solidFill>
                <a:sysClr val="window" lastClr="FFFFFF"/>
              </a:solidFill>
              <a:effectLst>
                <a:outerShdw blurRad="38100" dist="38100" dir="2700000" algn="ctr" rotWithShape="0">
                  <a:srgbClr val="E7E6E6">
                    <a:lumMod val="10000"/>
                  </a:srgbClr>
                </a:outerShdw>
              </a:effectLst>
              <a:latin typeface="+mn-lt"/>
              <a:ea typeface="+mn-ea"/>
              <a:cs typeface="+mn-ea"/>
              <a:sym typeface="+mn-lt"/>
            </a:rPr>
            <a:t>报废</a:t>
          </a:r>
        </a:p>
      </dsp:txBody>
      <dsp:txXfrm rot="-5400000">
        <a:off x="937254" y="1527137"/>
        <a:ext cx="903025" cy="1037960"/>
      </dsp:txXfrm>
    </dsp:sp>
    <dsp:sp modelId="{1EA6D3FD-6E14-4B29-8AA4-4E9C205CBD12}">
      <dsp:nvSpPr>
        <dsp:cNvPr id="0" name=""/>
        <dsp:cNvSpPr/>
      </dsp:nvSpPr>
      <dsp:spPr>
        <a:xfrm>
          <a:off x="506371" y="4142445"/>
          <a:ext cx="1628567" cy="904759"/>
        </a:xfrm>
        <a:prstGeom prst="rect">
          <a:avLst/>
        </a:prstGeom>
        <a:noFill/>
        <a:ln>
          <a:noFill/>
        </a:ln>
        <a:effectLst/>
      </dsp:spPr>
      <dsp:style>
        <a:lnRef idx="0">
          <a:scrgbClr r="0" g="0" b="0"/>
        </a:lnRef>
        <a:fillRef idx="0">
          <a:scrgbClr r="0" g="0" b="0"/>
        </a:fillRef>
        <a:effectRef idx="0">
          <a:scrgbClr r="0" g="0" b="0"/>
        </a:effectRef>
        <a:fontRef idx="minor"/>
      </dsp:style>
    </dsp:sp>
    <dsp:sp modelId="{3F9F0EE0-5F87-48DD-9FB0-63B5FFB026CD}">
      <dsp:nvSpPr>
        <dsp:cNvPr id="0" name=""/>
        <dsp:cNvSpPr/>
      </dsp:nvSpPr>
      <dsp:spPr>
        <a:xfrm rot="5400000">
          <a:off x="4282557" y="2681861"/>
          <a:ext cx="1507932" cy="1311901"/>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solidFill>
              <a:sysClr val="window" lastClr="FFFFFF"/>
            </a:solidFill>
            <a:latin typeface="Arial" panose="020B0604020202020204"/>
            <a:ea typeface="黑体" panose="02010609060101010101" pitchFamily="49" charset="-122"/>
            <a:cs typeface="+mn-cs"/>
          </a:endParaRPr>
        </a:p>
      </dsp:txBody>
      <dsp:txXfrm rot="-5400000">
        <a:off x="4585010" y="2818832"/>
        <a:ext cx="903025" cy="1037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9FD89-6E79-406D-8A1C-46CAA61E6D2D}">
      <dsp:nvSpPr>
        <dsp:cNvPr id="0" name=""/>
        <dsp:cNvSpPr/>
      </dsp:nvSpPr>
      <dsp:spPr>
        <a:xfrm>
          <a:off x="0" y="4797234"/>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8FC03-21D3-4E25-89EA-520C140EFD01}">
      <dsp:nvSpPr>
        <dsp:cNvPr id="0" name=""/>
        <dsp:cNvSpPr/>
      </dsp:nvSpPr>
      <dsp:spPr>
        <a:xfrm>
          <a:off x="0" y="3829241"/>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3DC0A-685A-4500-B2AC-F65A6F14DBB2}">
      <dsp:nvSpPr>
        <dsp:cNvPr id="0" name=""/>
        <dsp:cNvSpPr/>
      </dsp:nvSpPr>
      <dsp:spPr>
        <a:xfrm>
          <a:off x="0" y="2861249"/>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851BA-802A-411D-997D-25385BE5AB58}">
      <dsp:nvSpPr>
        <dsp:cNvPr id="0" name=""/>
        <dsp:cNvSpPr/>
      </dsp:nvSpPr>
      <dsp:spPr>
        <a:xfrm>
          <a:off x="0" y="1893256"/>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AAAE0B-90FA-4F9D-8BC6-1B629E1ECBB5}">
      <dsp:nvSpPr>
        <dsp:cNvPr id="0" name=""/>
        <dsp:cNvSpPr/>
      </dsp:nvSpPr>
      <dsp:spPr>
        <a:xfrm>
          <a:off x="0" y="925263"/>
          <a:ext cx="1109847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A175C-B506-4372-BA3B-0E338D15CBBD}">
      <dsp:nvSpPr>
        <dsp:cNvPr id="0" name=""/>
        <dsp:cNvSpPr/>
      </dsp:nvSpPr>
      <dsp:spPr>
        <a:xfrm>
          <a:off x="2885603" y="3365"/>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altLang="en-US" sz="1800" kern="1200" dirty="0">
              <a:latin typeface="+mn-lt"/>
              <a:ea typeface="+mn-ea"/>
              <a:cs typeface="+mn-ea"/>
              <a:sym typeface="+mn-lt"/>
            </a:rPr>
            <a:t>快速灵活的定义目前，乃至将来可能出现的不同的生产流程，灵活的定义各生产步骤操作细节。 </a:t>
          </a:r>
        </a:p>
      </dsp:txBody>
      <dsp:txXfrm>
        <a:off x="2885603" y="3365"/>
        <a:ext cx="8212872" cy="921898"/>
      </dsp:txXfrm>
    </dsp:sp>
    <dsp:sp modelId="{56124DD7-C573-4F14-9CFC-E72E87C7E6E1}">
      <dsp:nvSpPr>
        <dsp:cNvPr id="0" name=""/>
        <dsp:cNvSpPr/>
      </dsp:nvSpPr>
      <dsp:spPr>
        <a:xfrm>
          <a:off x="456690" y="0"/>
          <a:ext cx="1893446" cy="921898"/>
        </a:xfrm>
        <a:prstGeom prst="round2SameRect">
          <a:avLst>
            <a:gd name="adj1" fmla="val 16670"/>
            <a:gd name="adj2" fmla="val 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灵活的生产模式定义</a:t>
          </a:r>
        </a:p>
      </dsp:txBody>
      <dsp:txXfrm>
        <a:off x="501701" y="45011"/>
        <a:ext cx="1803424" cy="876887"/>
      </dsp:txXfrm>
    </dsp:sp>
    <dsp:sp modelId="{D908A669-B892-4FE2-8EA0-C6EEF47B4D3A}">
      <dsp:nvSpPr>
        <dsp:cNvPr id="0" name=""/>
        <dsp:cNvSpPr/>
      </dsp:nvSpPr>
      <dsp:spPr>
        <a:xfrm>
          <a:off x="2885603" y="971358"/>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altLang="en-US" sz="1800" kern="1200" dirty="0">
              <a:latin typeface="+mn-lt"/>
              <a:ea typeface="+mn-ea"/>
              <a:cs typeface="+mn-ea"/>
              <a:sym typeface="+mn-lt"/>
            </a:rPr>
            <a:t>打通 </a:t>
          </a:r>
          <a:r>
            <a:rPr lang="en-US" altLang="zh-CN" sz="1800" kern="1200" dirty="0">
              <a:latin typeface="+mn-lt"/>
              <a:ea typeface="+mn-ea"/>
              <a:cs typeface="+mn-ea"/>
              <a:sym typeface="+mn-lt"/>
            </a:rPr>
            <a:t>ERP</a:t>
          </a:r>
          <a:r>
            <a:rPr lang="zh-CN" altLang="en-US" sz="1800" kern="1200" dirty="0">
              <a:latin typeface="+mn-lt"/>
              <a:ea typeface="+mn-ea"/>
              <a:cs typeface="+mn-ea"/>
              <a:sym typeface="+mn-lt"/>
            </a:rPr>
            <a:t>、</a:t>
          </a:r>
          <a:r>
            <a:rPr lang="en-US" altLang="zh-CN" sz="1800" kern="1200" dirty="0">
              <a:latin typeface="+mn-lt"/>
              <a:ea typeface="+mn-ea"/>
              <a:cs typeface="+mn-ea"/>
              <a:sym typeface="+mn-lt"/>
            </a:rPr>
            <a:t>OA </a:t>
          </a:r>
          <a:r>
            <a:rPr lang="zh-CN" altLang="en-US" sz="1800" kern="1200" dirty="0">
              <a:latin typeface="+mn-lt"/>
              <a:ea typeface="+mn-ea"/>
              <a:cs typeface="+mn-ea"/>
              <a:sym typeface="+mn-lt"/>
            </a:rPr>
            <a:t>和 </a:t>
          </a:r>
          <a:r>
            <a:rPr lang="en-US" altLang="zh-CN" sz="1800" kern="1200" dirty="0">
              <a:latin typeface="+mn-lt"/>
              <a:ea typeface="+mn-ea"/>
              <a:cs typeface="+mn-ea"/>
              <a:sym typeface="+mn-lt"/>
            </a:rPr>
            <a:t>MES </a:t>
          </a:r>
          <a:r>
            <a:rPr lang="zh-CN" altLang="en-US" sz="1800" kern="1200" dirty="0">
              <a:latin typeface="+mn-lt"/>
              <a:ea typeface="+mn-ea"/>
              <a:cs typeface="+mn-ea"/>
              <a:sym typeface="+mn-lt"/>
            </a:rPr>
            <a:t>上层计划与下层控制之间的信息流，提高计划排产调度及生产现场综合管控能力</a:t>
          </a:r>
          <a:endParaRPr lang="zh-CN" sz="1800" kern="1200" dirty="0">
            <a:latin typeface="+mn-lt"/>
            <a:ea typeface="+mn-ea"/>
            <a:cs typeface="+mn-ea"/>
            <a:sym typeface="+mn-lt"/>
          </a:endParaRPr>
        </a:p>
      </dsp:txBody>
      <dsp:txXfrm>
        <a:off x="2885603" y="971358"/>
        <a:ext cx="8212872" cy="921898"/>
      </dsp:txXfrm>
    </dsp:sp>
    <dsp:sp modelId="{7E33D6A5-4EB2-406F-9CFC-E3DBF98E846C}">
      <dsp:nvSpPr>
        <dsp:cNvPr id="0" name=""/>
        <dsp:cNvSpPr/>
      </dsp:nvSpPr>
      <dsp:spPr>
        <a:xfrm>
          <a:off x="456690" y="960977"/>
          <a:ext cx="1893446" cy="921898"/>
        </a:xfrm>
        <a:prstGeom prst="round2SameRect">
          <a:avLst>
            <a:gd name="adj1" fmla="val 16670"/>
            <a:gd name="adj2" fmla="val 0"/>
          </a:avLst>
        </a:prstGeom>
        <a:solidFill>
          <a:srgbClr val="119B8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完善的订单响应制度</a:t>
          </a:r>
        </a:p>
      </dsp:txBody>
      <dsp:txXfrm>
        <a:off x="501701" y="1005988"/>
        <a:ext cx="1803424" cy="876887"/>
      </dsp:txXfrm>
    </dsp:sp>
    <dsp:sp modelId="{2A36B341-4095-46A9-861C-0859D648BEB0}">
      <dsp:nvSpPr>
        <dsp:cNvPr id="0" name=""/>
        <dsp:cNvSpPr/>
      </dsp:nvSpPr>
      <dsp:spPr>
        <a:xfrm>
          <a:off x="2885603" y="1939350"/>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altLang="en-US" sz="1800" kern="1200" dirty="0">
              <a:latin typeface="+mn-lt"/>
              <a:ea typeface="+mn-ea"/>
              <a:cs typeface="+mn-ea"/>
              <a:sym typeface="+mn-lt"/>
            </a:rPr>
            <a:t>建立、整合覆盖生产过程的质量管理体系，实施全过程的程序化管理，提高产品生产过程，材料使用，设备使用等方面的追溯能力。 </a:t>
          </a:r>
        </a:p>
      </dsp:txBody>
      <dsp:txXfrm>
        <a:off x="2885603" y="1939350"/>
        <a:ext cx="8212872" cy="921898"/>
      </dsp:txXfrm>
    </dsp:sp>
    <dsp:sp modelId="{DD08710E-3B4B-43A7-A8AF-1B6A170D6A06}">
      <dsp:nvSpPr>
        <dsp:cNvPr id="0" name=""/>
        <dsp:cNvSpPr/>
      </dsp:nvSpPr>
      <dsp:spPr>
        <a:xfrm>
          <a:off x="456690" y="1928970"/>
          <a:ext cx="1893446" cy="921898"/>
        </a:xfrm>
        <a:prstGeom prst="round2SameRect">
          <a:avLst>
            <a:gd name="adj1" fmla="val 16670"/>
            <a:gd name="adj2" fmla="val 0"/>
          </a:avLst>
        </a:prstGeom>
        <a:solidFill>
          <a:srgbClr val="0A5E5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完整质量管理</a:t>
          </a:r>
          <a:br>
            <a:rPr lang="en-US" altLang="zh-CN" sz="1800" b="0" kern="1200" dirty="0">
              <a:solidFill>
                <a:schemeClr val="tx1"/>
              </a:solidFill>
              <a:effectLst>
                <a:outerShdw blurRad="38100" dist="38100" dir="2700000" algn="tl">
                  <a:srgbClr val="000000"/>
                </a:outerShdw>
              </a:effectLst>
              <a:latin typeface="+mn-lt"/>
              <a:ea typeface="+mn-ea"/>
              <a:cs typeface="+mn-ea"/>
              <a:sym typeface="+mn-lt"/>
            </a:rPr>
          </a:b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体系</a:t>
          </a:r>
        </a:p>
      </dsp:txBody>
      <dsp:txXfrm>
        <a:off x="501701" y="1973981"/>
        <a:ext cx="1803424" cy="876887"/>
      </dsp:txXfrm>
    </dsp:sp>
    <dsp:sp modelId="{742673D9-0BE7-4134-BD36-BCE996B98408}">
      <dsp:nvSpPr>
        <dsp:cNvPr id="0" name=""/>
        <dsp:cNvSpPr/>
      </dsp:nvSpPr>
      <dsp:spPr>
        <a:xfrm>
          <a:off x="2885603" y="2907343"/>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altLang="en-US" sz="1800" kern="1200" dirty="0">
              <a:latin typeface="+mn-lt"/>
              <a:ea typeface="+mn-ea"/>
              <a:cs typeface="+mn-ea"/>
              <a:sym typeface="+mn-lt"/>
            </a:rPr>
            <a:t>建立透明化信息工厂，可视化看板管理人员可以快速直观的掌握生产情况，对异常事件作出快速反应。 打通自动化生产设备，统一管理生产数据和生产行为</a:t>
          </a:r>
        </a:p>
      </dsp:txBody>
      <dsp:txXfrm>
        <a:off x="2885603" y="2907343"/>
        <a:ext cx="8212872" cy="921898"/>
      </dsp:txXfrm>
    </dsp:sp>
    <dsp:sp modelId="{75C158AB-FA98-4114-AA1B-70527FE1350B}">
      <dsp:nvSpPr>
        <dsp:cNvPr id="0" name=""/>
        <dsp:cNvSpPr/>
      </dsp:nvSpPr>
      <dsp:spPr>
        <a:xfrm>
          <a:off x="456690" y="2896963"/>
          <a:ext cx="1893446" cy="921898"/>
        </a:xfrm>
        <a:prstGeom prst="round2SameRect">
          <a:avLst>
            <a:gd name="adj1" fmla="val 16670"/>
            <a:gd name="adj2" fmla="val 0"/>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透明化生产管理</a:t>
          </a:r>
        </a:p>
      </dsp:txBody>
      <dsp:txXfrm>
        <a:off x="501701" y="2941974"/>
        <a:ext cx="1803424" cy="876887"/>
      </dsp:txXfrm>
    </dsp:sp>
    <dsp:sp modelId="{E3915D50-3D38-43AD-B1E6-A130930E53BE}">
      <dsp:nvSpPr>
        <dsp:cNvPr id="0" name=""/>
        <dsp:cNvSpPr/>
      </dsp:nvSpPr>
      <dsp:spPr>
        <a:xfrm>
          <a:off x="2885603" y="3875336"/>
          <a:ext cx="8212872" cy="9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zh-CN" altLang="en-US" sz="1800" kern="1200" dirty="0">
              <a:latin typeface="+mn-lt"/>
              <a:ea typeface="+mn-ea"/>
              <a:cs typeface="+mn-ea"/>
              <a:sym typeface="+mn-lt"/>
            </a:rPr>
            <a:t>汇总生产过程中的各类数据，引入先进的分析工具和多样化的报表，为管理人员全面客观的评价生产性能提供科学的指导。</a:t>
          </a:r>
        </a:p>
      </dsp:txBody>
      <dsp:txXfrm>
        <a:off x="2885603" y="3875336"/>
        <a:ext cx="8212872" cy="921898"/>
      </dsp:txXfrm>
    </dsp:sp>
    <dsp:sp modelId="{51EFEF48-413E-4695-8D79-27B90BD8105B}">
      <dsp:nvSpPr>
        <dsp:cNvPr id="0" name=""/>
        <dsp:cNvSpPr/>
      </dsp:nvSpPr>
      <dsp:spPr>
        <a:xfrm>
          <a:off x="456690" y="3864956"/>
          <a:ext cx="1893446" cy="921898"/>
        </a:xfrm>
        <a:prstGeom prst="round2SameRect">
          <a:avLst>
            <a:gd name="adj1" fmla="val 16670"/>
            <a:gd name="adj2" fmla="val 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产品生命周期追溯和售后管理</a:t>
          </a:r>
        </a:p>
      </dsp:txBody>
      <dsp:txXfrm>
        <a:off x="501701" y="3909967"/>
        <a:ext cx="1803424" cy="8768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A69B3-1903-4C07-B179-6657C54D732A}">
      <dsp:nvSpPr>
        <dsp:cNvPr id="0" name=""/>
        <dsp:cNvSpPr/>
      </dsp:nvSpPr>
      <dsp:spPr>
        <a:xfrm>
          <a:off x="6474" y="119036"/>
          <a:ext cx="1270347" cy="622953"/>
        </a:xfrm>
        <a:prstGeom prst="roundRect">
          <a:avLst>
            <a:gd name="adj" fmla="val 10000"/>
          </a:avLst>
        </a:prstGeom>
        <a:solidFill>
          <a:srgbClr val="0C726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项目启动</a:t>
          </a:r>
        </a:p>
      </dsp:txBody>
      <dsp:txXfrm>
        <a:off x="6474" y="119036"/>
        <a:ext cx="1270347" cy="415302"/>
      </dsp:txXfrm>
    </dsp:sp>
    <dsp:sp modelId="{FDB9BDE8-D222-407F-BF95-6F2EDAEB7768}">
      <dsp:nvSpPr>
        <dsp:cNvPr id="0" name=""/>
        <dsp:cNvSpPr/>
      </dsp:nvSpPr>
      <dsp:spPr>
        <a:xfrm>
          <a:off x="0" y="843998"/>
          <a:ext cx="1796577" cy="171506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项目范围确定</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团队组建</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项目规划</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项目启动</a:t>
          </a:r>
        </a:p>
      </dsp:txBody>
      <dsp:txXfrm>
        <a:off x="50233" y="894231"/>
        <a:ext cx="1696111" cy="1614603"/>
      </dsp:txXfrm>
    </dsp:sp>
    <dsp:sp modelId="{73AB8D49-20D8-4060-BBBF-B795F2ADFC8C}">
      <dsp:nvSpPr>
        <dsp:cNvPr id="0" name=""/>
        <dsp:cNvSpPr/>
      </dsp:nvSpPr>
      <dsp:spPr>
        <a:xfrm rot="19214">
          <a:off x="1512505" y="203829"/>
          <a:ext cx="499665" cy="2582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1512506" y="255261"/>
        <a:ext cx="422192" cy="154945"/>
      </dsp:txXfrm>
    </dsp:sp>
    <dsp:sp modelId="{1AD6FB17-81E0-4544-A487-43CD10A4A08F}">
      <dsp:nvSpPr>
        <dsp:cNvPr id="0" name=""/>
        <dsp:cNvSpPr/>
      </dsp:nvSpPr>
      <dsp:spPr>
        <a:xfrm>
          <a:off x="2219573" y="131405"/>
          <a:ext cx="1270347" cy="622953"/>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蓝图</a:t>
          </a:r>
        </a:p>
      </dsp:txBody>
      <dsp:txXfrm>
        <a:off x="2219573" y="131405"/>
        <a:ext cx="1270347" cy="415302"/>
      </dsp:txXfrm>
    </dsp:sp>
    <dsp:sp modelId="{4A853AB4-A7BD-4776-A4EE-B05885508147}">
      <dsp:nvSpPr>
        <dsp:cNvPr id="0" name=""/>
        <dsp:cNvSpPr/>
      </dsp:nvSpPr>
      <dsp:spPr>
        <a:xfrm>
          <a:off x="2219942" y="868558"/>
          <a:ext cx="1796577" cy="169050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需求调研</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需求分析</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需求反馈</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蓝图交付</a:t>
          </a:r>
        </a:p>
      </dsp:txBody>
      <dsp:txXfrm>
        <a:off x="2269455" y="918071"/>
        <a:ext cx="1697551" cy="1591483"/>
      </dsp:txXfrm>
    </dsp:sp>
    <dsp:sp modelId="{1F8D8764-8219-44EB-85BB-0A064ECD3DE7}">
      <dsp:nvSpPr>
        <dsp:cNvPr id="0" name=""/>
        <dsp:cNvSpPr/>
      </dsp:nvSpPr>
      <dsp:spPr>
        <a:xfrm rot="18938">
          <a:off x="3725604" y="216109"/>
          <a:ext cx="499665" cy="258243"/>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3725605" y="267545"/>
        <a:ext cx="422192" cy="154945"/>
      </dsp:txXfrm>
    </dsp:sp>
    <dsp:sp modelId="{6DE8B4D6-8AAC-45CE-9599-6F1CD9500F73}">
      <dsp:nvSpPr>
        <dsp:cNvPr id="0" name=""/>
        <dsp:cNvSpPr/>
      </dsp:nvSpPr>
      <dsp:spPr>
        <a:xfrm>
          <a:off x="4432672" y="143597"/>
          <a:ext cx="1270347" cy="622953"/>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开发测试</a:t>
          </a:r>
        </a:p>
      </dsp:txBody>
      <dsp:txXfrm>
        <a:off x="4432672" y="143597"/>
        <a:ext cx="1270347" cy="415302"/>
      </dsp:txXfrm>
    </dsp:sp>
    <dsp:sp modelId="{F56B53C5-E3B2-44AB-A6D8-719354EC194C}">
      <dsp:nvSpPr>
        <dsp:cNvPr id="0" name=""/>
        <dsp:cNvSpPr/>
      </dsp:nvSpPr>
      <dsp:spPr>
        <a:xfrm>
          <a:off x="4433041" y="892766"/>
          <a:ext cx="1796577" cy="1666301"/>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详细设计</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功能开发</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单体测试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集成测试</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内部演示</a:t>
          </a:r>
        </a:p>
      </dsp:txBody>
      <dsp:txXfrm>
        <a:off x="4481845" y="941570"/>
        <a:ext cx="1698969" cy="1568693"/>
      </dsp:txXfrm>
    </dsp:sp>
    <dsp:sp modelId="{2D2938BF-4BF0-44DA-96D9-FB2743000CBB}">
      <dsp:nvSpPr>
        <dsp:cNvPr id="0" name=""/>
        <dsp:cNvSpPr/>
      </dsp:nvSpPr>
      <dsp:spPr>
        <a:xfrm rot="18667">
          <a:off x="5938703" y="228212"/>
          <a:ext cx="499665" cy="258243"/>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5938704" y="279651"/>
        <a:ext cx="422192" cy="154945"/>
      </dsp:txXfrm>
    </dsp:sp>
    <dsp:sp modelId="{99A01286-A01D-4C27-B445-686A608ABF9C}">
      <dsp:nvSpPr>
        <dsp:cNvPr id="0" name=""/>
        <dsp:cNvSpPr/>
      </dsp:nvSpPr>
      <dsp:spPr>
        <a:xfrm>
          <a:off x="6645770" y="155615"/>
          <a:ext cx="1270347" cy="622953"/>
        </a:xfrm>
        <a:prstGeom prst="roundRect">
          <a:avLst>
            <a:gd name="adj" fmla="val 10000"/>
          </a:avLst>
        </a:prstGeom>
        <a:solidFill>
          <a:srgbClr val="A61B2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试运行</a:t>
          </a:r>
        </a:p>
      </dsp:txBody>
      <dsp:txXfrm>
        <a:off x="6645770" y="155615"/>
        <a:ext cx="1270347" cy="415302"/>
      </dsp:txXfrm>
    </dsp:sp>
    <dsp:sp modelId="{86A080CA-01F5-4110-BFED-097EE01C2FBB}">
      <dsp:nvSpPr>
        <dsp:cNvPr id="0" name=""/>
        <dsp:cNvSpPr/>
      </dsp:nvSpPr>
      <dsp:spPr>
        <a:xfrm>
          <a:off x="6646140" y="916628"/>
          <a:ext cx="1796577" cy="1642439"/>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用户手册撰写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关键用户培训</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数据导入</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a:t>
          </a:r>
          <a:r>
            <a:rPr lang="en-US" altLang="zh-CN" sz="1200" kern="1200" dirty="0">
              <a:solidFill>
                <a:schemeClr val="bg2">
                  <a:lumMod val="10000"/>
                </a:schemeClr>
              </a:solidFill>
              <a:latin typeface="+mn-lt"/>
              <a:ea typeface="+mn-ea"/>
              <a:cs typeface="+mn-ea"/>
              <a:sym typeface="+mn-lt"/>
            </a:rPr>
            <a:t>&amp;UAT</a:t>
          </a:r>
          <a:endParaRPr lang="zh-CN" altLang="en-US" sz="1200" kern="1200" dirty="0">
            <a:solidFill>
              <a:schemeClr val="bg2">
                <a:lumMod val="10000"/>
              </a:schemeClr>
            </a:solidFill>
            <a:latin typeface="+mn-lt"/>
            <a:ea typeface="+mn-ea"/>
            <a:cs typeface="+mn-ea"/>
            <a:sym typeface="+mn-lt"/>
          </a:endParaRP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试运行报告</a:t>
          </a:r>
        </a:p>
        <a:p>
          <a:pPr marL="114300" lvl="1" indent="-114300" algn="l" defTabSz="533400">
            <a:lnSpc>
              <a:spcPct val="90000"/>
            </a:lnSpc>
            <a:spcBef>
              <a:spcPct val="0"/>
            </a:spcBef>
            <a:spcAft>
              <a:spcPct val="15000"/>
            </a:spcAft>
            <a:buChar char="•"/>
          </a:pPr>
          <a:endParaRPr lang="zh-CN" altLang="en-US" sz="1200" kern="1200" dirty="0">
            <a:solidFill>
              <a:schemeClr val="bg2">
                <a:lumMod val="10000"/>
              </a:schemeClr>
            </a:solidFill>
            <a:latin typeface="+mn-lt"/>
            <a:ea typeface="+mn-ea"/>
            <a:cs typeface="+mn-ea"/>
            <a:sym typeface="+mn-lt"/>
          </a:endParaRPr>
        </a:p>
      </dsp:txBody>
      <dsp:txXfrm>
        <a:off x="6694245" y="964733"/>
        <a:ext cx="1700367" cy="1546229"/>
      </dsp:txXfrm>
    </dsp:sp>
    <dsp:sp modelId="{9AB5CE5F-A3DB-4005-80E8-6A89CE82BAEB}">
      <dsp:nvSpPr>
        <dsp:cNvPr id="0" name=""/>
        <dsp:cNvSpPr/>
      </dsp:nvSpPr>
      <dsp:spPr>
        <a:xfrm rot="18400">
          <a:off x="8151802" y="240143"/>
          <a:ext cx="499665" cy="258243"/>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dirty="0">
            <a:latin typeface="冬青黑体简体中文 W3" panose="020B0300000000000000" pitchFamily="34" charset="-122"/>
            <a:ea typeface="冬青黑体简体中文 W3" panose="020B0300000000000000" pitchFamily="34" charset="-122"/>
          </a:endParaRPr>
        </a:p>
      </dsp:txBody>
      <dsp:txXfrm>
        <a:off x="8151803" y="291585"/>
        <a:ext cx="422192" cy="154945"/>
      </dsp:txXfrm>
    </dsp:sp>
    <dsp:sp modelId="{B7E254B8-2E2F-4082-A7A6-7587F1BE49F3}">
      <dsp:nvSpPr>
        <dsp:cNvPr id="0" name=""/>
        <dsp:cNvSpPr/>
      </dsp:nvSpPr>
      <dsp:spPr>
        <a:xfrm>
          <a:off x="8858869" y="167460"/>
          <a:ext cx="1270347" cy="622953"/>
        </a:xfrm>
        <a:prstGeom prst="roundRect">
          <a:avLst>
            <a:gd name="adj" fmla="val 1000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effectLst>
                <a:outerShdw blurRad="38100" dist="38100" dir="2700000" algn="tl">
                  <a:srgbClr val="000000"/>
                </a:outerShdw>
              </a:effectLst>
              <a:latin typeface="+mn-lt"/>
              <a:ea typeface="+mn-ea"/>
              <a:cs typeface="+mn-ea"/>
              <a:sym typeface="+mn-lt"/>
            </a:rPr>
            <a:t>收尾</a:t>
          </a:r>
        </a:p>
      </dsp:txBody>
      <dsp:txXfrm>
        <a:off x="8858869" y="167460"/>
        <a:ext cx="1270347" cy="415302"/>
      </dsp:txXfrm>
    </dsp:sp>
    <dsp:sp modelId="{7EC1DC2E-BC29-42AC-936E-0832A5949B59}">
      <dsp:nvSpPr>
        <dsp:cNvPr id="0" name=""/>
        <dsp:cNvSpPr/>
      </dsp:nvSpPr>
      <dsp:spPr>
        <a:xfrm>
          <a:off x="8859239" y="772888"/>
          <a:ext cx="1796577" cy="1618920"/>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运营移交</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验收报告撰写</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可交付成果审核</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项目验收</a:t>
          </a:r>
        </a:p>
        <a:p>
          <a:pPr marL="114300" lvl="1" indent="-114300" algn="l" defTabSz="533400">
            <a:lnSpc>
              <a:spcPct val="90000"/>
            </a:lnSpc>
            <a:spcBef>
              <a:spcPct val="0"/>
            </a:spcBef>
            <a:spcAft>
              <a:spcPct val="15000"/>
            </a:spcAft>
            <a:buChar char="•"/>
          </a:pPr>
          <a:r>
            <a:rPr lang="zh-CN" altLang="en-US" sz="1200" kern="1200" dirty="0">
              <a:solidFill>
                <a:schemeClr val="bg2">
                  <a:lumMod val="10000"/>
                </a:schemeClr>
              </a:solidFill>
              <a:latin typeface="+mn-lt"/>
              <a:ea typeface="+mn-ea"/>
              <a:cs typeface="+mn-ea"/>
              <a:sym typeface="+mn-lt"/>
            </a:rPr>
            <a:t>项目庆功</a:t>
          </a:r>
        </a:p>
      </dsp:txBody>
      <dsp:txXfrm>
        <a:off x="8906656" y="820305"/>
        <a:ext cx="1701743" cy="152408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1DCDF-8DB5-4B16-9DC4-3EFDDF6A3DD3}">
      <dsp:nvSpPr>
        <dsp:cNvPr id="0" name=""/>
        <dsp:cNvSpPr/>
      </dsp:nvSpPr>
      <dsp:spPr>
        <a:xfrm rot="5400000">
          <a:off x="6448373" y="-3659242"/>
          <a:ext cx="666129" cy="8154007"/>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规划好需求范围及实现的功能细节</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建立</a:t>
          </a:r>
          <a:r>
            <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CCB</a:t>
          </a: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，评估变更的影响，控制影响基准的变更</a:t>
          </a:r>
          <a:endParaRPr 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17215"/>
        <a:ext cx="8121489" cy="601093"/>
      </dsp:txXfrm>
    </dsp:sp>
    <dsp:sp modelId="{FA170500-4262-4C64-A39A-F075AF811E2B}">
      <dsp:nvSpPr>
        <dsp:cNvPr id="0" name=""/>
        <dsp:cNvSpPr/>
      </dsp:nvSpPr>
      <dsp:spPr>
        <a:xfrm>
          <a:off x="57" y="1430"/>
          <a:ext cx="2704377"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变更管理</a:t>
          </a:r>
          <a:endParaRPr lang="en-US"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2077"/>
        <a:ext cx="2623083" cy="751368"/>
      </dsp:txXfrm>
    </dsp:sp>
    <dsp:sp modelId="{1306E786-3D8C-4444-96FB-E5705006CE30}">
      <dsp:nvSpPr>
        <dsp:cNvPr id="0" name=""/>
        <dsp:cNvSpPr/>
      </dsp:nvSpPr>
      <dsp:spPr>
        <a:xfrm rot="5400000">
          <a:off x="6448373" y="-2784947"/>
          <a:ext cx="666129" cy="8154007"/>
        </a:xfrm>
        <a:prstGeom prst="round2SameRect">
          <a:avLst/>
        </a:prstGeom>
        <a:no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做好风险规划和风险应对</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及时记录风险发生日志和检视风险处理结果</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991510"/>
        <a:ext cx="8121489" cy="601093"/>
      </dsp:txXfrm>
    </dsp:sp>
    <dsp:sp modelId="{717DFACE-617D-4984-95EB-593C8FF055E2}">
      <dsp:nvSpPr>
        <dsp:cNvPr id="0" name=""/>
        <dsp:cNvSpPr/>
      </dsp:nvSpPr>
      <dsp:spPr>
        <a:xfrm>
          <a:off x="57" y="875725"/>
          <a:ext cx="2704377" cy="832662"/>
        </a:xfrm>
        <a:prstGeom prst="roundRect">
          <a:avLst/>
        </a:prstGeom>
        <a:solidFill>
          <a:srgbClr val="7A7374"/>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风险管理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916372"/>
        <a:ext cx="2623083" cy="751368"/>
      </dsp:txXfrm>
    </dsp:sp>
    <dsp:sp modelId="{100005C3-241E-43D8-B300-9DCB44A80BF1}">
      <dsp:nvSpPr>
        <dsp:cNvPr id="0" name=""/>
        <dsp:cNvSpPr/>
      </dsp:nvSpPr>
      <dsp:spPr>
        <a:xfrm rot="5400000">
          <a:off x="6448373" y="-1910651"/>
          <a:ext cx="666129" cy="8154007"/>
        </a:xfrm>
        <a:prstGeom prst="round2SameRect">
          <a:avLst/>
        </a:prstGeom>
        <a:no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定义沟通路径和汇报路线、建立例会制度，及时通报项目状况</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制定沟通策略、使用统一的沟通工具和信息传递工具</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1865806"/>
        <a:ext cx="8121489" cy="601093"/>
      </dsp:txXfrm>
    </dsp:sp>
    <dsp:sp modelId="{4629DA23-FC54-4E09-B0E3-A852B13C6A7C}">
      <dsp:nvSpPr>
        <dsp:cNvPr id="0" name=""/>
        <dsp:cNvSpPr/>
      </dsp:nvSpPr>
      <dsp:spPr>
        <a:xfrm>
          <a:off x="57" y="1750021"/>
          <a:ext cx="2704377" cy="832662"/>
        </a:xfrm>
        <a:prstGeom prst="roundRect">
          <a:avLst/>
        </a:prstGeom>
        <a:solidFill>
          <a:srgbClr val="F86B1D"/>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沟通管理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1790668"/>
        <a:ext cx="2623083" cy="751368"/>
      </dsp:txXfrm>
    </dsp:sp>
    <dsp:sp modelId="{B49C75A2-7D6D-4294-A78A-9EFCF9312076}">
      <dsp:nvSpPr>
        <dsp:cNvPr id="0" name=""/>
        <dsp:cNvSpPr/>
      </dsp:nvSpPr>
      <dsp:spPr>
        <a:xfrm rot="5400000">
          <a:off x="6448373" y="-1036356"/>
          <a:ext cx="666129" cy="8154007"/>
        </a:xfrm>
        <a:prstGeom prst="round2SameRect">
          <a:avLst/>
        </a:prstGeom>
        <a:no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制定质量规划方案、设定质量目标</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实施质量控制、及时检查可交付成果质量及改善计划</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04434" y="2740101"/>
        <a:ext cx="8121489" cy="601093"/>
      </dsp:txXfrm>
    </dsp:sp>
    <dsp:sp modelId="{490358EB-C16C-49CD-814E-0AC6780FCA47}">
      <dsp:nvSpPr>
        <dsp:cNvPr id="0" name=""/>
        <dsp:cNvSpPr/>
      </dsp:nvSpPr>
      <dsp:spPr>
        <a:xfrm>
          <a:off x="57" y="2624316"/>
          <a:ext cx="2704377" cy="832662"/>
        </a:xfrm>
        <a:prstGeom prst="roundRect">
          <a:avLst/>
        </a:prstGeom>
        <a:solidFill>
          <a:srgbClr val="15559A"/>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质量管理</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2664963"/>
        <a:ext cx="2623083" cy="751368"/>
      </dsp:txXfrm>
    </dsp:sp>
    <dsp:sp modelId="{3A4A8526-7AC2-43FA-BF9D-F2AAA804108E}">
      <dsp:nvSpPr>
        <dsp:cNvPr id="0" name=""/>
        <dsp:cNvSpPr/>
      </dsp:nvSpPr>
      <dsp:spPr>
        <a:xfrm rot="5400000">
          <a:off x="6449285" y="-143008"/>
          <a:ext cx="666129" cy="8115903"/>
        </a:xfrm>
        <a:prstGeom prst="round2SameRect">
          <a:avLst/>
        </a:prstGeom>
        <a:noFill/>
        <a:ln w="12700" cap="flat" cmpd="sng" algn="ctr">
          <a:solidFill>
            <a:srgbClr val="70AD47">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定义项目可交付成果及计划产出质量标准</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检查交付成果质量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24398" y="3614397"/>
        <a:ext cx="8083385" cy="601093"/>
      </dsp:txXfrm>
    </dsp:sp>
    <dsp:sp modelId="{F6F3BEC1-6258-43DC-AE8A-D1DA196EE7ED}">
      <dsp:nvSpPr>
        <dsp:cNvPr id="0" name=""/>
        <dsp:cNvSpPr/>
      </dsp:nvSpPr>
      <dsp:spPr>
        <a:xfrm>
          <a:off x="57" y="3498612"/>
          <a:ext cx="2724341" cy="832662"/>
        </a:xfrm>
        <a:prstGeom prst="roundRect">
          <a:avLst/>
        </a:prstGeom>
        <a:solidFill>
          <a:srgbClr val="12AA9C"/>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交付成果</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3539259"/>
        <a:ext cx="2643047" cy="751368"/>
      </dsp:txXfrm>
    </dsp:sp>
    <dsp:sp modelId="{5D311E83-BF12-4E3F-814E-A7BD338E7338}">
      <dsp:nvSpPr>
        <dsp:cNvPr id="0" name=""/>
        <dsp:cNvSpPr/>
      </dsp:nvSpPr>
      <dsp:spPr>
        <a:xfrm rot="5400000">
          <a:off x="6473126" y="742782"/>
          <a:ext cx="666129" cy="8092911"/>
        </a:xfrm>
        <a:prstGeom prst="round2SameRect">
          <a:avLst/>
        </a:prstGeom>
        <a:no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定义验收过程及验收工具、方式</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a:p>
          <a:pPr marL="171450" lvl="1" indent="-171450" algn="l" defTabSz="711200">
            <a:lnSpc>
              <a:spcPct val="90000"/>
            </a:lnSpc>
            <a:spcBef>
              <a:spcPct val="0"/>
            </a:spcBef>
            <a:spcAft>
              <a:spcPct val="15000"/>
            </a:spcAft>
            <a:buChar char="•"/>
          </a:pPr>
          <a:r>
            <a:rPr lang="zh-CN" altLang="en-US"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rPr>
            <a:t>审查、演示、分析、测试系统及项目产出</a:t>
          </a:r>
          <a:endParaRPr lang="en-US" altLang="zh-CN" sz="1600" kern="1200" dirty="0">
            <a:solidFill>
              <a:sysClr val="window" lastClr="FFFFFF"/>
            </a:solidFill>
            <a:effectLst>
              <a:outerShdw blurRad="38100" dist="38100" dir="2700000" algn="tl">
                <a:srgbClr val="000000">
                  <a:alpha val="43137"/>
                </a:srgbClr>
              </a:outerShdw>
            </a:effectLst>
            <a:latin typeface="+mn-lt"/>
            <a:ea typeface="+mn-ea"/>
            <a:cs typeface="+mn-ea"/>
            <a:sym typeface="+mn-lt"/>
          </a:endParaRPr>
        </a:p>
      </dsp:txBody>
      <dsp:txXfrm rot="-5400000">
        <a:off x="2759735" y="4488691"/>
        <a:ext cx="8060393" cy="601093"/>
      </dsp:txXfrm>
    </dsp:sp>
    <dsp:sp modelId="{1EB2592B-FEFD-46E1-BF91-5D8D8B596EC3}">
      <dsp:nvSpPr>
        <dsp:cNvPr id="0" name=""/>
        <dsp:cNvSpPr/>
      </dsp:nvSpPr>
      <dsp:spPr>
        <a:xfrm>
          <a:off x="57" y="4372907"/>
          <a:ext cx="2759678" cy="832662"/>
        </a:xfrm>
        <a:prstGeom prst="roundRect">
          <a:avLst/>
        </a:prstGeom>
        <a:solidFill>
          <a:srgbClr val="C04851"/>
        </a:solidFill>
        <a:ln w="12700" cap="flat" cmpd="sng" algn="ctr">
          <a:solidFill>
            <a:srgbClr val="E7E6E6">
              <a:lumMod val="10000"/>
            </a:srgbClr>
          </a:solidFill>
          <a:prstDash val="solid"/>
          <a:miter lim="800000"/>
        </a:ln>
        <a:effectLst>
          <a:outerShdw blurRad="25400" dist="25400" dir="2700000" algn="ctr" rotWithShape="0">
            <a:srgbClr val="E7E6E6">
              <a:lumMod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ysClr val="window" lastClr="FFFFFF"/>
              </a:solidFill>
              <a:effectLst>
                <a:outerShdw blurRad="38100" dist="38100" dir="2700000" algn="tl">
                  <a:srgbClr val="000000"/>
                </a:outerShdw>
              </a:effectLst>
              <a:latin typeface="+mn-lt"/>
              <a:ea typeface="+mn-ea"/>
              <a:cs typeface="+mn-ea"/>
              <a:sym typeface="+mn-lt"/>
            </a:rPr>
            <a:t>验收过程</a:t>
          </a:r>
          <a:endParaRPr lang="en-US" altLang="zh-CN" sz="2400" b="0" kern="1200" dirty="0">
            <a:solidFill>
              <a:sysClr val="window" lastClr="FFFFFF"/>
            </a:solidFill>
            <a:effectLst>
              <a:outerShdw blurRad="38100" dist="38100" dir="2700000" algn="tl">
                <a:srgbClr val="000000"/>
              </a:outerShdw>
            </a:effectLst>
            <a:latin typeface="+mn-lt"/>
            <a:ea typeface="+mn-ea"/>
            <a:cs typeface="+mn-ea"/>
            <a:sym typeface="+mn-lt"/>
          </a:endParaRPr>
        </a:p>
      </dsp:txBody>
      <dsp:txXfrm>
        <a:off x="40704" y="4413554"/>
        <a:ext cx="2678384" cy="75136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5268B-9405-44B6-9A7E-A2B1B6FF0C45}">
      <dsp:nvSpPr>
        <dsp:cNvPr id="0" name=""/>
        <dsp:cNvSpPr/>
      </dsp:nvSpPr>
      <dsp:spPr>
        <a:xfrm>
          <a:off x="0" y="0"/>
          <a:ext cx="4455885" cy="578179"/>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outerShdw>
              </a:effectLst>
              <a:latin typeface="+mn-lt"/>
              <a:ea typeface="+mn-ea"/>
              <a:cs typeface="+mn-ea"/>
              <a:sym typeface="+mn-lt"/>
            </a:rPr>
            <a:t>MES </a:t>
          </a:r>
          <a:r>
            <a:rPr lang="en-US" sz="1700" kern="1200" dirty="0" err="1">
              <a:effectLst>
                <a:outerShdw blurRad="38100" dist="38100" dir="2700000" algn="tl">
                  <a:srgbClr val="000000"/>
                </a:outerShdw>
              </a:effectLst>
              <a:latin typeface="+mn-lt"/>
              <a:ea typeface="+mn-ea"/>
              <a:cs typeface="+mn-ea"/>
              <a:sym typeface="+mn-lt"/>
            </a:rPr>
            <a:t>系统操作能力转移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224" y="28224"/>
        <a:ext cx="4399437" cy="521731"/>
      </dsp:txXfrm>
    </dsp:sp>
    <dsp:sp modelId="{C4C8DCFE-CA6C-4DDD-9B42-3948F01E61C2}">
      <dsp:nvSpPr>
        <dsp:cNvPr id="0" name=""/>
        <dsp:cNvSpPr/>
      </dsp:nvSpPr>
      <dsp:spPr>
        <a:xfrm>
          <a:off x="0" y="580133"/>
          <a:ext cx="4455885"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各子系统功能操作手册</a:t>
          </a:r>
          <a:endParaRPr lang="en-US" sz="1300" kern="1200" dirty="0">
            <a:latin typeface="+mn-lt"/>
            <a:ea typeface="+mn-ea"/>
            <a:cs typeface="+mn-ea"/>
            <a:sym typeface="+mn-lt"/>
          </a:endParaRPr>
        </a:p>
      </dsp:txBody>
      <dsp:txXfrm>
        <a:off x="0" y="580133"/>
        <a:ext cx="4455885" cy="428490"/>
      </dsp:txXfrm>
    </dsp:sp>
    <dsp:sp modelId="{6DD99EDF-53BC-4BBB-B3B6-C7E980A44C59}">
      <dsp:nvSpPr>
        <dsp:cNvPr id="0" name=""/>
        <dsp:cNvSpPr/>
      </dsp:nvSpPr>
      <dsp:spPr>
        <a:xfrm>
          <a:off x="0" y="1008623"/>
          <a:ext cx="4455885" cy="578179"/>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effectLst>
                <a:outerShdw blurRad="38100" dist="38100" dir="2700000" algn="tl">
                  <a:srgbClr val="000000"/>
                </a:outerShdw>
              </a:effectLst>
              <a:latin typeface="+mn-lt"/>
              <a:ea typeface="+mn-ea"/>
              <a:cs typeface="+mn-ea"/>
              <a:sym typeface="+mn-lt"/>
            </a:rPr>
            <a:t>系统维护能力转移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8224" y="1036847"/>
        <a:ext cx="4399437" cy="521731"/>
      </dsp:txXfrm>
    </dsp:sp>
    <dsp:sp modelId="{1D85EA54-6640-4F89-AF8F-F4EDB80230B7}">
      <dsp:nvSpPr>
        <dsp:cNvPr id="0" name=""/>
        <dsp:cNvSpPr/>
      </dsp:nvSpPr>
      <dsp:spPr>
        <a:xfrm>
          <a:off x="0" y="1586803"/>
          <a:ext cx="4455885"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系统安装部署手册</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系统初始化</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系统日常维护</a:t>
          </a:r>
          <a:endParaRPr lang="en-US" sz="1300" kern="1200" dirty="0">
            <a:latin typeface="+mn-lt"/>
            <a:ea typeface="+mn-ea"/>
            <a:cs typeface="+mn-ea"/>
            <a:sym typeface="+mn-lt"/>
          </a:endParaRPr>
        </a:p>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常见问题处理</a:t>
          </a:r>
          <a:endParaRPr lang="en-US" sz="1300" kern="1200" dirty="0">
            <a:latin typeface="+mn-lt"/>
            <a:ea typeface="+mn-ea"/>
            <a:cs typeface="+mn-ea"/>
            <a:sym typeface="+mn-lt"/>
          </a:endParaRPr>
        </a:p>
      </dsp:txBody>
      <dsp:txXfrm>
        <a:off x="0" y="1586803"/>
        <a:ext cx="4455885" cy="1761570"/>
      </dsp:txXfrm>
    </dsp:sp>
    <dsp:sp modelId="{6CA55CD2-A664-434F-8A7C-29CB3638D7C4}">
      <dsp:nvSpPr>
        <dsp:cNvPr id="0" name=""/>
        <dsp:cNvSpPr/>
      </dsp:nvSpPr>
      <dsp:spPr>
        <a:xfrm>
          <a:off x="0" y="3348373"/>
          <a:ext cx="4455885" cy="531926"/>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effectLst>
                <a:outerShdw blurRad="38100" dist="38100" dir="2700000" algn="tl">
                  <a:srgbClr val="000000"/>
                </a:outerShdw>
              </a:effectLst>
              <a:latin typeface="+mn-lt"/>
              <a:ea typeface="+mn-ea"/>
              <a:cs typeface="+mn-ea"/>
              <a:sym typeface="+mn-lt"/>
            </a:rPr>
            <a:t>系统培训能力转移</a:t>
          </a:r>
          <a:endParaRPr lang="en-US" sz="1700" kern="1200" dirty="0">
            <a:effectLst>
              <a:outerShdw blurRad="38100" dist="38100" dir="2700000" algn="tl">
                <a:srgbClr val="000000"/>
              </a:outerShdw>
            </a:effectLst>
            <a:latin typeface="+mn-lt"/>
            <a:ea typeface="+mn-ea"/>
            <a:cs typeface="+mn-ea"/>
            <a:sym typeface="+mn-lt"/>
          </a:endParaRPr>
        </a:p>
      </dsp:txBody>
      <dsp:txXfrm>
        <a:off x="25966" y="3374339"/>
        <a:ext cx="4403953" cy="479994"/>
      </dsp:txXfrm>
    </dsp:sp>
    <dsp:sp modelId="{A8FE1365-570C-4941-8EF5-F4B62E2E5952}">
      <dsp:nvSpPr>
        <dsp:cNvPr id="0" name=""/>
        <dsp:cNvSpPr/>
      </dsp:nvSpPr>
      <dsp:spPr>
        <a:xfrm>
          <a:off x="0" y="3880299"/>
          <a:ext cx="4455885" cy="428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74"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zh-CN" sz="1300" kern="1200" dirty="0">
              <a:latin typeface="+mn-lt"/>
              <a:ea typeface="+mn-ea"/>
              <a:cs typeface="+mn-ea"/>
              <a:sym typeface="+mn-lt"/>
            </a:rPr>
            <a:t>用户培训手册</a:t>
          </a:r>
          <a:endParaRPr lang="en-US" sz="1300" kern="1200" dirty="0">
            <a:latin typeface="+mn-lt"/>
            <a:ea typeface="+mn-ea"/>
            <a:cs typeface="+mn-ea"/>
            <a:sym typeface="+mn-lt"/>
          </a:endParaRPr>
        </a:p>
      </dsp:txBody>
      <dsp:txXfrm>
        <a:off x="0" y="3880299"/>
        <a:ext cx="4455885" cy="42849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5F10-AEE7-464B-89D0-3F8139BB02BB}">
      <dsp:nvSpPr>
        <dsp:cNvPr id="0" name=""/>
        <dsp:cNvSpPr/>
      </dsp:nvSpPr>
      <dsp:spPr>
        <a:xfrm>
          <a:off x="0" y="83314"/>
          <a:ext cx="4749800" cy="558089"/>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outerShdw>
              </a:effectLst>
              <a:latin typeface="+mn-lt"/>
              <a:ea typeface="+mn-ea"/>
              <a:cs typeface="+mn-ea"/>
              <a:sym typeface="+mn-lt"/>
            </a:rPr>
            <a:t>MES </a:t>
          </a:r>
          <a:r>
            <a:rPr lang="en-US" sz="1800" kern="1200" dirty="0" err="1">
              <a:effectLst>
                <a:outerShdw blurRad="38100" dist="38100" dir="2700000" algn="tl">
                  <a:srgbClr val="000000"/>
                </a:outerShdw>
              </a:effectLst>
              <a:latin typeface="+mn-lt"/>
              <a:ea typeface="+mn-ea"/>
              <a:cs typeface="+mn-ea"/>
              <a:sym typeface="+mn-lt"/>
            </a:rPr>
            <a:t>基础知识转移</a:t>
          </a:r>
          <a:endParaRPr lang="en-US" sz="1800" kern="1200" dirty="0">
            <a:effectLst>
              <a:outerShdw blurRad="38100" dist="38100" dir="2700000" algn="tl">
                <a:srgbClr val="000000"/>
              </a:outerShdw>
            </a:effectLst>
            <a:latin typeface="+mn-lt"/>
            <a:ea typeface="+mn-ea"/>
            <a:cs typeface="+mn-ea"/>
            <a:sym typeface="+mn-lt"/>
          </a:endParaRPr>
        </a:p>
      </dsp:txBody>
      <dsp:txXfrm>
        <a:off x="27244" y="110558"/>
        <a:ext cx="4695312" cy="503601"/>
      </dsp:txXfrm>
    </dsp:sp>
    <dsp:sp modelId="{F5638F6E-F1DC-442B-8FE3-15D6BAAFB61F}">
      <dsp:nvSpPr>
        <dsp:cNvPr id="0" name=""/>
        <dsp:cNvSpPr/>
      </dsp:nvSpPr>
      <dsp:spPr>
        <a:xfrm>
          <a:off x="0" y="641404"/>
          <a:ext cx="4749800" cy="134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概述及功能框架</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a:t>
          </a:r>
          <a:r>
            <a:rPr lang="zh-CN" altLang="en-US" sz="1400" kern="1200" dirty="0">
              <a:latin typeface="+mn-lt"/>
              <a:ea typeface="+mn-ea"/>
              <a:cs typeface="+mn-ea"/>
              <a:sym typeface="+mn-lt"/>
            </a:rPr>
            <a:t>系统介绍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总体方案介绍</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altLang="zh-CN" sz="1400" kern="1200" dirty="0">
              <a:latin typeface="+mn-lt"/>
              <a:ea typeface="+mn-ea"/>
              <a:cs typeface="+mn-ea"/>
              <a:sym typeface="+mn-lt"/>
            </a:rPr>
            <a:t>MES</a:t>
          </a:r>
          <a:r>
            <a:rPr lang="zh-CN" altLang="en-US" sz="1400" kern="1200" dirty="0">
              <a:latin typeface="+mn-lt"/>
              <a:ea typeface="+mn-ea"/>
              <a:cs typeface="+mn-ea"/>
              <a:sym typeface="+mn-lt"/>
            </a:rPr>
            <a:t>系统资产清单</a:t>
          </a:r>
          <a:r>
            <a:rPr lang="en-US" altLang="zh-CN" sz="1400" kern="1200" dirty="0">
              <a:latin typeface="+mn-lt"/>
              <a:ea typeface="+mn-ea"/>
              <a:cs typeface="+mn-ea"/>
              <a:sym typeface="+mn-lt"/>
            </a:rPr>
            <a:t>(</a:t>
          </a:r>
          <a:r>
            <a:rPr lang="zh-CN" altLang="en-US" sz="1400" kern="1200" dirty="0">
              <a:latin typeface="+mn-lt"/>
              <a:ea typeface="+mn-ea"/>
              <a:cs typeface="+mn-ea"/>
              <a:sym typeface="+mn-lt"/>
            </a:rPr>
            <a:t>物理地址，</a:t>
          </a:r>
          <a:r>
            <a:rPr lang="en-US" altLang="zh-CN" sz="1400" kern="1200" dirty="0">
              <a:latin typeface="+mn-lt"/>
              <a:ea typeface="+mn-ea"/>
              <a:cs typeface="+mn-ea"/>
              <a:sym typeface="+mn-lt"/>
            </a:rPr>
            <a:t>IP</a:t>
          </a:r>
          <a:r>
            <a:rPr lang="zh-CN" altLang="en-US" sz="1400" kern="1200" dirty="0">
              <a:latin typeface="+mn-lt"/>
              <a:ea typeface="+mn-ea"/>
              <a:cs typeface="+mn-ea"/>
              <a:sym typeface="+mn-lt"/>
            </a:rPr>
            <a:t>，帐号，密码等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641404"/>
        <a:ext cx="4749800" cy="1341360"/>
      </dsp:txXfrm>
    </dsp:sp>
    <dsp:sp modelId="{4E5B7836-131B-47EA-966C-1A4EE05E1D63}">
      <dsp:nvSpPr>
        <dsp:cNvPr id="0" name=""/>
        <dsp:cNvSpPr/>
      </dsp:nvSpPr>
      <dsp:spPr>
        <a:xfrm>
          <a:off x="0" y="1982765"/>
          <a:ext cx="4749800" cy="558089"/>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altLang="zh-CN" sz="1800" kern="1200" dirty="0">
              <a:effectLst>
                <a:outerShdw blurRad="38100" dist="38100" dir="2700000" algn="tl">
                  <a:srgbClr val="000000"/>
                </a:outerShdw>
              </a:effectLst>
              <a:latin typeface="+mn-lt"/>
              <a:ea typeface="+mn-ea"/>
              <a:cs typeface="+mn-ea"/>
              <a:sym typeface="+mn-lt"/>
            </a:rPr>
            <a:t>MES </a:t>
          </a:r>
          <a:r>
            <a:rPr lang="zh-CN" altLang="en-US" sz="1800" kern="1200" dirty="0">
              <a:effectLst>
                <a:outerShdw blurRad="38100" dist="38100" dir="2700000" algn="tl">
                  <a:srgbClr val="000000"/>
                </a:outerShdw>
              </a:effectLst>
              <a:latin typeface="+mn-lt"/>
              <a:ea typeface="+mn-ea"/>
              <a:cs typeface="+mn-ea"/>
              <a:sym typeface="+mn-lt"/>
            </a:rPr>
            <a:t>平台产品知识及开发能力转移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244" y="2010009"/>
        <a:ext cx="4695312" cy="503601"/>
      </dsp:txXfrm>
    </dsp:sp>
    <dsp:sp modelId="{EEEBBCB4-6B6D-4EA5-96BF-D8B90B046540}">
      <dsp:nvSpPr>
        <dsp:cNvPr id="0" name=""/>
        <dsp:cNvSpPr/>
      </dsp:nvSpPr>
      <dsp:spPr>
        <a:xfrm>
          <a:off x="0" y="2540854"/>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MES </a:t>
          </a:r>
          <a:r>
            <a:rPr lang="zh-CN" altLang="en-US" sz="1400" kern="1200" dirty="0">
              <a:latin typeface="+mn-lt"/>
              <a:ea typeface="+mn-ea"/>
              <a:cs typeface="+mn-ea"/>
              <a:sym typeface="+mn-lt"/>
            </a:rPr>
            <a:t>平台及相关软件</a:t>
          </a:r>
          <a:r>
            <a:rPr lang="en-US" altLang="zh-CN" sz="1400" kern="1200" dirty="0">
              <a:latin typeface="+mn-lt"/>
              <a:ea typeface="+mn-ea"/>
              <a:cs typeface="+mn-ea"/>
              <a:sym typeface="+mn-lt"/>
            </a:rPr>
            <a:t>(</a:t>
          </a:r>
          <a:r>
            <a:rPr lang="en-US" sz="1400" kern="1200" dirty="0">
              <a:latin typeface="+mn-lt"/>
              <a:ea typeface="+mn-ea"/>
              <a:cs typeface="+mn-ea"/>
              <a:sym typeface="+mn-lt"/>
            </a:rPr>
            <a:t>FTPC, SOS, EIG</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en-US" sz="1400" kern="1200" dirty="0">
              <a:latin typeface="+mn-lt"/>
              <a:ea typeface="+mn-ea"/>
              <a:cs typeface="+mn-ea"/>
              <a:sym typeface="+mn-lt"/>
            </a:rPr>
            <a:t>PLC</a:t>
          </a:r>
          <a:r>
            <a:rPr lang="zh-CN" altLang="en-US" sz="1400" kern="1200" dirty="0">
              <a:latin typeface="+mn-lt"/>
              <a:ea typeface="+mn-ea"/>
              <a:cs typeface="+mn-ea"/>
              <a:sym typeface="+mn-lt"/>
            </a:rPr>
            <a:t>相关软件</a:t>
          </a:r>
          <a:r>
            <a:rPr lang="en-US" altLang="zh-CN" sz="1400" kern="1200" dirty="0">
              <a:latin typeface="+mn-lt"/>
              <a:ea typeface="+mn-ea"/>
              <a:cs typeface="+mn-ea"/>
              <a:sym typeface="+mn-lt"/>
            </a:rPr>
            <a:t>(</a:t>
          </a:r>
          <a:r>
            <a:rPr lang="en-US" sz="1400" kern="1200" dirty="0">
              <a:latin typeface="+mn-lt"/>
              <a:ea typeface="+mn-ea"/>
              <a:cs typeface="+mn-ea"/>
              <a:sym typeface="+mn-lt"/>
            </a:rPr>
            <a:t>OPC</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altLang="en-US" sz="1400" kern="1200" dirty="0">
              <a:latin typeface="+mn-lt"/>
              <a:ea typeface="+mn-ea"/>
              <a:cs typeface="+mn-ea"/>
              <a:sym typeface="+mn-lt"/>
            </a:rPr>
            <a:t>报表软件</a:t>
          </a:r>
          <a:r>
            <a:rPr lang="en-US" altLang="zh-CN" sz="1400" kern="1200" dirty="0">
              <a:latin typeface="+mn-lt"/>
              <a:ea typeface="+mn-ea"/>
              <a:cs typeface="+mn-ea"/>
              <a:sym typeface="+mn-lt"/>
            </a:rPr>
            <a:t>(</a:t>
          </a:r>
          <a:r>
            <a:rPr lang="en-US" altLang="zh-CN" sz="1400" kern="1200" dirty="0" err="1">
              <a:latin typeface="+mn-lt"/>
              <a:ea typeface="+mn-ea"/>
              <a:cs typeface="+mn-ea"/>
              <a:sym typeface="+mn-lt"/>
            </a:rPr>
            <a:t>iReport</a:t>
          </a:r>
          <a:r>
            <a:rPr lang="en-US" sz="1400" kern="1200" dirty="0">
              <a:latin typeface="+mn-lt"/>
              <a:ea typeface="+mn-ea"/>
              <a:cs typeface="+mn-ea"/>
              <a:sym typeface="+mn-lt"/>
            </a:rPr>
            <a:t>, SSRS</a:t>
          </a:r>
          <a:r>
            <a:rPr lang="zh-CN" altLang="en-US" sz="1400" kern="1200" dirty="0">
              <a:latin typeface="+mn-lt"/>
              <a:ea typeface="+mn-ea"/>
              <a:cs typeface="+mn-ea"/>
              <a:sym typeface="+mn-lt"/>
            </a:rPr>
            <a:t>等</a:t>
          </a:r>
          <a:r>
            <a:rPr lang="en-US" altLang="zh-CN" sz="1400" kern="1200" dirty="0">
              <a:latin typeface="+mn-lt"/>
              <a:ea typeface="+mn-ea"/>
              <a:cs typeface="+mn-ea"/>
              <a:sym typeface="+mn-lt"/>
            </a:rPr>
            <a:t>)</a:t>
          </a:r>
          <a:endParaRPr lang="en-US" sz="1400" kern="1200" dirty="0">
            <a:latin typeface="+mn-lt"/>
            <a:ea typeface="+mn-ea"/>
            <a:cs typeface="+mn-ea"/>
            <a:sym typeface="+mn-lt"/>
          </a:endParaRPr>
        </a:p>
      </dsp:txBody>
      <dsp:txXfrm>
        <a:off x="0" y="2540854"/>
        <a:ext cx="4749800" cy="1006020"/>
      </dsp:txXfrm>
    </dsp:sp>
    <dsp:sp modelId="{90E7599F-0D5F-4D8A-B837-9C4D7C21A941}">
      <dsp:nvSpPr>
        <dsp:cNvPr id="0" name=""/>
        <dsp:cNvSpPr/>
      </dsp:nvSpPr>
      <dsp:spPr>
        <a:xfrm>
          <a:off x="0" y="3546875"/>
          <a:ext cx="4749800" cy="558089"/>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outerShdw>
              </a:effectLst>
              <a:latin typeface="+mn-lt"/>
              <a:ea typeface="+mn-ea"/>
              <a:cs typeface="+mn-ea"/>
              <a:sym typeface="+mn-lt"/>
            </a:rPr>
            <a:t>MES </a:t>
          </a:r>
          <a:r>
            <a:rPr lang="zh-CN" sz="1800" kern="1200" dirty="0">
              <a:effectLst>
                <a:outerShdw blurRad="38100" dist="38100" dir="2700000" algn="tl">
                  <a:srgbClr val="000000"/>
                </a:outerShdw>
              </a:effectLst>
              <a:latin typeface="+mn-lt"/>
              <a:ea typeface="+mn-ea"/>
              <a:cs typeface="+mn-ea"/>
              <a:sym typeface="+mn-lt"/>
            </a:rPr>
            <a:t>系统设计及测试能力转移</a:t>
          </a:r>
          <a:endParaRPr lang="en-US" sz="1800" kern="1200" dirty="0">
            <a:effectLst>
              <a:outerShdw blurRad="38100" dist="38100" dir="2700000" algn="tl">
                <a:srgbClr val="000000"/>
              </a:outerShdw>
            </a:effectLst>
            <a:latin typeface="+mn-lt"/>
            <a:ea typeface="+mn-ea"/>
            <a:cs typeface="+mn-ea"/>
            <a:sym typeface="+mn-lt"/>
          </a:endParaRPr>
        </a:p>
      </dsp:txBody>
      <dsp:txXfrm>
        <a:off x="27244" y="3574119"/>
        <a:ext cx="4695312" cy="503601"/>
      </dsp:txXfrm>
    </dsp:sp>
    <dsp:sp modelId="{9FA289AD-E606-4D67-A6C7-E085E4D645D3}">
      <dsp:nvSpPr>
        <dsp:cNvPr id="0" name=""/>
        <dsp:cNvSpPr/>
      </dsp:nvSpPr>
      <dsp:spPr>
        <a:xfrm>
          <a:off x="0" y="4104965"/>
          <a:ext cx="4749800" cy="100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0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设计方法</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开发方法和工具</a:t>
          </a:r>
          <a:endParaRPr lang="en-US" sz="1400" kern="1200" dirty="0">
            <a:latin typeface="+mn-lt"/>
            <a:ea typeface="+mn-ea"/>
            <a:cs typeface="+mn-ea"/>
            <a:sym typeface="+mn-lt"/>
          </a:endParaRPr>
        </a:p>
        <a:p>
          <a:pPr marL="114300" lvl="1" indent="-114300" algn="l" defTabSz="622300">
            <a:lnSpc>
              <a:spcPct val="90000"/>
            </a:lnSpc>
            <a:spcBef>
              <a:spcPct val="0"/>
            </a:spcBef>
            <a:spcAft>
              <a:spcPct val="20000"/>
            </a:spcAft>
            <a:buChar char="•"/>
          </a:pPr>
          <a:r>
            <a:rPr lang="zh-CN" sz="1400" kern="1200" dirty="0">
              <a:latin typeface="+mn-lt"/>
              <a:ea typeface="+mn-ea"/>
              <a:cs typeface="+mn-ea"/>
              <a:sym typeface="+mn-lt"/>
            </a:rPr>
            <a:t>测试方法</a:t>
          </a:r>
          <a:r>
            <a:rPr lang="en-US" sz="1400" kern="1200" dirty="0">
              <a:latin typeface="+mn-lt"/>
              <a:ea typeface="+mn-ea"/>
              <a:cs typeface="+mn-ea"/>
              <a:sym typeface="+mn-lt"/>
            </a:rPr>
            <a:t>, </a:t>
          </a:r>
          <a:r>
            <a:rPr lang="zh-CN" sz="1400" kern="1200" dirty="0">
              <a:latin typeface="+mn-lt"/>
              <a:ea typeface="+mn-ea"/>
              <a:cs typeface="+mn-ea"/>
              <a:sym typeface="+mn-lt"/>
            </a:rPr>
            <a:t>测试计划，测试用例，测试报告和工具</a:t>
          </a:r>
          <a:endParaRPr lang="en-US" sz="1400" kern="1200" dirty="0">
            <a:latin typeface="+mn-lt"/>
            <a:ea typeface="+mn-ea"/>
            <a:cs typeface="+mn-ea"/>
            <a:sym typeface="+mn-lt"/>
          </a:endParaRPr>
        </a:p>
      </dsp:txBody>
      <dsp:txXfrm>
        <a:off x="0" y="4104965"/>
        <a:ext cx="4749800" cy="10060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2A00F-5D05-4AD6-96EB-491AA8F7952E}">
      <dsp:nvSpPr>
        <dsp:cNvPr id="0" name=""/>
        <dsp:cNvSpPr/>
      </dsp:nvSpPr>
      <dsp:spPr>
        <a:xfrm rot="5400000">
          <a:off x="6882451" y="-2923652"/>
          <a:ext cx="802793" cy="685538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主要包括项目相关的业务培训、软件平台的相关培训等。</a:t>
          </a:r>
          <a:endParaRPr lang="en-US" sz="1400" kern="1200" dirty="0">
            <a:latin typeface="+mn-lt"/>
            <a:ea typeface="+mn-ea"/>
            <a:cs typeface="+mn-ea"/>
            <a:sym typeface="+mn-lt"/>
          </a:endParaRPr>
        </a:p>
      </dsp:txBody>
      <dsp:txXfrm rot="-5400000">
        <a:off x="3856155" y="141833"/>
        <a:ext cx="6816197" cy="724415"/>
      </dsp:txXfrm>
    </dsp:sp>
    <dsp:sp modelId="{DAE6E8CA-2BC6-4799-9CD4-C4A8E3F4E0F1}">
      <dsp:nvSpPr>
        <dsp:cNvPr id="0" name=""/>
        <dsp:cNvSpPr/>
      </dsp:nvSpPr>
      <dsp:spPr>
        <a:xfrm>
          <a:off x="0" y="2295"/>
          <a:ext cx="3856155" cy="1003491"/>
        </a:xfrm>
        <a:prstGeom prst="roundRect">
          <a:avLst/>
        </a:prstGeom>
        <a:solidFill>
          <a:srgbClr val="DE303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zh-CN" sz="3700" kern="1200" dirty="0">
              <a:solidFill>
                <a:schemeClr val="tx1"/>
              </a:solidFill>
              <a:effectLst>
                <a:outerShdw blurRad="38100" dist="38100" dir="2700000" algn="tl">
                  <a:srgbClr val="000000"/>
                </a:outerShdw>
              </a:effectLst>
              <a:latin typeface="+mn-lt"/>
              <a:ea typeface="+mn-ea"/>
              <a:cs typeface="+mn-ea"/>
              <a:sym typeface="+mn-lt"/>
            </a:rPr>
            <a:t>培训</a:t>
          </a:r>
          <a:endParaRPr lang="en-US" sz="3700" kern="1200" dirty="0">
            <a:solidFill>
              <a:schemeClr val="tx1"/>
            </a:solidFill>
            <a:effectLst>
              <a:outerShdw blurRad="38100" dist="38100" dir="2700000" algn="tl">
                <a:srgbClr val="000000"/>
              </a:outerShdw>
            </a:effectLst>
            <a:latin typeface="+mn-lt"/>
            <a:ea typeface="+mn-ea"/>
            <a:cs typeface="+mn-ea"/>
            <a:sym typeface="+mn-lt"/>
          </a:endParaRPr>
        </a:p>
      </dsp:txBody>
      <dsp:txXfrm>
        <a:off x="48986" y="51281"/>
        <a:ext cx="3758183" cy="905519"/>
      </dsp:txXfrm>
    </dsp:sp>
    <dsp:sp modelId="{0EF43325-3429-4482-A637-9B50E53DBA8C}">
      <dsp:nvSpPr>
        <dsp:cNvPr id="0" name=""/>
        <dsp:cNvSpPr/>
      </dsp:nvSpPr>
      <dsp:spPr>
        <a:xfrm rot="5400000">
          <a:off x="6882451" y="-1869985"/>
          <a:ext cx="802793" cy="6855386"/>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主要包括技术文档、项目管理文档。</a:t>
          </a:r>
          <a:endParaRPr lang="en-US" sz="1400" kern="1200" dirty="0">
            <a:latin typeface="+mn-lt"/>
            <a:ea typeface="+mn-ea"/>
            <a:cs typeface="+mn-ea"/>
            <a:sym typeface="+mn-lt"/>
          </a:endParaRPr>
        </a:p>
      </dsp:txBody>
      <dsp:txXfrm rot="-5400000">
        <a:off x="3856155" y="1195500"/>
        <a:ext cx="6816197" cy="724415"/>
      </dsp:txXfrm>
    </dsp:sp>
    <dsp:sp modelId="{C71C921E-9703-469F-A536-8EC8B655336A}">
      <dsp:nvSpPr>
        <dsp:cNvPr id="0" name=""/>
        <dsp:cNvSpPr/>
      </dsp:nvSpPr>
      <dsp:spPr>
        <a:xfrm>
          <a:off x="0" y="1055961"/>
          <a:ext cx="3856155" cy="1003491"/>
        </a:xfrm>
        <a:prstGeom prst="roundRect">
          <a:avLst/>
        </a:prstGeom>
        <a:solidFill>
          <a:srgbClr val="12AA9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zh-CN" sz="3700" kern="1200" dirty="0">
              <a:solidFill>
                <a:schemeClr val="tx1"/>
              </a:solidFill>
              <a:effectLst>
                <a:outerShdw blurRad="38100" dist="38100" dir="2700000" algn="tl">
                  <a:srgbClr val="000000"/>
                </a:outerShdw>
              </a:effectLst>
              <a:latin typeface="+mn-lt"/>
              <a:ea typeface="+mn-ea"/>
              <a:cs typeface="+mn-ea"/>
              <a:sym typeface="+mn-lt"/>
            </a:rPr>
            <a:t>文档</a:t>
          </a:r>
          <a:endParaRPr lang="en-US" sz="3700" kern="1200" dirty="0">
            <a:solidFill>
              <a:schemeClr val="tx1"/>
            </a:solidFill>
            <a:effectLst>
              <a:outerShdw blurRad="38100" dist="38100" dir="2700000" algn="tl">
                <a:srgbClr val="000000"/>
              </a:outerShdw>
            </a:effectLst>
            <a:latin typeface="+mn-lt"/>
            <a:ea typeface="+mn-ea"/>
            <a:cs typeface="+mn-ea"/>
            <a:sym typeface="+mn-lt"/>
          </a:endParaRPr>
        </a:p>
      </dsp:txBody>
      <dsp:txXfrm>
        <a:off x="48986" y="1104947"/>
        <a:ext cx="3758183" cy="905519"/>
      </dsp:txXfrm>
    </dsp:sp>
    <dsp:sp modelId="{A3BE7A45-5BD8-4D0B-9620-DA64CAC039B9}">
      <dsp:nvSpPr>
        <dsp:cNvPr id="0" name=""/>
        <dsp:cNvSpPr/>
      </dsp:nvSpPr>
      <dsp:spPr>
        <a:xfrm rot="5400000">
          <a:off x="6882451" y="-816319"/>
          <a:ext cx="802793" cy="6855386"/>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从项目启动到项目验收，每</a:t>
          </a:r>
          <a:r>
            <a:rPr lang="en-US" sz="1400" kern="1200" dirty="0">
              <a:latin typeface="+mn-lt"/>
              <a:ea typeface="+mn-ea"/>
              <a:cs typeface="+mn-ea"/>
              <a:sym typeface="+mn-lt"/>
            </a:rPr>
            <a:t>1</a:t>
          </a:r>
          <a:r>
            <a:rPr lang="zh-CN" sz="1400" kern="1200" dirty="0">
              <a:latin typeface="+mn-lt"/>
              <a:ea typeface="+mn-ea"/>
              <a:cs typeface="+mn-ea"/>
              <a:sym typeface="+mn-lt"/>
            </a:rPr>
            <a:t>个月进行一次为期</a:t>
          </a:r>
          <a:r>
            <a:rPr lang="en-US" sz="1400" kern="1200" dirty="0">
              <a:latin typeface="+mn-lt"/>
              <a:ea typeface="+mn-ea"/>
              <a:cs typeface="+mn-ea"/>
              <a:sym typeface="+mn-lt"/>
            </a:rPr>
            <a:t> 1 </a:t>
          </a:r>
          <a:r>
            <a:rPr lang="zh-CN" sz="1400" kern="1200" dirty="0">
              <a:latin typeface="+mn-lt"/>
              <a:ea typeface="+mn-ea"/>
              <a:cs typeface="+mn-ea"/>
              <a:sym typeface="+mn-lt"/>
            </a:rPr>
            <a:t>天的研讨会，集中答疑，用户可就任何系统相关的问题进行提问。会后由</a:t>
          </a:r>
          <a:r>
            <a:rPr lang="en-US" sz="1400" kern="1200" dirty="0">
              <a:latin typeface="+mn-lt"/>
              <a:ea typeface="+mn-ea"/>
              <a:cs typeface="+mn-ea"/>
              <a:sym typeface="+mn-lt"/>
            </a:rPr>
            <a:t>AGS</a:t>
          </a:r>
          <a:r>
            <a:rPr lang="zh-CN" sz="1400" kern="1200" dirty="0">
              <a:latin typeface="+mn-lt"/>
              <a:ea typeface="+mn-ea"/>
              <a:cs typeface="+mn-ea"/>
              <a:sym typeface="+mn-lt"/>
            </a:rPr>
            <a:t>对问题及答案进行整理，</a:t>
          </a:r>
          <a:r>
            <a:rPr lang="en-US" sz="1400" kern="1200" dirty="0">
              <a:latin typeface="+mn-lt"/>
              <a:ea typeface="+mn-ea"/>
              <a:cs typeface="+mn-ea"/>
              <a:sym typeface="+mn-lt"/>
            </a:rPr>
            <a:t>3 </a:t>
          </a:r>
          <a:r>
            <a:rPr lang="zh-CN" sz="1400" kern="1200" dirty="0">
              <a:latin typeface="+mn-lt"/>
              <a:ea typeface="+mn-ea"/>
              <a:cs typeface="+mn-ea"/>
              <a:sym typeface="+mn-lt"/>
            </a:rPr>
            <a:t>个工作日内移交用户；</a:t>
          </a:r>
          <a:endParaRPr lang="en-US" sz="1400" kern="1200" dirty="0">
            <a:latin typeface="+mn-lt"/>
            <a:ea typeface="+mn-ea"/>
            <a:cs typeface="+mn-ea"/>
            <a:sym typeface="+mn-lt"/>
          </a:endParaRPr>
        </a:p>
      </dsp:txBody>
      <dsp:txXfrm rot="-5400000">
        <a:off x="3856155" y="2249166"/>
        <a:ext cx="6816197" cy="724415"/>
      </dsp:txXfrm>
    </dsp:sp>
    <dsp:sp modelId="{7BC69D3D-1E1D-405B-AAB2-B3FE717EBC40}">
      <dsp:nvSpPr>
        <dsp:cNvPr id="0" name=""/>
        <dsp:cNvSpPr/>
      </dsp:nvSpPr>
      <dsp:spPr>
        <a:xfrm>
          <a:off x="0" y="2109628"/>
          <a:ext cx="3856155" cy="1003491"/>
        </a:xfrm>
        <a:prstGeom prst="roundRect">
          <a:avLst/>
        </a:prstGeom>
        <a:solidFill>
          <a:srgbClr val="1677B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zh-CN" sz="3700" kern="1200" dirty="0">
              <a:solidFill>
                <a:schemeClr val="tx1"/>
              </a:solidFill>
              <a:effectLst>
                <a:outerShdw blurRad="38100" dist="38100" dir="2700000" algn="tl">
                  <a:srgbClr val="000000"/>
                </a:outerShdw>
              </a:effectLst>
              <a:latin typeface="+mn-lt"/>
              <a:ea typeface="+mn-ea"/>
              <a:cs typeface="+mn-ea"/>
              <a:sym typeface="+mn-lt"/>
            </a:rPr>
            <a:t>研讨会</a:t>
          </a:r>
          <a:endParaRPr lang="en-US" sz="3700" kern="1200" dirty="0">
            <a:solidFill>
              <a:schemeClr val="tx1"/>
            </a:solidFill>
            <a:effectLst>
              <a:outerShdw blurRad="38100" dist="38100" dir="2700000" algn="tl">
                <a:srgbClr val="000000"/>
              </a:outerShdw>
            </a:effectLst>
            <a:latin typeface="+mn-lt"/>
            <a:ea typeface="+mn-ea"/>
            <a:cs typeface="+mn-ea"/>
            <a:sym typeface="+mn-lt"/>
          </a:endParaRPr>
        </a:p>
      </dsp:txBody>
      <dsp:txXfrm>
        <a:off x="48986" y="2158614"/>
        <a:ext cx="3758183" cy="905519"/>
      </dsp:txXfrm>
    </dsp:sp>
    <dsp:sp modelId="{579DC8AF-F961-466E-BFC4-40F810CE3368}">
      <dsp:nvSpPr>
        <dsp:cNvPr id="0" name=""/>
        <dsp:cNvSpPr/>
      </dsp:nvSpPr>
      <dsp:spPr>
        <a:xfrm rot="5400000">
          <a:off x="6882451" y="237347"/>
          <a:ext cx="802793" cy="6855386"/>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除定期面对面答疑外，</a:t>
          </a:r>
          <a:r>
            <a:rPr lang="en-US" sz="1400" kern="1200" dirty="0">
              <a:latin typeface="+mn-lt"/>
              <a:ea typeface="+mn-ea"/>
              <a:cs typeface="+mn-ea"/>
              <a:sym typeface="+mn-lt"/>
            </a:rPr>
            <a:t>AGS</a:t>
          </a:r>
          <a:r>
            <a:rPr lang="zh-CN" sz="1400" kern="1200" dirty="0">
              <a:latin typeface="+mn-lt"/>
              <a:ea typeface="+mn-ea"/>
              <a:cs typeface="+mn-ea"/>
              <a:sym typeface="+mn-lt"/>
            </a:rPr>
            <a:t>还将采取电话、网络以及信件的方式对于用户提的问题进行答疑，由用户自行形成知识转移记录；</a:t>
          </a:r>
          <a:endParaRPr lang="en-US" sz="1400" kern="1200" dirty="0">
            <a:latin typeface="+mn-lt"/>
            <a:ea typeface="+mn-ea"/>
            <a:cs typeface="+mn-ea"/>
            <a:sym typeface="+mn-lt"/>
          </a:endParaRPr>
        </a:p>
      </dsp:txBody>
      <dsp:txXfrm rot="-5400000">
        <a:off x="3856155" y="3302833"/>
        <a:ext cx="6816197" cy="724415"/>
      </dsp:txXfrm>
    </dsp:sp>
    <dsp:sp modelId="{342CD4AC-1C29-4032-A3AD-3D452037296F}">
      <dsp:nvSpPr>
        <dsp:cNvPr id="0" name=""/>
        <dsp:cNvSpPr/>
      </dsp:nvSpPr>
      <dsp:spPr>
        <a:xfrm>
          <a:off x="0" y="3163294"/>
          <a:ext cx="3856155" cy="1003491"/>
        </a:xfrm>
        <a:prstGeom prst="roundRect">
          <a:avLst/>
        </a:prstGeom>
        <a:solidFill>
          <a:srgbClr val="A61B29"/>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zh-CN" sz="3700" kern="1200" dirty="0">
              <a:solidFill>
                <a:schemeClr val="tx1"/>
              </a:solidFill>
              <a:effectLst>
                <a:outerShdw blurRad="38100" dist="38100" dir="2700000" algn="tl">
                  <a:srgbClr val="000000"/>
                </a:outerShdw>
              </a:effectLst>
              <a:latin typeface="+mn-lt"/>
              <a:ea typeface="+mn-ea"/>
              <a:cs typeface="+mn-ea"/>
              <a:sym typeface="+mn-lt"/>
            </a:rPr>
            <a:t>不定期答疑</a:t>
          </a:r>
          <a:endParaRPr lang="en-US" sz="3700" kern="1200" dirty="0">
            <a:solidFill>
              <a:schemeClr val="tx1"/>
            </a:solidFill>
            <a:effectLst>
              <a:outerShdw blurRad="38100" dist="38100" dir="2700000" algn="tl">
                <a:srgbClr val="000000"/>
              </a:outerShdw>
            </a:effectLst>
            <a:latin typeface="+mn-lt"/>
            <a:ea typeface="+mn-ea"/>
            <a:cs typeface="+mn-ea"/>
            <a:sym typeface="+mn-lt"/>
          </a:endParaRPr>
        </a:p>
      </dsp:txBody>
      <dsp:txXfrm>
        <a:off x="48986" y="3212280"/>
        <a:ext cx="3758183" cy="905519"/>
      </dsp:txXfrm>
    </dsp:sp>
    <dsp:sp modelId="{E4B9C38F-CC9F-4643-A623-09DB1F65E651}">
      <dsp:nvSpPr>
        <dsp:cNvPr id="0" name=""/>
        <dsp:cNvSpPr/>
      </dsp:nvSpPr>
      <dsp:spPr>
        <a:xfrm rot="5400000">
          <a:off x="6882451" y="1291013"/>
          <a:ext cx="802793" cy="6855386"/>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sz="1400" kern="1200" dirty="0">
              <a:latin typeface="+mn-lt"/>
              <a:ea typeface="+mn-ea"/>
              <a:cs typeface="+mn-ea"/>
              <a:sym typeface="+mn-lt"/>
            </a:rPr>
            <a:t>项目启动阶段，</a:t>
          </a:r>
          <a:r>
            <a:rPr lang="en-US" sz="1400" kern="1200" dirty="0">
              <a:latin typeface="+mn-lt"/>
              <a:ea typeface="+mn-ea"/>
              <a:cs typeface="+mn-ea"/>
              <a:sym typeface="+mn-lt"/>
            </a:rPr>
            <a:t>AGS</a:t>
          </a:r>
          <a:r>
            <a:rPr lang="zh-CN" sz="1400" kern="1200" dirty="0">
              <a:latin typeface="+mn-lt"/>
              <a:ea typeface="+mn-ea"/>
              <a:cs typeface="+mn-ea"/>
              <a:sym typeface="+mn-lt"/>
            </a:rPr>
            <a:t>将提供所有项目人员的电话、邮箱等沟通工具，形成通讯录，以确保用户能随时随地与</a:t>
          </a:r>
          <a:r>
            <a:rPr lang="en-US" sz="1400" kern="1200" dirty="0">
              <a:latin typeface="+mn-lt"/>
              <a:ea typeface="+mn-ea"/>
              <a:cs typeface="+mn-ea"/>
              <a:sym typeface="+mn-lt"/>
            </a:rPr>
            <a:t>AGS</a:t>
          </a:r>
          <a:r>
            <a:rPr lang="zh-CN" sz="1400" kern="1200" dirty="0">
              <a:latin typeface="+mn-lt"/>
              <a:ea typeface="+mn-ea"/>
              <a:cs typeface="+mn-ea"/>
              <a:sym typeface="+mn-lt"/>
            </a:rPr>
            <a:t>取得联系。另外，</a:t>
          </a:r>
          <a:r>
            <a:rPr lang="en-US" sz="1400" kern="1200" dirty="0">
              <a:latin typeface="+mn-lt"/>
              <a:ea typeface="+mn-ea"/>
              <a:cs typeface="+mn-ea"/>
              <a:sym typeface="+mn-lt"/>
            </a:rPr>
            <a:t>AGS</a:t>
          </a:r>
          <a:r>
            <a:rPr lang="zh-CN" sz="1400" kern="1200" dirty="0">
              <a:latin typeface="+mn-lt"/>
              <a:ea typeface="+mn-ea"/>
              <a:cs typeface="+mn-ea"/>
              <a:sym typeface="+mn-lt"/>
            </a:rPr>
            <a:t>的其他非项目人员也有义务回答用户的技术及业务相关问题。</a:t>
          </a:r>
          <a:endParaRPr lang="en-US" sz="1400" kern="1200" dirty="0">
            <a:latin typeface="+mn-lt"/>
            <a:ea typeface="+mn-ea"/>
            <a:cs typeface="+mn-ea"/>
            <a:sym typeface="+mn-lt"/>
          </a:endParaRPr>
        </a:p>
      </dsp:txBody>
      <dsp:txXfrm rot="-5400000">
        <a:off x="3856155" y="4356499"/>
        <a:ext cx="6816197" cy="724415"/>
      </dsp:txXfrm>
    </dsp:sp>
    <dsp:sp modelId="{5DCE9B15-D580-4499-B980-8C57156C596C}">
      <dsp:nvSpPr>
        <dsp:cNvPr id="0" name=""/>
        <dsp:cNvSpPr/>
      </dsp:nvSpPr>
      <dsp:spPr>
        <a:xfrm>
          <a:off x="0" y="4216960"/>
          <a:ext cx="3856155" cy="1003491"/>
        </a:xfrm>
        <a:prstGeom prst="roundRect">
          <a:avLst/>
        </a:prstGeom>
        <a:solidFill>
          <a:srgbClr val="FCD217"/>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zh-CN" sz="3700" kern="1200" dirty="0">
              <a:solidFill>
                <a:schemeClr val="tx1"/>
              </a:solidFill>
              <a:effectLst>
                <a:outerShdw blurRad="38100" dist="38100" dir="2700000" algn="tl">
                  <a:srgbClr val="000000"/>
                </a:outerShdw>
              </a:effectLst>
              <a:latin typeface="+mn-lt"/>
              <a:ea typeface="+mn-ea"/>
              <a:cs typeface="+mn-ea"/>
              <a:sym typeface="+mn-lt"/>
            </a:rPr>
            <a:t>远程技术支持</a:t>
          </a:r>
          <a:endParaRPr lang="en-US" sz="3700" kern="1200" dirty="0">
            <a:solidFill>
              <a:schemeClr val="tx1"/>
            </a:solidFill>
            <a:effectLst>
              <a:outerShdw blurRad="38100" dist="38100" dir="2700000" algn="tl">
                <a:srgbClr val="000000"/>
              </a:outerShdw>
            </a:effectLst>
            <a:latin typeface="+mn-lt"/>
            <a:ea typeface="+mn-ea"/>
            <a:cs typeface="+mn-ea"/>
            <a:sym typeface="+mn-lt"/>
          </a:endParaRPr>
        </a:p>
      </dsp:txBody>
      <dsp:txXfrm>
        <a:off x="48986" y="4265946"/>
        <a:ext cx="3758183" cy="905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3527B-928C-466F-9E96-0C5352CEE297}">
      <dsp:nvSpPr>
        <dsp:cNvPr id="0" name=""/>
        <dsp:cNvSpPr/>
      </dsp:nvSpPr>
      <dsp:spPr>
        <a:xfrm>
          <a:off x="2080" y="195383"/>
          <a:ext cx="1650312" cy="989999"/>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生产建模</a:t>
          </a:r>
          <a:endParaRPr lang="en-US" altLang="zh-CN" sz="1600" kern="1200" dirty="0">
            <a:solidFill>
              <a:schemeClr val="tx1"/>
            </a:solidFill>
            <a:effectLst>
              <a:outerShdw blurRad="38100" dist="38100" dir="2700000" algn="tl">
                <a:srgbClr val="000000"/>
              </a:outerShdw>
            </a:effectLst>
            <a:latin typeface="+mn-lt"/>
            <a:ea typeface="+mn-ea"/>
            <a:cs typeface="+mn-ea"/>
            <a:sym typeface="+mn-lt"/>
          </a:endParaRPr>
        </a:p>
        <a:p>
          <a:pPr marL="0" lvl="0" indent="0" algn="ctr" defTabSz="711200">
            <a:lnSpc>
              <a:spcPct val="90000"/>
            </a:lnSpc>
            <a:spcBef>
              <a:spcPct val="0"/>
            </a:spcBef>
            <a:spcAft>
              <a:spcPct val="35000"/>
            </a:spcAft>
            <a:buNone/>
          </a:pPr>
          <a:r>
            <a:rPr lang="zh-CN" altLang="en-US" sz="1100" kern="1200" dirty="0">
              <a:effectLst>
                <a:outerShdw blurRad="38100" dist="38100" dir="2700000" algn="tl">
                  <a:srgbClr val="000000"/>
                </a:outerShdw>
              </a:effectLst>
              <a:latin typeface="+mn-lt"/>
              <a:ea typeface="+mn-ea"/>
              <a:cs typeface="+mn-ea"/>
              <a:sym typeface="+mn-lt"/>
            </a:rPr>
            <a:t>设备工艺参数</a:t>
          </a:r>
          <a:endParaRPr lang="en-US" altLang="zh-CN" sz="1100" kern="1200" dirty="0">
            <a:effectLst>
              <a:outerShdw blurRad="38100" dist="38100" dir="2700000" algn="tl">
                <a:srgbClr val="000000"/>
              </a:outerShdw>
            </a:effectLst>
            <a:latin typeface="+mn-lt"/>
            <a:ea typeface="+mn-ea"/>
            <a:cs typeface="+mn-ea"/>
            <a:sym typeface="+mn-lt"/>
          </a:endParaRPr>
        </a:p>
        <a:p>
          <a:pPr marL="0" lvl="0" indent="0" algn="ctr" defTabSz="711200">
            <a:lnSpc>
              <a:spcPct val="90000"/>
            </a:lnSpc>
            <a:spcBef>
              <a:spcPct val="0"/>
            </a:spcBef>
            <a:spcAft>
              <a:spcPct val="35000"/>
            </a:spcAft>
            <a:buNone/>
          </a:pPr>
          <a:r>
            <a:rPr lang="zh-CN" altLang="en-US" sz="1100" i="0" kern="1200" dirty="0">
              <a:effectLst>
                <a:outerShdw blurRad="38100" dist="38100" dir="2700000" algn="tl">
                  <a:srgbClr val="000000"/>
                </a:outerShdw>
              </a:effectLst>
              <a:latin typeface="+mn-lt"/>
              <a:ea typeface="+mn-ea"/>
              <a:cs typeface="+mn-ea"/>
              <a:sym typeface="+mn-lt"/>
            </a:rPr>
            <a:t>生产规则设定</a:t>
          </a:r>
          <a:endParaRPr lang="zh-CN" altLang="en-US" sz="1100" kern="1200" dirty="0">
            <a:solidFill>
              <a:schemeClr val="tx1"/>
            </a:solidFill>
            <a:effectLst>
              <a:outerShdw blurRad="38100" dist="38100" dir="2700000" algn="tl">
                <a:srgbClr val="000000"/>
              </a:outerShdw>
            </a:effectLst>
            <a:latin typeface="+mn-lt"/>
            <a:ea typeface="+mn-ea"/>
            <a:cs typeface="+mn-ea"/>
            <a:sym typeface="+mn-lt"/>
          </a:endParaRPr>
        </a:p>
      </dsp:txBody>
      <dsp:txXfrm>
        <a:off x="2080" y="195383"/>
        <a:ext cx="1650312" cy="989999"/>
      </dsp:txXfrm>
    </dsp:sp>
    <dsp:sp modelId="{1C889E7A-781E-4666-857C-80AFB1B44184}">
      <dsp:nvSpPr>
        <dsp:cNvPr id="0" name=""/>
        <dsp:cNvSpPr/>
      </dsp:nvSpPr>
      <dsp:spPr>
        <a:xfrm>
          <a:off x="1792503" y="194794"/>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effectLst>
                <a:outerShdw blurRad="38100" dist="38100" dir="2700000" algn="tl">
                  <a:srgbClr val="000000"/>
                </a:outerShdw>
              </a:effectLst>
              <a:latin typeface="+mn-lt"/>
              <a:ea typeface="+mn-ea"/>
              <a:cs typeface="+mn-ea"/>
              <a:sym typeface="+mn-lt"/>
            </a:rPr>
            <a:t>工艺管理</a:t>
          </a:r>
        </a:p>
      </dsp:txBody>
      <dsp:txXfrm>
        <a:off x="1792503" y="194794"/>
        <a:ext cx="1650312" cy="990187"/>
      </dsp:txXfrm>
    </dsp:sp>
    <dsp:sp modelId="{57112987-47FE-4806-8055-8A98D59F10B7}">
      <dsp:nvSpPr>
        <dsp:cNvPr id="0" name=""/>
        <dsp:cNvSpPr/>
      </dsp:nvSpPr>
      <dsp:spPr>
        <a:xfrm>
          <a:off x="3613507" y="197576"/>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品质管理</a:t>
          </a:r>
        </a:p>
      </dsp:txBody>
      <dsp:txXfrm>
        <a:off x="3613507" y="197576"/>
        <a:ext cx="1650312" cy="990187"/>
      </dsp:txXfrm>
    </dsp:sp>
    <dsp:sp modelId="{35541E71-995A-4533-A92D-8C9C3CAA41B5}">
      <dsp:nvSpPr>
        <dsp:cNvPr id="0" name=""/>
        <dsp:cNvSpPr/>
      </dsp:nvSpPr>
      <dsp:spPr>
        <a:xfrm>
          <a:off x="5448110" y="195289"/>
          <a:ext cx="1650312" cy="990187"/>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生产管理</a:t>
          </a:r>
          <a:endParaRPr lang="en-US" altLang="zh-CN" sz="1600" kern="1200" dirty="0">
            <a:effectLst>
              <a:outerShdw blurRad="38100" dist="38100" dir="2700000" algn="tl">
                <a:srgbClr val="000000"/>
              </a:outerShdw>
            </a:effectLst>
            <a:latin typeface="+mn-lt"/>
            <a:ea typeface="+mn-ea"/>
            <a:cs typeface="+mn-ea"/>
            <a:sym typeface="+mn-lt"/>
          </a:endParaRPr>
        </a:p>
        <a:p>
          <a:pPr marL="0" lvl="0" indent="0" algn="ctr" defTabSz="711200">
            <a:lnSpc>
              <a:spcPct val="90000"/>
            </a:lnSpc>
            <a:spcBef>
              <a:spcPct val="0"/>
            </a:spcBef>
            <a:spcAft>
              <a:spcPct val="35000"/>
            </a:spcAft>
            <a:buNone/>
          </a:pPr>
          <a:r>
            <a:rPr lang="zh-CN" altLang="en-US" sz="1400" kern="1200" dirty="0">
              <a:effectLst>
                <a:outerShdw blurRad="38100" dist="38100" dir="2700000" algn="tl">
                  <a:srgbClr val="000000"/>
                </a:outerShdw>
              </a:effectLst>
              <a:latin typeface="+mn-lt"/>
              <a:ea typeface="+mn-ea"/>
              <a:cs typeface="+mn-ea"/>
              <a:sym typeface="+mn-lt"/>
            </a:rPr>
            <a:t>现场监控</a:t>
          </a:r>
          <a:r>
            <a:rPr lang="en-US" altLang="zh-CN" sz="1400" kern="1200" dirty="0">
              <a:effectLst>
                <a:outerShdw blurRad="38100" dist="38100" dir="2700000" algn="tl">
                  <a:srgbClr val="000000"/>
                </a:outerShdw>
              </a:effectLst>
              <a:latin typeface="+mn-lt"/>
              <a:ea typeface="+mn-ea"/>
              <a:cs typeface="+mn-ea"/>
              <a:sym typeface="+mn-lt"/>
            </a:rPr>
            <a:t>/</a:t>
          </a:r>
          <a:r>
            <a:rPr lang="zh-CN" altLang="en-US" sz="1400" kern="1200" dirty="0">
              <a:effectLst>
                <a:outerShdw blurRad="38100" dist="38100" dir="2700000" algn="tl">
                  <a:srgbClr val="000000"/>
                </a:outerShdw>
              </a:effectLst>
              <a:latin typeface="+mn-lt"/>
              <a:ea typeface="+mn-ea"/>
              <a:cs typeface="+mn-ea"/>
              <a:sym typeface="+mn-lt"/>
            </a:rPr>
            <a:t>数据采集</a:t>
          </a:r>
        </a:p>
      </dsp:txBody>
      <dsp:txXfrm>
        <a:off x="5448110" y="195289"/>
        <a:ext cx="1650312" cy="990187"/>
      </dsp:txXfrm>
    </dsp:sp>
    <dsp:sp modelId="{B8D17B5E-C130-4288-8CB6-B9558DE4DD21}">
      <dsp:nvSpPr>
        <dsp:cNvPr id="0" name=""/>
        <dsp:cNvSpPr/>
      </dsp:nvSpPr>
      <dsp:spPr>
        <a:xfrm>
          <a:off x="208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计划</a:t>
          </a:r>
          <a:endParaRPr lang="en-US" altLang="zh-CN" sz="1600" kern="1200" dirty="0">
            <a:effectLst>
              <a:outerShdw blurRad="38100" dist="38100" dir="2700000" algn="tl">
                <a:srgbClr val="000000"/>
              </a:outerShdw>
            </a:effectLst>
            <a:latin typeface="+mn-lt"/>
            <a:ea typeface="+mn-ea"/>
            <a:cs typeface="+mn-ea"/>
            <a:sym typeface="+mn-lt"/>
          </a:endParaRPr>
        </a:p>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工单管理</a:t>
          </a:r>
        </a:p>
      </dsp:txBody>
      <dsp:txXfrm>
        <a:off x="2080" y="1321633"/>
        <a:ext cx="1650312" cy="990187"/>
      </dsp:txXfrm>
    </dsp:sp>
    <dsp:sp modelId="{25A780EF-00FD-4AFC-8AFB-5B1399B86EEF}">
      <dsp:nvSpPr>
        <dsp:cNvPr id="0" name=""/>
        <dsp:cNvSpPr/>
      </dsp:nvSpPr>
      <dsp:spPr>
        <a:xfrm>
          <a:off x="1817423"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防错追溯管理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1321633"/>
        <a:ext cx="1650312" cy="990187"/>
      </dsp:txXfrm>
    </dsp:sp>
    <dsp:sp modelId="{9F2C4FDE-ABDB-43C2-BD33-504C13C7A42A}">
      <dsp:nvSpPr>
        <dsp:cNvPr id="0" name=""/>
        <dsp:cNvSpPr/>
      </dsp:nvSpPr>
      <dsp:spPr>
        <a:xfrm>
          <a:off x="3632767"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物料管理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3632767" y="1321633"/>
        <a:ext cx="1650312" cy="990187"/>
      </dsp:txXfrm>
    </dsp:sp>
    <dsp:sp modelId="{0774D214-801B-4536-A21D-DF781037FA41}">
      <dsp:nvSpPr>
        <dsp:cNvPr id="0" name=""/>
        <dsp:cNvSpPr/>
      </dsp:nvSpPr>
      <dsp:spPr>
        <a:xfrm>
          <a:off x="5448110" y="1321633"/>
          <a:ext cx="1650312" cy="990187"/>
        </a:xfrm>
        <a:prstGeom prst="rect">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仓储管理</a:t>
          </a:r>
        </a:p>
      </dsp:txBody>
      <dsp:txXfrm>
        <a:off x="5448110" y="1321633"/>
        <a:ext cx="1650312" cy="990187"/>
      </dsp:txXfrm>
    </dsp:sp>
    <dsp:sp modelId="{3C8F1B63-08E8-49F7-8582-30C700086132}">
      <dsp:nvSpPr>
        <dsp:cNvPr id="0" name=""/>
        <dsp:cNvSpPr/>
      </dsp:nvSpPr>
      <dsp:spPr>
        <a:xfrm>
          <a:off x="208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设备联机</a:t>
          </a:r>
        </a:p>
      </dsp:txBody>
      <dsp:txXfrm>
        <a:off x="2080" y="2476852"/>
        <a:ext cx="1650312" cy="990187"/>
      </dsp:txXfrm>
    </dsp:sp>
    <dsp:sp modelId="{A7290773-02CC-44CB-ACEC-F66CD3AA86B0}">
      <dsp:nvSpPr>
        <dsp:cNvPr id="0" name=""/>
        <dsp:cNvSpPr/>
      </dsp:nvSpPr>
      <dsp:spPr>
        <a:xfrm>
          <a:off x="1817423"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effectLst>
                <a:outerShdw blurRad="38100" dist="38100" dir="2700000" algn="tl">
                  <a:srgbClr val="000000"/>
                </a:outerShdw>
              </a:effectLst>
              <a:latin typeface="+mn-lt"/>
              <a:ea typeface="+mn-ea"/>
              <a:cs typeface="+mn-ea"/>
              <a:sym typeface="+mn-lt"/>
            </a:rPr>
            <a:t>MRP</a:t>
          </a:r>
        </a:p>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物料需求计划</a:t>
          </a:r>
          <a:endParaRPr lang="en-US" altLang="zh-CN" sz="1600" kern="1200" dirty="0">
            <a:effectLst>
              <a:outerShdw blurRad="38100" dist="38100" dir="2700000" algn="tl">
                <a:srgbClr val="000000"/>
              </a:outerShdw>
            </a:effectLst>
            <a:latin typeface="+mn-lt"/>
            <a:ea typeface="+mn-ea"/>
            <a:cs typeface="+mn-ea"/>
            <a:sym typeface="+mn-lt"/>
          </a:endParaRPr>
        </a:p>
      </dsp:txBody>
      <dsp:txXfrm>
        <a:off x="1817423" y="2476852"/>
        <a:ext cx="1650312" cy="990187"/>
      </dsp:txXfrm>
    </dsp:sp>
    <dsp:sp modelId="{5C42F3C1-3B9C-4720-AA54-BD20AD3644EA}">
      <dsp:nvSpPr>
        <dsp:cNvPr id="0" name=""/>
        <dsp:cNvSpPr/>
      </dsp:nvSpPr>
      <dsp:spPr>
        <a:xfrm>
          <a:off x="3632767"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报表管理</a:t>
          </a:r>
          <a:endParaRPr lang="en-US" altLang="zh-CN" sz="1600" kern="1200" dirty="0">
            <a:effectLst>
              <a:outerShdw blurRad="38100" dist="38100" dir="2700000" algn="tl">
                <a:srgbClr val="000000"/>
              </a:outerShdw>
            </a:effectLst>
            <a:latin typeface="+mn-lt"/>
            <a:ea typeface="+mn-ea"/>
            <a:cs typeface="+mn-ea"/>
            <a:sym typeface="+mn-lt"/>
          </a:endParaRPr>
        </a:p>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可视化看板</a:t>
          </a:r>
          <a:endParaRPr lang="zh-CN" altLang="en-US" sz="1600" i="0" kern="1200" dirty="0">
            <a:effectLst>
              <a:outerShdw blurRad="38100" dist="38100" dir="2700000" algn="tl">
                <a:srgbClr val="000000"/>
              </a:outerShdw>
            </a:effectLst>
            <a:latin typeface="+mn-lt"/>
            <a:ea typeface="+mn-ea"/>
            <a:cs typeface="+mn-ea"/>
            <a:sym typeface="+mn-lt"/>
          </a:endParaRPr>
        </a:p>
      </dsp:txBody>
      <dsp:txXfrm>
        <a:off x="3632767" y="2476852"/>
        <a:ext cx="1650312" cy="990187"/>
      </dsp:txXfrm>
    </dsp:sp>
    <dsp:sp modelId="{21D020ED-C092-4C27-BF91-08D4DE79A59D}">
      <dsp:nvSpPr>
        <dsp:cNvPr id="0" name=""/>
        <dsp:cNvSpPr/>
      </dsp:nvSpPr>
      <dsp:spPr>
        <a:xfrm>
          <a:off x="5448110" y="2476852"/>
          <a:ext cx="1650312" cy="990187"/>
        </a:xfrm>
        <a:prstGeom prst="rect">
          <a:avLst/>
        </a:prstGeom>
        <a:solidFill>
          <a:srgbClr val="7A737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outerShdw>
              </a:effectLst>
              <a:latin typeface="+mn-lt"/>
              <a:ea typeface="+mn-ea"/>
              <a:cs typeface="+mn-ea"/>
              <a:sym typeface="+mn-lt"/>
            </a:rPr>
            <a:t>设备管理</a:t>
          </a:r>
          <a:endParaRPr lang="en-US" altLang="zh-CN" sz="1600" kern="1200" dirty="0">
            <a:effectLst>
              <a:outerShdw blurRad="38100" dist="38100" dir="2700000" algn="tl">
                <a:srgbClr val="000000"/>
              </a:outerShdw>
            </a:effectLst>
            <a:latin typeface="+mn-lt"/>
            <a:ea typeface="+mn-ea"/>
            <a:cs typeface="+mn-ea"/>
            <a:sym typeface="+mn-lt"/>
          </a:endParaRPr>
        </a:p>
      </dsp:txBody>
      <dsp:txXfrm>
        <a:off x="5448110" y="2476852"/>
        <a:ext cx="1650312" cy="9901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E-SOP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A5F4D-FB51-4610-ADD1-06E051311BAF}">
      <dsp:nvSpPr>
        <dsp:cNvPr id="0" name=""/>
        <dsp:cNvSpPr/>
      </dsp:nvSpPr>
      <dsp:spPr>
        <a:xfrm>
          <a:off x="3114"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生产建模</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基础数据</a:t>
          </a:r>
        </a:p>
      </dsp:txBody>
      <dsp:txXfrm>
        <a:off x="3114" y="430562"/>
        <a:ext cx="1686289" cy="1011773"/>
      </dsp:txXfrm>
    </dsp:sp>
    <dsp:sp modelId="{B2F58529-A75B-4C01-81CB-A5269B527A9D}">
      <dsp:nvSpPr>
        <dsp:cNvPr id="0" name=""/>
        <dsp:cNvSpPr/>
      </dsp:nvSpPr>
      <dsp:spPr>
        <a:xfrm>
          <a:off x="1858033"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工艺管理</a:t>
          </a:r>
        </a:p>
      </dsp:txBody>
      <dsp:txXfrm>
        <a:off x="1858033" y="430562"/>
        <a:ext cx="1686289" cy="1011773"/>
      </dsp:txXfrm>
    </dsp:sp>
    <dsp:sp modelId="{5AE6794E-4E59-4439-B182-84244F9B5D45}">
      <dsp:nvSpPr>
        <dsp:cNvPr id="0" name=""/>
        <dsp:cNvSpPr/>
      </dsp:nvSpPr>
      <dsp:spPr>
        <a:xfrm>
          <a:off x="3712952" y="430562"/>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effectLst>
                <a:outerShdw blurRad="38100" dist="38100" dir="2700000" algn="ctr" rotWithShape="0">
                  <a:schemeClr val="bg2">
                    <a:lumMod val="10000"/>
                  </a:schemeClr>
                </a:outerShdw>
              </a:effectLst>
              <a:latin typeface="+mn-lt"/>
              <a:ea typeface="+mn-ea"/>
              <a:cs typeface="+mn-ea"/>
              <a:sym typeface="+mn-lt"/>
            </a:rPr>
            <a:t>SOP</a:t>
          </a:r>
          <a:r>
            <a:rPr lang="zh-CN" altLang="en-US" sz="1800" kern="1200" dirty="0">
              <a:effectLst>
                <a:outerShdw blurRad="38100" dist="38100" dir="2700000" algn="ctr" rotWithShape="0">
                  <a:schemeClr val="bg2">
                    <a:lumMod val="10000"/>
                  </a:schemeClr>
                </a:outerShdw>
              </a:effectLst>
              <a:latin typeface="+mn-lt"/>
              <a:ea typeface="+mn-ea"/>
              <a:cs typeface="+mn-ea"/>
              <a:sym typeface="+mn-lt"/>
            </a:rPr>
            <a:t>文件</a:t>
          </a:r>
        </a:p>
      </dsp:txBody>
      <dsp:txXfrm>
        <a:off x="3712952" y="430562"/>
        <a:ext cx="1686289" cy="1011773"/>
      </dsp:txXfrm>
    </dsp:sp>
    <dsp:sp modelId="{53014220-153A-430F-AC44-BFC593C373AD}">
      <dsp:nvSpPr>
        <dsp:cNvPr id="0" name=""/>
        <dsp:cNvSpPr/>
      </dsp:nvSpPr>
      <dsp:spPr>
        <a:xfrm>
          <a:off x="5567870" y="430562"/>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生产计划</a:t>
          </a:r>
        </a:p>
      </dsp:txBody>
      <dsp:txXfrm>
        <a:off x="5567870" y="430562"/>
        <a:ext cx="1686289" cy="1011773"/>
      </dsp:txXfrm>
    </dsp:sp>
    <dsp:sp modelId="{99771992-0C3C-4C2A-BF84-5D0AABFC831E}">
      <dsp:nvSpPr>
        <dsp:cNvPr id="0" name=""/>
        <dsp:cNvSpPr/>
      </dsp:nvSpPr>
      <dsp:spPr>
        <a:xfrm>
          <a:off x="7422789" y="430562"/>
          <a:ext cx="1686289" cy="1011773"/>
        </a:xfrm>
        <a:prstGeom prst="rect">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仓库管理</a:t>
          </a:r>
        </a:p>
      </dsp:txBody>
      <dsp:txXfrm>
        <a:off x="7422789" y="430562"/>
        <a:ext cx="1686289" cy="1011773"/>
      </dsp:txXfrm>
    </dsp:sp>
    <dsp:sp modelId="{02FD64F6-E0DD-44F6-86A9-C9F291F06A30}">
      <dsp:nvSpPr>
        <dsp:cNvPr id="0" name=""/>
        <dsp:cNvSpPr/>
      </dsp:nvSpPr>
      <dsp:spPr>
        <a:xfrm>
          <a:off x="3114"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车间作业</a:t>
          </a:r>
        </a:p>
      </dsp:txBody>
      <dsp:txXfrm>
        <a:off x="3114" y="1610964"/>
        <a:ext cx="1686289" cy="1011773"/>
      </dsp:txXfrm>
    </dsp:sp>
    <dsp:sp modelId="{CDA95B2D-8AB7-4AC8-AA41-0733A43446A7}">
      <dsp:nvSpPr>
        <dsp:cNvPr id="0" name=""/>
        <dsp:cNvSpPr/>
      </dsp:nvSpPr>
      <dsp:spPr>
        <a:xfrm>
          <a:off x="1858033"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质量管理</a:t>
          </a:r>
        </a:p>
      </dsp:txBody>
      <dsp:txXfrm>
        <a:off x="1858033" y="1610964"/>
        <a:ext cx="1686289" cy="1011773"/>
      </dsp:txXfrm>
    </dsp:sp>
    <dsp:sp modelId="{D950091A-9354-479C-9551-2B8EBD2C131B}">
      <dsp:nvSpPr>
        <dsp:cNvPr id="0" name=""/>
        <dsp:cNvSpPr/>
      </dsp:nvSpPr>
      <dsp:spPr>
        <a:xfrm>
          <a:off x="3712952" y="1610964"/>
          <a:ext cx="1686289" cy="1011773"/>
        </a:xfrm>
        <a:prstGeom prst="rect">
          <a:avLst/>
        </a:prstGeom>
        <a:solidFill>
          <a:srgbClr val="2775B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设备管理</a:t>
          </a:r>
        </a:p>
      </dsp:txBody>
      <dsp:txXfrm>
        <a:off x="3712952" y="1610964"/>
        <a:ext cx="1686289" cy="1011773"/>
      </dsp:txXfrm>
    </dsp:sp>
    <dsp:sp modelId="{339C51E3-3B2C-40B6-9F0E-D3EE52049BDE}">
      <dsp:nvSpPr>
        <dsp:cNvPr id="0" name=""/>
        <dsp:cNvSpPr/>
      </dsp:nvSpPr>
      <dsp:spPr>
        <a:xfrm>
          <a:off x="5567870"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系统集成</a:t>
          </a:r>
        </a:p>
      </dsp:txBody>
      <dsp:txXfrm>
        <a:off x="5567870" y="1610964"/>
        <a:ext cx="1686289" cy="1011773"/>
      </dsp:txXfrm>
    </dsp:sp>
    <dsp:sp modelId="{941AE802-ECD8-4B30-A714-DA578A60A6F1}">
      <dsp:nvSpPr>
        <dsp:cNvPr id="0" name=""/>
        <dsp:cNvSpPr/>
      </dsp:nvSpPr>
      <dsp:spPr>
        <a:xfrm>
          <a:off x="7422789" y="1610964"/>
          <a:ext cx="1686289" cy="1011773"/>
        </a:xfrm>
        <a:prstGeom prst="rect">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生产监视</a:t>
          </a:r>
          <a:endParaRPr lang="en-US" altLang="zh-CN" sz="1800" kern="1200" dirty="0">
            <a:effectLst>
              <a:outerShdw blurRad="38100" dist="38100" dir="2700000" algn="ctr" rotWithShape="0">
                <a:schemeClr val="bg2">
                  <a:lumMod val="10000"/>
                </a:schemeClr>
              </a:outerShdw>
            </a:effectLst>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effectLst>
                <a:outerShdw blurRad="38100" dist="38100" dir="2700000" algn="ctr" rotWithShape="0">
                  <a:schemeClr val="bg2">
                    <a:lumMod val="10000"/>
                  </a:schemeClr>
                </a:outerShdw>
              </a:effectLst>
              <a:latin typeface="+mn-lt"/>
              <a:ea typeface="+mn-ea"/>
              <a:cs typeface="+mn-ea"/>
              <a:sym typeface="+mn-lt"/>
            </a:rPr>
            <a:t>看板和报表</a:t>
          </a:r>
        </a:p>
      </dsp:txBody>
      <dsp:txXfrm>
        <a:off x="7422789" y="1610964"/>
        <a:ext cx="1686289" cy="10117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75E39-E817-4241-9D7C-DD1594DCCA46}">
      <dsp:nvSpPr>
        <dsp:cNvPr id="0" name=""/>
        <dsp:cNvSpPr/>
      </dsp:nvSpPr>
      <dsp:spPr>
        <a:xfrm>
          <a:off x="78721" y="0"/>
          <a:ext cx="2030409" cy="619381"/>
        </a:xfrm>
        <a:prstGeom prst="roundRect">
          <a:avLst>
            <a:gd name="adj" fmla="val 10000"/>
          </a:avLst>
        </a:prstGeom>
        <a:solidFill>
          <a:srgbClr val="1677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effectLst>
                <a:outerShdw blurRad="38100" dist="38100" dir="2700000" algn="tl">
                  <a:srgbClr val="000000"/>
                </a:outerShdw>
              </a:effectLst>
              <a:latin typeface="+mn-lt"/>
              <a:ea typeface="+mn-ea"/>
              <a:cs typeface="+mn-ea"/>
              <a:sym typeface="+mn-lt"/>
            </a:rPr>
            <a:t>制定盘点方案</a:t>
          </a:r>
        </a:p>
      </dsp:txBody>
      <dsp:txXfrm>
        <a:off x="96862" y="18141"/>
        <a:ext cx="1994127" cy="583099"/>
      </dsp:txXfrm>
    </dsp:sp>
    <dsp:sp modelId="{D8FA7298-37DE-4480-B79D-3032FC336F17}">
      <dsp:nvSpPr>
        <dsp:cNvPr id="0" name=""/>
        <dsp:cNvSpPr/>
      </dsp:nvSpPr>
      <dsp:spPr>
        <a:xfrm rot="5400000">
          <a:off x="977593" y="635130"/>
          <a:ext cx="232665" cy="27872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10" y="658158"/>
        <a:ext cx="167233" cy="162866"/>
      </dsp:txXfrm>
    </dsp:sp>
    <dsp:sp modelId="{02C364B9-23AA-4B4C-B1B1-BD2E19AA5CCD}">
      <dsp:nvSpPr>
        <dsp:cNvPr id="0" name=""/>
        <dsp:cNvSpPr/>
      </dsp:nvSpPr>
      <dsp:spPr>
        <a:xfrm>
          <a:off x="78721" y="929601"/>
          <a:ext cx="2030409" cy="619381"/>
        </a:xfrm>
        <a:prstGeom prst="roundRect">
          <a:avLst>
            <a:gd name="adj" fmla="val 10000"/>
          </a:avLst>
        </a:prstGeom>
        <a:solidFill>
          <a:srgbClr val="12AA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effectLst>
                <a:outerShdw blurRad="38100" dist="38100" dir="2700000" algn="tl">
                  <a:srgbClr val="000000"/>
                </a:outerShdw>
              </a:effectLst>
              <a:latin typeface="+mn-lt"/>
              <a:ea typeface="+mn-ea"/>
              <a:cs typeface="+mn-ea"/>
              <a:sym typeface="+mn-lt"/>
            </a:rPr>
            <a:t>打印盘点方案</a:t>
          </a:r>
        </a:p>
      </dsp:txBody>
      <dsp:txXfrm>
        <a:off x="96862" y="947742"/>
        <a:ext cx="1994127" cy="583099"/>
      </dsp:txXfrm>
    </dsp:sp>
    <dsp:sp modelId="{827F2B3F-479E-4372-8D15-770AD751A5E6}">
      <dsp:nvSpPr>
        <dsp:cNvPr id="0" name=""/>
        <dsp:cNvSpPr/>
      </dsp:nvSpPr>
      <dsp:spPr>
        <a:xfrm rot="5400000">
          <a:off x="977791" y="1564467"/>
          <a:ext cx="232268" cy="278721"/>
        </a:xfrm>
        <a:prstGeom prst="rightArrow">
          <a:avLst>
            <a:gd name="adj1" fmla="val 60000"/>
            <a:gd name="adj2" fmla="val 50000"/>
          </a:avLst>
        </a:prstGeom>
        <a:solidFill>
          <a:schemeClr val="accent4">
            <a:hueOff val="3266964"/>
            <a:satOff val="-13592"/>
            <a:lumOff val="32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1587693"/>
        <a:ext cx="167233" cy="162588"/>
      </dsp:txXfrm>
    </dsp:sp>
    <dsp:sp modelId="{3860F1B6-BA67-481C-909E-5FC867BAFA8F}">
      <dsp:nvSpPr>
        <dsp:cNvPr id="0" name=""/>
        <dsp:cNvSpPr/>
      </dsp:nvSpPr>
      <dsp:spPr>
        <a:xfrm>
          <a:off x="78721" y="1858673"/>
          <a:ext cx="2030409" cy="619381"/>
        </a:xfrm>
        <a:prstGeom prst="roundRect">
          <a:avLst>
            <a:gd name="adj" fmla="val 10000"/>
          </a:avLst>
        </a:prstGeom>
        <a:solidFill>
          <a:srgbClr val="F86B1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effectLst>
                <a:outerShdw blurRad="38100" dist="38100" dir="2700000" algn="tl">
                  <a:srgbClr val="000000"/>
                </a:outerShdw>
              </a:effectLst>
              <a:latin typeface="+mn-lt"/>
              <a:ea typeface="+mn-ea"/>
              <a:cs typeface="+mn-ea"/>
              <a:sym typeface="+mn-lt"/>
            </a:rPr>
            <a:t>PDA</a:t>
          </a:r>
          <a:r>
            <a:rPr lang="zh-CN" altLang="en-US" sz="1800" kern="1200" dirty="0">
              <a:solidFill>
                <a:schemeClr val="tx1"/>
              </a:solidFill>
              <a:effectLst>
                <a:outerShdw blurRad="38100" dist="38100" dir="2700000" algn="tl">
                  <a:srgbClr val="000000"/>
                </a:outerShdw>
              </a:effectLst>
              <a:latin typeface="+mn-lt"/>
              <a:ea typeface="+mn-ea"/>
              <a:cs typeface="+mn-ea"/>
              <a:sym typeface="+mn-lt"/>
            </a:rPr>
            <a:t>扫描成品盘点</a:t>
          </a:r>
        </a:p>
      </dsp:txBody>
      <dsp:txXfrm>
        <a:off x="96862" y="1876814"/>
        <a:ext cx="1994127" cy="583099"/>
      </dsp:txXfrm>
    </dsp:sp>
    <dsp:sp modelId="{7C163492-D97D-4A93-9D95-8CD0ADBEAC79}">
      <dsp:nvSpPr>
        <dsp:cNvPr id="0" name=""/>
        <dsp:cNvSpPr/>
      </dsp:nvSpPr>
      <dsp:spPr>
        <a:xfrm rot="5400000">
          <a:off x="977791" y="2493539"/>
          <a:ext cx="232268" cy="278721"/>
        </a:xfrm>
        <a:prstGeom prst="rightArrow">
          <a:avLst>
            <a:gd name="adj1" fmla="val 60000"/>
            <a:gd name="adj2" fmla="val 50000"/>
          </a:avLst>
        </a:prstGeom>
        <a:solidFill>
          <a:schemeClr val="accent4">
            <a:hueOff val="6533927"/>
            <a:satOff val="-27185"/>
            <a:lumOff val="64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2516765"/>
        <a:ext cx="167233" cy="162588"/>
      </dsp:txXfrm>
    </dsp:sp>
    <dsp:sp modelId="{2FB0788D-3586-4715-9572-291F6AFE4717}">
      <dsp:nvSpPr>
        <dsp:cNvPr id="0" name=""/>
        <dsp:cNvSpPr/>
      </dsp:nvSpPr>
      <dsp:spPr>
        <a:xfrm>
          <a:off x="78721" y="2787745"/>
          <a:ext cx="2030409" cy="619381"/>
        </a:xfrm>
        <a:prstGeom prst="roundRect">
          <a:avLst>
            <a:gd name="adj" fmla="val 10000"/>
          </a:avLst>
        </a:prstGeom>
        <a:solidFill>
          <a:srgbClr val="C0485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effectLst>
                <a:outerShdw blurRad="38100" dist="38100" dir="2700000" algn="tl">
                  <a:srgbClr val="000000"/>
                </a:outerShdw>
              </a:effectLst>
              <a:latin typeface="+mn-lt"/>
              <a:ea typeface="+mn-ea"/>
              <a:cs typeface="+mn-ea"/>
              <a:sym typeface="+mn-lt"/>
            </a:rPr>
            <a:t>查看成品盘点结果</a:t>
          </a:r>
        </a:p>
      </dsp:txBody>
      <dsp:txXfrm>
        <a:off x="96862" y="2805886"/>
        <a:ext cx="1994127" cy="583099"/>
      </dsp:txXfrm>
    </dsp:sp>
    <dsp:sp modelId="{5F820867-43C1-4F32-A20C-4E7B68D7D42F}">
      <dsp:nvSpPr>
        <dsp:cNvPr id="0" name=""/>
        <dsp:cNvSpPr/>
      </dsp:nvSpPr>
      <dsp:spPr>
        <a:xfrm rot="5400000">
          <a:off x="977791" y="3422611"/>
          <a:ext cx="232268" cy="278721"/>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latin typeface="冬青黑体简体中文 W3" panose="020B0300000000000000" pitchFamily="34" charset="-122"/>
            <a:ea typeface="冬青黑体简体中文 W3" panose="020B0300000000000000" pitchFamily="34" charset="-122"/>
          </a:endParaRPr>
        </a:p>
      </dsp:txBody>
      <dsp:txXfrm rot="-5400000">
        <a:off x="1010309" y="3445837"/>
        <a:ext cx="167233" cy="162588"/>
      </dsp:txXfrm>
    </dsp:sp>
    <dsp:sp modelId="{B8CD5C89-CAAB-47E8-9280-A0F7641B6E7D}">
      <dsp:nvSpPr>
        <dsp:cNvPr id="0" name=""/>
        <dsp:cNvSpPr/>
      </dsp:nvSpPr>
      <dsp:spPr>
        <a:xfrm>
          <a:off x="78721" y="3716818"/>
          <a:ext cx="2030409" cy="619381"/>
        </a:xfrm>
        <a:prstGeom prst="roundRect">
          <a:avLst>
            <a:gd name="adj" fmla="val 10000"/>
          </a:avLst>
        </a:prstGeom>
        <a:solidFill>
          <a:srgbClr val="DE303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effectLst>
                <a:outerShdw blurRad="38100" dist="38100" dir="2700000" algn="tl">
                  <a:srgbClr val="000000"/>
                </a:outerShdw>
              </a:effectLst>
              <a:latin typeface="+mn-lt"/>
              <a:ea typeface="+mn-ea"/>
              <a:cs typeface="+mn-ea"/>
              <a:sym typeface="+mn-lt"/>
            </a:rPr>
            <a:t>修改成品库存位置</a:t>
          </a:r>
        </a:p>
      </dsp:txBody>
      <dsp:txXfrm>
        <a:off x="96862" y="3734959"/>
        <a:ext cx="1994127" cy="5830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60BC39-3BBD-448E-ABFF-ED73E1C39ADC}" type="datetimeFigureOut">
              <a:rPr lang="zh-CN" altLang="en-US" smtClean="0"/>
              <a:t>2020/9/11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292161-F6F2-4207-8A4F-20DA99E51C62}" type="slidenum">
              <a:rPr lang="zh-CN" altLang="en-US" smtClean="0"/>
              <a:t>‹#›</a:t>
            </a:fld>
            <a:endParaRPr lang="zh-CN" altLang="en-US"/>
          </a:p>
        </p:txBody>
      </p:sp>
    </p:spTree>
    <p:extLst>
      <p:ext uri="{BB962C8B-B14F-4D97-AF65-F5344CB8AC3E}">
        <p14:creationId xmlns:p14="http://schemas.microsoft.com/office/powerpoint/2010/main" val="3291761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454CE-2B9E-4C83-A3A4-8AD8B0560325}"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DDE82-3834-4677-A1D5-6B98E727F1B2}" type="slidenum">
              <a:rPr lang="zh-CN" altLang="en-US" smtClean="0"/>
              <a:t>‹#›</a:t>
            </a:fld>
            <a:endParaRPr lang="zh-CN" altLang="en-US"/>
          </a:p>
        </p:txBody>
      </p:sp>
    </p:spTree>
    <p:extLst>
      <p:ext uri="{BB962C8B-B14F-4D97-AF65-F5344CB8AC3E}">
        <p14:creationId xmlns:p14="http://schemas.microsoft.com/office/powerpoint/2010/main" val="239728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4403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4C79777D-0303-4F54-865B-BE7D4F6663E5}" type="slidenum">
              <a:rPr lang="zh-CN" altLang="en-US">
                <a:ea typeface="宋体" panose="02010600030101010101" pitchFamily="2" charset="-122"/>
              </a:rPr>
              <a:pPr eaLnBrk="1" hangingPunct="1"/>
              <a:t>4</a:t>
            </a:fld>
            <a:endParaRPr lang="en-US" altLang="zh-CN">
              <a:ea typeface="宋体" panose="02010600030101010101" pitchFamily="2" charset="-122"/>
            </a:endParaRPr>
          </a:p>
        </p:txBody>
      </p:sp>
    </p:spTree>
    <p:extLst>
      <p:ext uri="{BB962C8B-B14F-4D97-AF65-F5344CB8AC3E}">
        <p14:creationId xmlns:p14="http://schemas.microsoft.com/office/powerpoint/2010/main" val="830807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24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重新修改内容</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25</a:t>
            </a:fld>
            <a:endParaRPr lang="zh-CN" altLang="en-US"/>
          </a:p>
        </p:txBody>
      </p:sp>
    </p:spTree>
    <p:extLst>
      <p:ext uri="{BB962C8B-B14F-4D97-AF65-F5344CB8AC3E}">
        <p14:creationId xmlns:p14="http://schemas.microsoft.com/office/powerpoint/2010/main" val="246826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26</a:t>
            </a:fld>
            <a:endParaRPr lang="zh-CN" altLang="en-US"/>
          </a:p>
        </p:txBody>
      </p:sp>
    </p:spTree>
    <p:extLst>
      <p:ext uri="{BB962C8B-B14F-4D97-AF65-F5344CB8AC3E}">
        <p14:creationId xmlns:p14="http://schemas.microsoft.com/office/powerpoint/2010/main" val="3532285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27</a:t>
            </a:fld>
            <a:endParaRPr lang="zh-CN" altLang="en-US"/>
          </a:p>
        </p:txBody>
      </p:sp>
    </p:spTree>
    <p:extLst>
      <p:ext uri="{BB962C8B-B14F-4D97-AF65-F5344CB8AC3E}">
        <p14:creationId xmlns:p14="http://schemas.microsoft.com/office/powerpoint/2010/main" val="4253775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29</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30</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30428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31</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24863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32</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extLst>
      <p:ext uri="{BB962C8B-B14F-4D97-AF65-F5344CB8AC3E}">
        <p14:creationId xmlns:p14="http://schemas.microsoft.com/office/powerpoint/2010/main" val="80845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33</a:t>
            </a:fld>
            <a:endParaRPr lang="zh-CN" altLang="en-US"/>
          </a:p>
        </p:txBody>
      </p:sp>
    </p:spTree>
    <p:extLst>
      <p:ext uri="{BB962C8B-B14F-4D97-AF65-F5344CB8AC3E}">
        <p14:creationId xmlns:p14="http://schemas.microsoft.com/office/powerpoint/2010/main" val="3259785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34</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08AB82-B3B6-45B3-86B2-38DA92D3F84B}" type="slidenum">
              <a:rPr lang="en-US" altLang="zh-CN" smtClean="0"/>
              <a:pPr>
                <a:defRPr/>
              </a:pPr>
              <a:t>6</a:t>
            </a:fld>
            <a:endParaRPr lang="en-US" altLang="zh-CN"/>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911734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41</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43</a:t>
            </a:fld>
            <a:endParaRPr lang="zh-CN" altLang="en-US"/>
          </a:p>
        </p:txBody>
      </p:sp>
    </p:spTree>
    <p:extLst>
      <p:ext uri="{BB962C8B-B14F-4D97-AF65-F5344CB8AC3E}">
        <p14:creationId xmlns:p14="http://schemas.microsoft.com/office/powerpoint/2010/main" val="317545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617032-034F-4BAF-96A3-07500E5720D6}"/>
              </a:ext>
            </a:extLst>
          </p:cNvPr>
          <p:cNvSpPr>
            <a:spLocks noGrp="1" noChangeArrowheads="1"/>
          </p:cNvSpPr>
          <p:nvPr>
            <p:ph type="sldNum" sz="quarter" idx="5"/>
          </p:nvPr>
        </p:nvSpPr>
        <p:spPr>
          <a:ln/>
        </p:spPr>
        <p:txBody>
          <a:bodyPr/>
          <a:lstStyle/>
          <a:p>
            <a:fld id="{41037E3D-5016-4C86-9BE5-E1C11BCAB9D6}" type="slidenum">
              <a:rPr lang="zh-CN" altLang="en-US"/>
              <a:pPr/>
              <a:t>44</a:t>
            </a:fld>
            <a:endParaRPr lang="en-US" altLang="zh-CN"/>
          </a:p>
        </p:txBody>
      </p:sp>
      <p:sp>
        <p:nvSpPr>
          <p:cNvPr id="449538" name="Rectangle 2">
            <a:extLst>
              <a:ext uri="{FF2B5EF4-FFF2-40B4-BE49-F238E27FC236}">
                <a16:creationId xmlns:a16="http://schemas.microsoft.com/office/drawing/2014/main" id="{9BF7DDE6-25E4-49F0-B5CB-343AC87FFD05}"/>
              </a:ext>
            </a:extLst>
          </p:cNvPr>
          <p:cNvSpPr>
            <a:spLocks noGrp="1" noRot="1" noChangeAspect="1" noChangeArrowheads="1" noTextEdit="1"/>
          </p:cNvSpPr>
          <p:nvPr>
            <p:ph type="sldImg"/>
          </p:nvPr>
        </p:nvSpPr>
        <p:spPr>
          <a:xfrm>
            <a:off x="361950" y="712788"/>
            <a:ext cx="6135688" cy="3452812"/>
          </a:xfrm>
          <a:ln/>
        </p:spPr>
      </p:sp>
      <p:sp>
        <p:nvSpPr>
          <p:cNvPr id="449539" name="Rectangle 3">
            <a:extLst>
              <a:ext uri="{FF2B5EF4-FFF2-40B4-BE49-F238E27FC236}">
                <a16:creationId xmlns:a16="http://schemas.microsoft.com/office/drawing/2014/main" id="{9EC40D28-9126-4834-AC2C-3A5559590A9D}"/>
              </a:ext>
            </a:extLst>
          </p:cNvPr>
          <p:cNvSpPr>
            <a:spLocks noGrp="1" noChangeArrowheads="1"/>
          </p:cNvSpPr>
          <p:nvPr>
            <p:ph type="body" idx="1"/>
          </p:nvPr>
        </p:nvSpPr>
        <p:spPr>
          <a:xfrm>
            <a:off x="914400" y="4368800"/>
            <a:ext cx="5029200" cy="4062413"/>
          </a:xfrm>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46</a:t>
            </a:fld>
            <a:endParaRPr lang="zh-CN" altLang="en-US"/>
          </a:p>
        </p:txBody>
      </p:sp>
    </p:spTree>
    <p:extLst>
      <p:ext uri="{BB962C8B-B14F-4D97-AF65-F5344CB8AC3E}">
        <p14:creationId xmlns:p14="http://schemas.microsoft.com/office/powerpoint/2010/main" val="46010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实施效果：</a:t>
            </a:r>
            <a:endParaRPr lang="en-US" altLang="zh-CN" dirty="0"/>
          </a:p>
          <a:p>
            <a:pPr marL="228600" indent="-228600">
              <a:buAutoNum type="arabicPeriod"/>
            </a:pPr>
            <a:r>
              <a:rPr lang="zh-CN" altLang="en-US" baseline="0" dirty="0"/>
              <a:t>优化资源利用率，提高客户服务水平</a:t>
            </a:r>
            <a:endParaRPr lang="en-US" altLang="zh-CN" baseline="0" dirty="0"/>
          </a:p>
          <a:p>
            <a:pPr marL="228600" indent="-228600">
              <a:buAutoNum type="arabicPeriod"/>
            </a:pPr>
            <a:r>
              <a:rPr lang="zh-CN" altLang="en-US" baseline="0" dirty="0"/>
              <a:t>确保仓储数据的准确性和时效性</a:t>
            </a:r>
            <a:endParaRPr lang="en-US" altLang="zh-CN" baseline="0" dirty="0"/>
          </a:p>
          <a:p>
            <a:pPr marL="228600" indent="-228600">
              <a:buAutoNum type="arabicPeriod"/>
            </a:pPr>
            <a:r>
              <a:rPr lang="zh-CN" altLang="en-US" baseline="0" dirty="0"/>
              <a:t>减少货物寻找时间，减少工作量和工作时间</a:t>
            </a:r>
            <a:endParaRPr lang="en-US" altLang="zh-CN" baseline="0" dirty="0"/>
          </a:p>
          <a:p>
            <a:pPr marL="228600" indent="-228600">
              <a:buAutoNum type="arabicPeriod"/>
            </a:pPr>
            <a:r>
              <a:rPr lang="zh-CN" altLang="en-US" baseline="0" dirty="0"/>
              <a:t>为公司各级库房提供精确的库存信息</a:t>
            </a:r>
            <a:endParaRPr lang="en-US" altLang="zh-CN" baseline="0" dirty="0"/>
          </a:p>
          <a:p>
            <a:pPr marL="228600" indent="-228600">
              <a:buAutoNum type="arabicPeriod"/>
            </a:pPr>
            <a:r>
              <a:rPr lang="zh-CN" altLang="en-US" baseline="0" dirty="0"/>
              <a:t>为采购提供实时的库存信息和库存策略</a:t>
            </a:r>
            <a:endParaRPr lang="en-US" altLang="zh-CN" baseline="0" dirty="0"/>
          </a:p>
          <a:p>
            <a:pPr marL="228600" indent="-228600">
              <a:buAutoNum type="arabicPeriod"/>
            </a:pPr>
            <a:r>
              <a:rPr lang="zh-CN" altLang="en-US" baseline="0" dirty="0"/>
              <a:t>按库位和库区严格管理，提高仓库存货的可视性</a:t>
            </a:r>
            <a:endParaRPr lang="en-US" altLang="zh-CN" baseline="0" dirty="0"/>
          </a:p>
          <a:p>
            <a:pPr marL="228600" indent="-228600">
              <a:buAutoNum type="arabicPeriod"/>
            </a:pPr>
            <a:r>
              <a:rPr lang="zh-CN" altLang="en-US" baseline="0" dirty="0"/>
              <a:t>按照批号和有效期严格 管理，确保精细化管理，先进先出</a:t>
            </a:r>
            <a:endParaRPr lang="en-US" altLang="zh-CN" baseline="0" dirty="0"/>
          </a:p>
          <a:p>
            <a:pPr marL="228600" indent="-228600">
              <a:buAutoNum type="arabicPeriod"/>
            </a:pPr>
            <a:r>
              <a:rPr lang="zh-CN" altLang="en-US" baseline="0" dirty="0"/>
              <a:t>进出货自动分配库位、提高分拣准确率和效率</a:t>
            </a:r>
            <a:endParaRPr lang="en-US" altLang="zh-CN" baseline="0" dirty="0"/>
          </a:p>
          <a:p>
            <a:pPr marL="228600" indent="-228600">
              <a:buAutoNum type="arabicPeriod"/>
            </a:pPr>
            <a:r>
              <a:rPr lang="zh-CN" altLang="en-US" baseline="0" dirty="0"/>
              <a:t>提供有效期报警，减少过期物料的损耗</a:t>
            </a:r>
            <a:endParaRPr lang="en-US" altLang="zh-CN" baseline="0" dirty="0"/>
          </a:p>
          <a:p>
            <a:pPr marL="228600" indent="-228600">
              <a:buAutoNum type="arabicPeriod"/>
            </a:pPr>
            <a:r>
              <a:rPr lang="zh-CN" altLang="en-US" baseline="0" dirty="0"/>
              <a:t>全程跟踪产品物流</a:t>
            </a:r>
            <a:endParaRPr lang="en-US" altLang="zh-CN" baseline="0" dirty="0"/>
          </a:p>
          <a:p>
            <a:pPr marL="228600" indent="-228600">
              <a:buAutoNum type="arabicPeriod"/>
            </a:pPr>
            <a:r>
              <a:rPr lang="zh-CN" altLang="en-US" baseline="0" dirty="0"/>
              <a:t>及时通知保养、预处理等预警。</a:t>
            </a: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47</a:t>
            </a:fld>
            <a:endParaRPr lang="zh-CN" altLang="en-US"/>
          </a:p>
        </p:txBody>
      </p:sp>
    </p:spTree>
    <p:extLst>
      <p:ext uri="{BB962C8B-B14F-4D97-AF65-F5344CB8AC3E}">
        <p14:creationId xmlns:p14="http://schemas.microsoft.com/office/powerpoint/2010/main" val="254313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50</a:t>
            </a:fld>
            <a:endParaRPr lang="zh-CN" altLang="en-US"/>
          </a:p>
        </p:txBody>
      </p:sp>
    </p:spTree>
    <p:extLst>
      <p:ext uri="{BB962C8B-B14F-4D97-AF65-F5344CB8AC3E}">
        <p14:creationId xmlns:p14="http://schemas.microsoft.com/office/powerpoint/2010/main" val="4286128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AE2214-8531-4693-9A65-1FBF39852C92}" type="slidenum">
              <a:rPr lang="zh-CN" altLang="en-US" smtClean="0"/>
              <a:t>51</a:t>
            </a:fld>
            <a:endParaRPr lang="zh-CN" altLang="en-US"/>
          </a:p>
        </p:txBody>
      </p:sp>
    </p:spTree>
    <p:extLst>
      <p:ext uri="{BB962C8B-B14F-4D97-AF65-F5344CB8AC3E}">
        <p14:creationId xmlns:p14="http://schemas.microsoft.com/office/powerpoint/2010/main" val="4110032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54</a:t>
            </a:fld>
            <a:endParaRPr lang="zh-CN" altLang="en-US"/>
          </a:p>
        </p:txBody>
      </p:sp>
    </p:spTree>
    <p:extLst>
      <p:ext uri="{BB962C8B-B14F-4D97-AF65-F5344CB8AC3E}">
        <p14:creationId xmlns:p14="http://schemas.microsoft.com/office/powerpoint/2010/main" val="338089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55</a:t>
            </a:fld>
            <a:endParaRPr lang="zh-CN" altLang="en-US"/>
          </a:p>
        </p:txBody>
      </p:sp>
    </p:spTree>
    <p:extLst>
      <p:ext uri="{BB962C8B-B14F-4D97-AF65-F5344CB8AC3E}">
        <p14:creationId xmlns:p14="http://schemas.microsoft.com/office/powerpoint/2010/main" val="407202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58</a:t>
            </a:fld>
            <a:endParaRPr lang="zh-CN" altLang="en-US"/>
          </a:p>
        </p:txBody>
      </p:sp>
    </p:spTree>
    <p:extLst>
      <p:ext uri="{BB962C8B-B14F-4D97-AF65-F5344CB8AC3E}">
        <p14:creationId xmlns:p14="http://schemas.microsoft.com/office/powerpoint/2010/main" val="44297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10</a:t>
            </a:fld>
            <a:endParaRPr lang="zh-CN" altLang="en-US"/>
          </a:p>
        </p:txBody>
      </p:sp>
    </p:spTree>
    <p:extLst>
      <p:ext uri="{BB962C8B-B14F-4D97-AF65-F5344CB8AC3E}">
        <p14:creationId xmlns:p14="http://schemas.microsoft.com/office/powerpoint/2010/main" val="452361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60</a:t>
            </a:fld>
            <a:endParaRPr lang="zh-CN" altLang="en-US"/>
          </a:p>
        </p:txBody>
      </p:sp>
    </p:spTree>
    <p:extLst>
      <p:ext uri="{BB962C8B-B14F-4D97-AF65-F5344CB8AC3E}">
        <p14:creationId xmlns:p14="http://schemas.microsoft.com/office/powerpoint/2010/main" val="913205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61</a:t>
            </a:fld>
            <a:endParaRPr lang="zh-CN" altLang="en-US"/>
          </a:p>
        </p:txBody>
      </p:sp>
    </p:spTree>
    <p:extLst>
      <p:ext uri="{BB962C8B-B14F-4D97-AF65-F5344CB8AC3E}">
        <p14:creationId xmlns:p14="http://schemas.microsoft.com/office/powerpoint/2010/main" val="4151304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63</a:t>
            </a:fld>
            <a:endParaRPr lang="zh-CN" altLang="en-US"/>
          </a:p>
        </p:txBody>
      </p:sp>
    </p:spTree>
    <p:extLst>
      <p:ext uri="{BB962C8B-B14F-4D97-AF65-F5344CB8AC3E}">
        <p14:creationId xmlns:p14="http://schemas.microsoft.com/office/powerpoint/2010/main" val="3490496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EC06DD-2C73-4512-BF74-F1900AACBDFD}"/>
              </a:ext>
            </a:extLst>
          </p:cNvPr>
          <p:cNvSpPr>
            <a:spLocks noGrp="1" noChangeArrowheads="1"/>
          </p:cNvSpPr>
          <p:nvPr>
            <p:ph type="sldNum" sz="quarter" idx="5"/>
          </p:nvPr>
        </p:nvSpPr>
        <p:spPr>
          <a:ln/>
        </p:spPr>
        <p:txBody>
          <a:bodyPr/>
          <a:lstStyle/>
          <a:p>
            <a:fld id="{CC090B3E-F857-4835-BF14-2A9CAC014056}" type="slidenum">
              <a:rPr lang="zh-CN" altLang="en-US"/>
              <a:pPr/>
              <a:t>64</a:t>
            </a:fld>
            <a:endParaRPr lang="en-US" altLang="zh-CN"/>
          </a:p>
        </p:txBody>
      </p:sp>
      <p:sp>
        <p:nvSpPr>
          <p:cNvPr id="454658" name="Rectangle 2">
            <a:extLst>
              <a:ext uri="{FF2B5EF4-FFF2-40B4-BE49-F238E27FC236}">
                <a16:creationId xmlns:a16="http://schemas.microsoft.com/office/drawing/2014/main" id="{EBDC0FEE-615B-4E96-8AE4-1E408DB1F0C4}"/>
              </a:ext>
            </a:extLst>
          </p:cNvPr>
          <p:cNvSpPr>
            <a:spLocks noGrp="1" noRot="1" noChangeAspect="1" noChangeArrowheads="1" noTextEdit="1"/>
          </p:cNvSpPr>
          <p:nvPr>
            <p:ph type="sldImg"/>
          </p:nvPr>
        </p:nvSpPr>
        <p:spPr>
          <a:xfrm>
            <a:off x="361950" y="712788"/>
            <a:ext cx="6135688" cy="3452812"/>
          </a:xfrm>
          <a:ln/>
        </p:spPr>
      </p:sp>
      <p:sp>
        <p:nvSpPr>
          <p:cNvPr id="454659" name="Rectangle 3">
            <a:extLst>
              <a:ext uri="{FF2B5EF4-FFF2-40B4-BE49-F238E27FC236}">
                <a16:creationId xmlns:a16="http://schemas.microsoft.com/office/drawing/2014/main" id="{097C49AF-5A79-4011-9B4A-95CD87220DAD}"/>
              </a:ext>
            </a:extLst>
          </p:cNvPr>
          <p:cNvSpPr>
            <a:spLocks noGrp="1" noChangeArrowheads="1"/>
          </p:cNvSpPr>
          <p:nvPr>
            <p:ph type="body" idx="1"/>
          </p:nvPr>
        </p:nvSpPr>
        <p:spPr>
          <a:xfrm>
            <a:off x="914400" y="4368800"/>
            <a:ext cx="5029200" cy="4062413"/>
          </a:xfrm>
        </p:spPr>
        <p:txBody>
          <a:bodyPr/>
          <a:lstStyle/>
          <a:p>
            <a:endParaRPr lang="zh-CN" altLang="en-US" dirty="0"/>
          </a:p>
        </p:txBody>
      </p:sp>
    </p:spTree>
    <p:extLst>
      <p:ext uri="{BB962C8B-B14F-4D97-AF65-F5344CB8AC3E}">
        <p14:creationId xmlns:p14="http://schemas.microsoft.com/office/powerpoint/2010/main" val="3934943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66</a:t>
            </a:fld>
            <a:endParaRPr lang="zh-CN" altLang="en-US"/>
          </a:p>
        </p:txBody>
      </p:sp>
    </p:spTree>
    <p:extLst>
      <p:ext uri="{BB962C8B-B14F-4D97-AF65-F5344CB8AC3E}">
        <p14:creationId xmlns:p14="http://schemas.microsoft.com/office/powerpoint/2010/main" val="355174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67</a:t>
            </a:fld>
            <a:endParaRPr lang="zh-CN" altLang="en-US"/>
          </a:p>
        </p:txBody>
      </p:sp>
    </p:spTree>
    <p:extLst>
      <p:ext uri="{BB962C8B-B14F-4D97-AF65-F5344CB8AC3E}">
        <p14:creationId xmlns:p14="http://schemas.microsoft.com/office/powerpoint/2010/main" val="2942641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68</a:t>
            </a:fld>
            <a:endParaRPr lang="en-US"/>
          </a:p>
        </p:txBody>
      </p:sp>
    </p:spTree>
    <p:extLst>
      <p:ext uri="{BB962C8B-B14F-4D97-AF65-F5344CB8AC3E}">
        <p14:creationId xmlns:p14="http://schemas.microsoft.com/office/powerpoint/2010/main" val="1221822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70</a:t>
            </a:fld>
            <a:endParaRPr lang="zh-CN" altLang="en-US"/>
          </a:p>
        </p:txBody>
      </p:sp>
    </p:spTree>
    <p:extLst>
      <p:ext uri="{BB962C8B-B14F-4D97-AF65-F5344CB8AC3E}">
        <p14:creationId xmlns:p14="http://schemas.microsoft.com/office/powerpoint/2010/main" val="4206934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71</a:t>
            </a:fld>
            <a:endParaRPr lang="en-US"/>
          </a:p>
        </p:txBody>
      </p:sp>
    </p:spTree>
    <p:extLst>
      <p:ext uri="{BB962C8B-B14F-4D97-AF65-F5344CB8AC3E}">
        <p14:creationId xmlns:p14="http://schemas.microsoft.com/office/powerpoint/2010/main" val="4221811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76</a:t>
            </a:fld>
            <a:endParaRPr lang="zh-CN" altLang="en-US"/>
          </a:p>
        </p:txBody>
      </p:sp>
    </p:spTree>
    <p:extLst>
      <p:ext uri="{BB962C8B-B14F-4D97-AF65-F5344CB8AC3E}">
        <p14:creationId xmlns:p14="http://schemas.microsoft.com/office/powerpoint/2010/main" val="22439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zh-CN" altLang="en-US" dirty="0"/>
              <a:t>此处文字描述优化一下</a:t>
            </a:r>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78</a:t>
            </a:fld>
            <a:endParaRPr lang="en-US"/>
          </a:p>
        </p:txBody>
      </p:sp>
    </p:spTree>
    <p:extLst>
      <p:ext uri="{BB962C8B-B14F-4D97-AF65-F5344CB8AC3E}">
        <p14:creationId xmlns:p14="http://schemas.microsoft.com/office/powerpoint/2010/main" val="2643438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79</a:t>
            </a:fld>
            <a:endParaRPr lang="en-US"/>
          </a:p>
        </p:txBody>
      </p:sp>
    </p:spTree>
    <p:extLst>
      <p:ext uri="{BB962C8B-B14F-4D97-AF65-F5344CB8AC3E}">
        <p14:creationId xmlns:p14="http://schemas.microsoft.com/office/powerpoint/2010/main" val="1286552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C28AE9-8240-1642-85A6-FD4DDA375FD7}" type="slidenum">
              <a:rPr lang="en-US" smtClean="0"/>
              <a:pPr>
                <a:defRPr/>
              </a:pPr>
              <a:t>81</a:t>
            </a:fld>
            <a:endParaRPr lang="en-US"/>
          </a:p>
        </p:txBody>
      </p:sp>
    </p:spTree>
    <p:extLst>
      <p:ext uri="{BB962C8B-B14F-4D97-AF65-F5344CB8AC3E}">
        <p14:creationId xmlns:p14="http://schemas.microsoft.com/office/powerpoint/2010/main" val="758696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94</a:t>
            </a:fld>
            <a:endParaRPr lang="zh-CN" altLang="en-US"/>
          </a:p>
        </p:txBody>
      </p:sp>
    </p:spTree>
    <p:extLst>
      <p:ext uri="{BB962C8B-B14F-4D97-AF65-F5344CB8AC3E}">
        <p14:creationId xmlns:p14="http://schemas.microsoft.com/office/powerpoint/2010/main" val="962551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图重绘</a:t>
            </a:r>
          </a:p>
        </p:txBody>
      </p:sp>
      <p:sp>
        <p:nvSpPr>
          <p:cNvPr id="4" name="灯片编号占位符 3"/>
          <p:cNvSpPr>
            <a:spLocks noGrp="1"/>
          </p:cNvSpPr>
          <p:nvPr>
            <p:ph type="sldNum" sz="quarter" idx="10"/>
          </p:nvPr>
        </p:nvSpPr>
        <p:spPr/>
        <p:txBody>
          <a:bodyPr/>
          <a:lstStyle/>
          <a:p>
            <a:fld id="{CD8DDE82-3834-4677-A1D5-6B98E727F1B2}" type="slidenum">
              <a:rPr lang="zh-CN" altLang="en-US" smtClean="0"/>
              <a:t>97</a:t>
            </a:fld>
            <a:endParaRPr lang="zh-CN" altLang="en-US"/>
          </a:p>
        </p:txBody>
      </p:sp>
    </p:spTree>
    <p:extLst>
      <p:ext uri="{BB962C8B-B14F-4D97-AF65-F5344CB8AC3E}">
        <p14:creationId xmlns:p14="http://schemas.microsoft.com/office/powerpoint/2010/main" val="3248247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A688F2-7A9B-4AF3-9053-4C262BDBC9A7}" type="slidenum">
              <a:rPr lang="zh-CN" altLang="en-US" smtClean="0"/>
              <a:t>99</a:t>
            </a:fld>
            <a:endParaRPr lang="zh-CN" altLang="en-US"/>
          </a:p>
        </p:txBody>
      </p:sp>
    </p:spTree>
    <p:extLst>
      <p:ext uri="{BB962C8B-B14F-4D97-AF65-F5344CB8AC3E}">
        <p14:creationId xmlns:p14="http://schemas.microsoft.com/office/powerpoint/2010/main" val="867162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此处针对 </a:t>
            </a:r>
            <a:r>
              <a:rPr lang="en-US" altLang="zh-CN" dirty="0"/>
              <a:t>wafer</a:t>
            </a:r>
            <a:r>
              <a:rPr lang="zh-CN" altLang="en-US" dirty="0"/>
              <a:t>贴片机 的特殊协议做说明</a:t>
            </a:r>
          </a:p>
        </p:txBody>
      </p:sp>
      <p:sp>
        <p:nvSpPr>
          <p:cNvPr id="4" name="灯片编号占位符 3"/>
          <p:cNvSpPr>
            <a:spLocks noGrp="1"/>
          </p:cNvSpPr>
          <p:nvPr>
            <p:ph type="sldNum" sz="quarter" idx="5"/>
          </p:nvPr>
        </p:nvSpPr>
        <p:spPr/>
        <p:txBody>
          <a:bodyPr/>
          <a:lstStyle/>
          <a:p>
            <a:pPr>
              <a:defRPr/>
            </a:pPr>
            <a:fld id="{C6A39878-061A-4C8C-A90B-3CE0CD1EC78D}" type="slidenum">
              <a:rPr lang="zh-CN" altLang="en-US" smtClean="0"/>
              <a:pPr>
                <a:defRPr/>
              </a:pPr>
              <a:t>106</a:t>
            </a:fld>
            <a:endParaRPr lang="en-US" altLang="zh-CN"/>
          </a:p>
        </p:txBody>
      </p:sp>
    </p:spTree>
    <p:extLst>
      <p:ext uri="{BB962C8B-B14F-4D97-AF65-F5344CB8AC3E}">
        <p14:creationId xmlns:p14="http://schemas.microsoft.com/office/powerpoint/2010/main" val="3565661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125</a:t>
            </a:fld>
            <a:endParaRPr lang="zh-CN" altLang="en-US"/>
          </a:p>
        </p:txBody>
      </p:sp>
    </p:spTree>
    <p:extLst>
      <p:ext uri="{BB962C8B-B14F-4D97-AF65-F5344CB8AC3E}">
        <p14:creationId xmlns:p14="http://schemas.microsoft.com/office/powerpoint/2010/main" val="2981839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127</a:t>
            </a:fld>
            <a:endParaRPr lang="zh-CN" altLang="en-US"/>
          </a:p>
        </p:txBody>
      </p:sp>
    </p:spTree>
    <p:extLst>
      <p:ext uri="{BB962C8B-B14F-4D97-AF65-F5344CB8AC3E}">
        <p14:creationId xmlns:p14="http://schemas.microsoft.com/office/powerpoint/2010/main" val="301073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128</a:t>
            </a:fld>
            <a:endParaRPr lang="zh-CN" altLang="en-US"/>
          </a:p>
        </p:txBody>
      </p:sp>
    </p:spTree>
    <p:extLst>
      <p:ext uri="{BB962C8B-B14F-4D97-AF65-F5344CB8AC3E}">
        <p14:creationId xmlns:p14="http://schemas.microsoft.com/office/powerpoint/2010/main" val="147323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14</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578494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129</a:t>
            </a:fld>
            <a:endParaRPr lang="zh-CN" altLang="en-US"/>
          </a:p>
        </p:txBody>
      </p:sp>
    </p:spTree>
    <p:extLst>
      <p:ext uri="{BB962C8B-B14F-4D97-AF65-F5344CB8AC3E}">
        <p14:creationId xmlns:p14="http://schemas.microsoft.com/office/powerpoint/2010/main" val="3592104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130</a:t>
            </a:fld>
            <a:endParaRPr lang="zh-CN" altLang="en-US"/>
          </a:p>
        </p:txBody>
      </p:sp>
    </p:spTree>
    <p:extLst>
      <p:ext uri="{BB962C8B-B14F-4D97-AF65-F5344CB8AC3E}">
        <p14:creationId xmlns:p14="http://schemas.microsoft.com/office/powerpoint/2010/main" val="242383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131</a:t>
            </a:fld>
            <a:endParaRPr lang="zh-CN" altLang="en-US"/>
          </a:p>
        </p:txBody>
      </p:sp>
    </p:spTree>
    <p:extLst>
      <p:ext uri="{BB962C8B-B14F-4D97-AF65-F5344CB8AC3E}">
        <p14:creationId xmlns:p14="http://schemas.microsoft.com/office/powerpoint/2010/main" val="3283192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132</a:t>
            </a:fld>
            <a:endParaRPr lang="zh-CN" altLang="en-US"/>
          </a:p>
        </p:txBody>
      </p:sp>
    </p:spTree>
    <p:extLst>
      <p:ext uri="{BB962C8B-B14F-4D97-AF65-F5344CB8AC3E}">
        <p14:creationId xmlns:p14="http://schemas.microsoft.com/office/powerpoint/2010/main" val="2837647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135</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271731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136</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5993940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137</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361317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138</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09956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139</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89820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140</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61804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8DDE82-3834-4677-A1D5-6B98E727F1B2}" type="slidenum">
              <a:rPr lang="zh-CN" altLang="en-US" smtClean="0"/>
              <a:t>18</a:t>
            </a:fld>
            <a:endParaRPr lang="zh-CN" altLang="en-US"/>
          </a:p>
        </p:txBody>
      </p:sp>
    </p:spTree>
    <p:extLst>
      <p:ext uri="{BB962C8B-B14F-4D97-AF65-F5344CB8AC3E}">
        <p14:creationId xmlns:p14="http://schemas.microsoft.com/office/powerpoint/2010/main" val="1797755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141</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563550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142</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718395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143</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92168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20</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21</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E571511A-5CFE-427B-9EE4-9DC57CF82EAB}" type="slidenum">
              <a:rPr lang="en-US" altLang="zh-CN" smtClean="0"/>
              <a:pPr eaLnBrk="1" hangingPunct="1">
                <a:spcBef>
                  <a:spcPct val="0"/>
                </a:spcBef>
              </a:pPr>
              <a:t>22</a:t>
            </a:fld>
            <a:endParaRPr lang="en-US" altLang="zh-CN"/>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969099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PT封面">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4F5D7D8-E77C-457A-BDA7-BA74ECFD1C23}"/>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pic>
        <p:nvPicPr>
          <p:cNvPr id="10" name="图片 9"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5" name="文本占位符 14"/>
          <p:cNvSpPr>
            <a:spLocks noGrp="1"/>
          </p:cNvSpPr>
          <p:nvPr>
            <p:ph type="body" sz="quarter" idx="13" hasCustomPrompt="1"/>
          </p:nvPr>
        </p:nvSpPr>
        <p:spPr>
          <a:xfrm>
            <a:off x="1524000" y="2252691"/>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PPT</a:t>
            </a:r>
            <a:r>
              <a:rPr lang="zh-CN" altLang="en-US" dirty="0"/>
              <a:t>标题（点击修改）</a:t>
            </a:r>
          </a:p>
        </p:txBody>
      </p:sp>
      <p:sp>
        <p:nvSpPr>
          <p:cNvPr id="16" name="文本占位符 14"/>
          <p:cNvSpPr>
            <a:spLocks noGrp="1"/>
          </p:cNvSpPr>
          <p:nvPr>
            <p:ph type="body" sz="quarter" idx="14" hasCustomPrompt="1"/>
          </p:nvPr>
        </p:nvSpPr>
        <p:spPr>
          <a:xfrm>
            <a:off x="1524000" y="3697123"/>
            <a:ext cx="9144000" cy="914400"/>
          </a:xfrm>
        </p:spPr>
        <p:txBody>
          <a:bodyPr>
            <a:normAutofit/>
          </a:bodyPr>
          <a:lstStyle>
            <a:lvl1pPr marL="0" indent="0" algn="ctr">
              <a:buFontTx/>
              <a:buNone/>
              <a:defRPr sz="48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副标题</a:t>
            </a:r>
          </a:p>
        </p:txBody>
      </p:sp>
      <p:sp>
        <p:nvSpPr>
          <p:cNvPr id="18" name="矩形 17"/>
          <p:cNvSpPr/>
          <p:nvPr/>
        </p:nvSpPr>
        <p:spPr>
          <a:xfrm>
            <a:off x="5240020" y="3667340"/>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1544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冬青黑体简体中文 W3" panose="020B0300000000000000" pitchFamily="34" charset="-122"/>
                <a:ea typeface="冬青黑体简体中文 W3" panose="020B0300000000000000" pitchFamily="34" charset="-122"/>
              </a:defRPr>
            </a:lvl1pPr>
          </a:lstStyle>
          <a:p>
            <a:endParaRPr lang="zh-CN" alt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5" name="标题 1">
            <a:extLst>
              <a:ext uri="{FF2B5EF4-FFF2-40B4-BE49-F238E27FC236}">
                <a16:creationId xmlns:a16="http://schemas.microsoft.com/office/drawing/2014/main" id="{DC53E9A9-33EE-4C8E-BFF1-4346DEB1F47F}"/>
              </a:ext>
            </a:extLst>
          </p:cNvPr>
          <p:cNvSpPr txBox="1">
            <a:spLocks/>
          </p:cNvSpPr>
          <p:nvPr userDrawn="1"/>
        </p:nvSpPr>
        <p:spPr>
          <a:xfrm>
            <a:off x="588151" y="184053"/>
            <a:ext cx="11268886" cy="63552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0" kern="1200">
                <a:solidFill>
                  <a:schemeClr val="tx1"/>
                </a:solidFill>
                <a:latin typeface="冬青黑体简体中文 W3" panose="020B0300000000000000" pitchFamily="34" charset="-122"/>
                <a:ea typeface="冬青黑体简体中文 W3" panose="020B0300000000000000" pitchFamily="34" charset="-122"/>
                <a:cs typeface="+mn-cs"/>
              </a:defRPr>
            </a:lvl1pPr>
          </a:lstStyle>
          <a:p>
            <a:pPr>
              <a:spcBef>
                <a:spcPts val="1000"/>
              </a:spcBef>
              <a:buFont typeface="Arial" panose="020B0604020202020204" pitchFamily="34" charset="0"/>
              <a:buNone/>
            </a:pPr>
            <a:r>
              <a:rPr lang="zh-CN" altLang="en-US" dirty="0"/>
              <a:t>单击此处编辑母版标题样式</a:t>
            </a:r>
          </a:p>
        </p:txBody>
      </p:sp>
    </p:spTree>
    <p:extLst>
      <p:ext uri="{BB962C8B-B14F-4D97-AF65-F5344CB8AC3E}">
        <p14:creationId xmlns:p14="http://schemas.microsoft.com/office/powerpoint/2010/main" val="55423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2800" b="0">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3" name="KSO_BC1"/>
          <p:cNvSpPr>
            <a:spLocks noGrp="1"/>
          </p:cNvSpPr>
          <p:nvPr>
            <p:ph idx="1"/>
          </p:nvPr>
        </p:nvSpPr>
        <p:spPr/>
        <p:txBody>
          <a:bodyPr/>
          <a:lstStyle>
            <a:lvl1pPr marL="357170" indent="-271449">
              <a:defRPr sz="2200">
                <a:solidFill>
                  <a:schemeClr val="tx1">
                    <a:lumMod val="50000"/>
                  </a:schemeClr>
                </a:solidFill>
              </a:defRPr>
            </a:lvl1pPr>
            <a:lvl2pPr marL="357170" indent="-271449">
              <a:defRPr/>
            </a:lvl2pPr>
            <a:lvl3pPr>
              <a:defRPr>
                <a:solidFill>
                  <a:schemeClr val="tx1">
                    <a:lumMod val="50000"/>
                  </a:schemeClr>
                </a:solidFill>
              </a:defRPr>
            </a:lvl3pPr>
          </a:lstStyle>
          <a:p>
            <a:pPr lvl="0"/>
            <a:r>
              <a:rPr lang="zh-CN" altLang="en-US" dirty="0"/>
              <a:t>单击此处编辑母版文本样式</a:t>
            </a:r>
          </a:p>
          <a:p>
            <a:pPr lvl="2"/>
            <a:r>
              <a:rPr lang="zh-CN" altLang="en-US" dirty="0"/>
              <a:t>第二级</a:t>
            </a:r>
          </a:p>
        </p:txBody>
      </p:sp>
    </p:spTree>
    <p:extLst>
      <p:ext uri="{BB962C8B-B14F-4D97-AF65-F5344CB8AC3E}">
        <p14:creationId xmlns:p14="http://schemas.microsoft.com/office/powerpoint/2010/main" val="1945392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527592"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solidFill>
                  <a:srgbClr val="000000"/>
                </a:solidFill>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solidFill>
                  <a:srgbClr val="000000"/>
                </a:solidFill>
                <a:latin typeface="冬青黑体简体中文 W3" panose="020B0300000000000000" pitchFamily="34" charset="-122"/>
                <a:ea typeface="冬青黑体简体中文 W3" panose="020B0300000000000000" pitchFamily="34" charset="-122"/>
              </a:rPr>
              <a:t>‹#›</a:t>
            </a:fld>
            <a:endParaRPr lang="zh-CN" altLang="en-US" sz="1300" b="1" dirty="0">
              <a:solidFill>
                <a:srgbClr val="000000"/>
              </a:solidFill>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78756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453868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userDrawn="1"/>
        </p:nvSpPr>
        <p:spPr>
          <a:xfrm>
            <a:off x="897751" y="409575"/>
            <a:ext cx="36000" cy="60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pic>
        <p:nvPicPr>
          <p:cNvPr id="11" name="图片 10" descr="图片1副本"/>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7751" y="6241415"/>
            <a:ext cx="2263140" cy="353060"/>
          </a:xfrm>
          <a:prstGeom prst="rect">
            <a:avLst/>
          </a:prstGeom>
        </p:spPr>
      </p:pic>
      <p:grpSp>
        <p:nvGrpSpPr>
          <p:cNvPr id="12" name="组合 11"/>
          <p:cNvGrpSpPr/>
          <p:nvPr userDrawn="1"/>
        </p:nvGrpSpPr>
        <p:grpSpPr>
          <a:xfrm>
            <a:off x="9683333" y="6234473"/>
            <a:ext cx="1281544" cy="360451"/>
            <a:chOff x="13791" y="9708"/>
            <a:chExt cx="2603" cy="799"/>
          </a:xfrm>
        </p:grpSpPr>
        <p:sp>
          <p:nvSpPr>
            <p:cNvPr id="13" name="矩形 12"/>
            <p:cNvSpPr/>
            <p:nvPr userDrawn="1"/>
          </p:nvSpPr>
          <p:spPr>
            <a:xfrm>
              <a:off x="14556" y="9708"/>
              <a:ext cx="1838" cy="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直角三角形 13"/>
            <p:cNvSpPr/>
            <p:nvPr/>
          </p:nvSpPr>
          <p:spPr>
            <a:xfrm flipH="1">
              <a:off x="13791" y="9708"/>
              <a:ext cx="765" cy="7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6" name="矩形 15"/>
          <p:cNvSpPr/>
          <p:nvPr userDrawn="1"/>
        </p:nvSpPr>
        <p:spPr>
          <a:xfrm>
            <a:off x="11004253" y="6234475"/>
            <a:ext cx="7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7" name="矩形 16"/>
          <p:cNvSpPr/>
          <p:nvPr userDrawn="1"/>
        </p:nvSpPr>
        <p:spPr>
          <a:xfrm>
            <a:off x="11112838" y="6234475"/>
            <a:ext cx="3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22" name="文本框 21"/>
          <p:cNvSpPr txBox="1"/>
          <p:nvPr userDrawn="1"/>
        </p:nvSpPr>
        <p:spPr>
          <a:xfrm>
            <a:off x="9991330" y="6273502"/>
            <a:ext cx="1019831" cy="292388"/>
          </a:xfrm>
          <a:prstGeom prst="rect">
            <a:avLst/>
          </a:prstGeom>
          <a:noFill/>
        </p:spPr>
        <p:txBody>
          <a:bodyPr wrap="none" rtlCol="0">
            <a:spAutoFit/>
          </a:bodyPr>
          <a:lstStyle/>
          <a:p>
            <a:r>
              <a:rPr lang="en-US" altLang="zh-CN" sz="1300" b="1" dirty="0">
                <a:latin typeface="冬青黑体简体中文 W3" panose="020B0300000000000000" pitchFamily="34" charset="-122"/>
                <a:ea typeface="冬青黑体简体中文 W3" panose="020B0300000000000000" pitchFamily="34" charset="-122"/>
              </a:rPr>
              <a:t>PAGE  </a:t>
            </a:r>
            <a:fld id="{E48AE474-0D11-4BE9-A49C-49B6D17166F4}" type="slidenum">
              <a:rPr lang="en-US" altLang="zh-CN" sz="1300" b="1" smtClean="0">
                <a:latin typeface="冬青黑体简体中文 W3" panose="020B0300000000000000" pitchFamily="34" charset="-122"/>
                <a:ea typeface="冬青黑体简体中文 W3" panose="020B0300000000000000" pitchFamily="34" charset="-122"/>
              </a:rPr>
              <a:t>‹#›</a:t>
            </a:fld>
            <a:endParaRPr lang="zh-CN" altLang="en-US" sz="1300" b="1" dirty="0">
              <a:latin typeface="冬青黑体简体中文 W3" panose="020B0300000000000000" pitchFamily="34" charset="-122"/>
              <a:ea typeface="冬青黑体简体中文 W3" panose="020B0300000000000000" pitchFamily="34" charset="-122"/>
            </a:endParaRPr>
          </a:p>
        </p:txBody>
      </p:sp>
      <p:sp>
        <p:nvSpPr>
          <p:cNvPr id="24" name="文本占位符 23"/>
          <p:cNvSpPr>
            <a:spLocks noGrp="1"/>
          </p:cNvSpPr>
          <p:nvPr>
            <p:ph type="body" sz="quarter" idx="11"/>
          </p:nvPr>
        </p:nvSpPr>
        <p:spPr>
          <a:xfrm>
            <a:off x="1150938" y="409575"/>
            <a:ext cx="3548062" cy="462492"/>
          </a:xfrm>
        </p:spPr>
        <p:txBody>
          <a:bodyPr>
            <a:noAutofit/>
          </a:bodyPr>
          <a:lstStyle>
            <a:lvl1pPr marL="0" indent="0">
              <a:buNone/>
              <a:defRPr lang="zh-CN" altLang="en-US" sz="2800" b="0" kern="1200" dirty="0">
                <a:solidFill>
                  <a:schemeClr val="bg1"/>
                </a:solidFill>
                <a:latin typeface="冬青黑体简体中文 W3" panose="020B0300000000000000" pitchFamily="34" charset="-122"/>
                <a:ea typeface="冬青黑体简体中文 W3" panose="020B0300000000000000" pitchFamily="34" charset="-122"/>
                <a:cs typeface="+mn-cs"/>
              </a:defRPr>
            </a:lvl1pPr>
          </a:lstStyle>
          <a:p>
            <a:pPr lvl="0"/>
            <a:endParaRPr lang="zh-CN" altLang="en-US" dirty="0"/>
          </a:p>
        </p:txBody>
      </p:sp>
      <p:sp>
        <p:nvSpPr>
          <p:cNvPr id="25" name="文本占位符 23"/>
          <p:cNvSpPr>
            <a:spLocks noGrp="1"/>
          </p:cNvSpPr>
          <p:nvPr>
            <p:ph type="body" sz="quarter" idx="12" hasCustomPrompt="1"/>
          </p:nvPr>
        </p:nvSpPr>
        <p:spPr>
          <a:xfrm>
            <a:off x="1150938" y="878417"/>
            <a:ext cx="3548062" cy="250825"/>
          </a:xfrm>
        </p:spPr>
        <p:txBody>
          <a:bodyPr>
            <a:normAutofit/>
          </a:bodyPr>
          <a:lstStyle>
            <a:lvl1pPr marL="0" indent="0">
              <a:buNone/>
              <a:defRPr sz="1100" b="0">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Tree>
    <p:extLst>
      <p:ext uri="{BB962C8B-B14F-4D97-AF65-F5344CB8AC3E}">
        <p14:creationId xmlns:p14="http://schemas.microsoft.com/office/powerpoint/2010/main" val="1031309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nvGrpSpPr>
          <p:cNvPr id="10" name="组合 9"/>
          <p:cNvGrpSpPr/>
          <p:nvPr userDrawn="1"/>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bg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bg1"/>
                </a:solidFill>
                <a:latin typeface="冬青黑体简体中文 W3" panose="020B0300000000000000" pitchFamily="34" charset="-122"/>
                <a:ea typeface="冬青黑体简体中文 W3" panose="020B0300000000000000" pitchFamily="34" charset="-122"/>
              </a:defRPr>
            </a:lvl1pPr>
          </a:lstStyle>
          <a:p>
            <a:pPr lvl="0"/>
            <a:endParaRPr lang="zh-CN" altLang="en-US" dirty="0"/>
          </a:p>
        </p:txBody>
      </p:sp>
    </p:spTree>
    <p:extLst>
      <p:ext uri="{BB962C8B-B14F-4D97-AF65-F5344CB8AC3E}">
        <p14:creationId xmlns:p14="http://schemas.microsoft.com/office/powerpoint/2010/main" val="214424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3" name="KSO_BT1"/>
          <p:cNvSpPr>
            <a:spLocks noGrp="1"/>
          </p:cNvSpPr>
          <p:nvPr>
            <p:ph type="title"/>
          </p:nvPr>
        </p:nvSpPr>
        <p:spPr>
          <a:xfrm>
            <a:off x="838197" y="225339"/>
            <a:ext cx="9006851" cy="699595"/>
          </a:xfrm>
          <a:prstGeom prst="rect">
            <a:avLst/>
          </a:prstGeom>
        </p:spPr>
        <p:txBody>
          <a:bodyPr vert="horz" lIns="91440" tIns="45720" rIns="108000" bIns="0" rtlCol="0" anchor="ctr" anchorCtr="0">
            <a:normAutofit/>
          </a:bodyPr>
          <a:lstStyle>
            <a:lvl1pPr>
              <a:defRPr>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endParaRPr lang="en-US" dirty="0"/>
          </a:p>
        </p:txBody>
      </p:sp>
      <p:sp>
        <p:nvSpPr>
          <p:cNvPr id="4" name="矩形 3"/>
          <p:cNvSpPr/>
          <p:nvPr userDrawn="1"/>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9749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C18CFDC-53F0-4BCC-B317-623793505E8D}"/>
              </a:ext>
            </a:extLst>
          </p:cNvPr>
          <p:cNvGrpSpPr/>
          <p:nvPr/>
        </p:nvGrpSpPr>
        <p:grpSpPr>
          <a:xfrm>
            <a:off x="0" y="0"/>
            <a:ext cx="12192000" cy="6857355"/>
            <a:chOff x="0" y="0"/>
            <a:chExt cx="12192000" cy="6857355"/>
          </a:xfrm>
        </p:grpSpPr>
        <p:pic>
          <p:nvPicPr>
            <p:cNvPr id="8" name="图片 7">
              <a:extLst>
                <a:ext uri="{FF2B5EF4-FFF2-40B4-BE49-F238E27FC236}">
                  <a16:creationId xmlns:a16="http://schemas.microsoft.com/office/drawing/2014/main" id="{C08EA676-7917-4ED1-A748-8CF4D8CADB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9" name="图片 8">
              <a:extLst>
                <a:ext uri="{FF2B5EF4-FFF2-40B4-BE49-F238E27FC236}">
                  <a16:creationId xmlns:a16="http://schemas.microsoft.com/office/drawing/2014/main" id="{6BC3CC00-BDB1-4ED3-8BFD-694A8FAFD2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10" name="图片 9">
              <a:extLst>
                <a:ext uri="{FF2B5EF4-FFF2-40B4-BE49-F238E27FC236}">
                  <a16:creationId xmlns:a16="http://schemas.microsoft.com/office/drawing/2014/main" id="{C1D8A06F-1EEA-4D3D-9193-A9C246FB51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2" name="标题 1">
            <a:extLst>
              <a:ext uri="{FF2B5EF4-FFF2-40B4-BE49-F238E27FC236}">
                <a16:creationId xmlns:a16="http://schemas.microsoft.com/office/drawing/2014/main" id="{9883D694-EF73-4E41-84DA-F5653641747E}"/>
              </a:ext>
            </a:extLst>
          </p:cNvPr>
          <p:cNvSpPr>
            <a:spLocks noGrp="1"/>
          </p:cNvSpPr>
          <p:nvPr>
            <p:ph type="ctrTitle"/>
          </p:nvPr>
        </p:nvSpPr>
        <p:spPr>
          <a:xfrm>
            <a:off x="1524000" y="1744824"/>
            <a:ext cx="9144000" cy="1441580"/>
          </a:xfrm>
          <a:prstGeom prst="rect">
            <a:avLst/>
          </a:prstGeom>
        </p:spPr>
        <p:txBody>
          <a:bodyPr anchor="ctr">
            <a:normAutofit/>
          </a:bodyPr>
          <a:lstStyle>
            <a:lvl1pPr algn="ctr">
              <a:defRPr sz="5400">
                <a:solidFill>
                  <a:schemeClr val="tx1"/>
                </a:solidFill>
                <a:latin typeface="冬青黑体简体中文 W3" panose="020B0300000000000000" pitchFamily="34" charset="-122"/>
                <a:ea typeface="冬青黑体简体中文 W3" panose="020B0300000000000000" pitchFamily="34"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0908A27F-6D80-4170-B65E-942D763900DC}"/>
              </a:ext>
            </a:extLst>
          </p:cNvPr>
          <p:cNvSpPr>
            <a:spLocks noGrp="1"/>
          </p:cNvSpPr>
          <p:nvPr>
            <p:ph type="subTitle" idx="1"/>
          </p:nvPr>
        </p:nvSpPr>
        <p:spPr>
          <a:xfrm>
            <a:off x="1524000" y="3602038"/>
            <a:ext cx="9144000" cy="792680"/>
          </a:xfrm>
        </p:spPr>
        <p:txBody>
          <a:bodyPr anchor="ct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1" name="图片 10" descr="图片1副本">
            <a:extLst>
              <a:ext uri="{FF2B5EF4-FFF2-40B4-BE49-F238E27FC236}">
                <a16:creationId xmlns:a16="http://schemas.microsoft.com/office/drawing/2014/main" id="{81941F7C-4991-4B63-814A-54C9BE0234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20614" y="1027288"/>
            <a:ext cx="3551786" cy="554055"/>
          </a:xfrm>
          <a:prstGeom prst="rect">
            <a:avLst/>
          </a:prstGeom>
        </p:spPr>
      </p:pic>
      <p:sp>
        <p:nvSpPr>
          <p:cNvPr id="12" name="矩形 11">
            <a:extLst>
              <a:ext uri="{FF2B5EF4-FFF2-40B4-BE49-F238E27FC236}">
                <a16:creationId xmlns:a16="http://schemas.microsoft.com/office/drawing/2014/main" id="{06186979-043A-4C27-8EC1-BA8F64E5D38F}"/>
              </a:ext>
            </a:extLst>
          </p:cNvPr>
          <p:cNvSpPr/>
          <p:nvPr/>
        </p:nvSpPr>
        <p:spPr>
          <a:xfrm>
            <a:off x="5240020" y="3761848"/>
            <a:ext cx="1711960" cy="72000"/>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123241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854E603-6623-451C-BD93-57579254A2EB}"/>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4677135" y="980247"/>
            <a:ext cx="2837730" cy="1387341"/>
            <a:chOff x="4570674" y="416223"/>
            <a:chExt cx="2837730" cy="1387341"/>
          </a:xfrm>
        </p:grpSpPr>
        <p:sp>
          <p:nvSpPr>
            <p:cNvPr id="11" name="文本框 10"/>
            <p:cNvSpPr txBox="1"/>
            <p:nvPr/>
          </p:nvSpPr>
          <p:spPr>
            <a:xfrm>
              <a:off x="4570674" y="1280344"/>
              <a:ext cx="2837730" cy="5232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en-US" altLang="zh-CN"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CONTENTS</a:t>
              </a:r>
              <a:endParaRPr kumimoji="0" lang="zh-CN" altLang="en-US" sz="2800" b="0" i="0" u="none" strike="noStrike" kern="0" cap="none" spc="4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4993150" y="416223"/>
              <a:ext cx="1992778" cy="922020"/>
            </a:xfrm>
            <a:prstGeom prst="rect">
              <a:avLst/>
            </a:prstGeom>
          </p:spPr>
          <p:txBody>
            <a:bodyPr wrap="square">
              <a:spAutoFit/>
            </a:bodyPr>
            <a:lstStyle>
              <a:defPPr>
                <a:defRPr lang="zh-CN"/>
              </a:defPPr>
              <a:lvl1pPr algn="ctr" defTabSz="1218565">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8565" rtl="0" eaLnBrk="1" fontAlgn="auto" latinLnBrk="0" hangingPunct="1">
                <a:lnSpc>
                  <a:spcPct val="100000"/>
                </a:lnSpc>
                <a:spcBef>
                  <a:spcPts val="0"/>
                </a:spcBef>
                <a:spcAft>
                  <a:spcPts val="0"/>
                </a:spcAft>
                <a:buClrTx/>
                <a:buSzTx/>
                <a:buFontTx/>
                <a:buNone/>
                <a:defRPr/>
              </a:pPr>
              <a:r>
                <a:rPr kumimoji="0" lang="zh-CN" altLang="en-US" sz="5400" b="1" i="0" u="none" strike="noStrike" kern="0" cap="none" spc="400" normalizeH="0" baseline="0" noProof="0" dirty="0">
                  <a:ln>
                    <a:noFill/>
                  </a:ln>
                  <a:solidFill>
                    <a:prstClr val="white"/>
                  </a:solidFill>
                  <a:effectLst/>
                  <a:uLnTx/>
                  <a:uFillTx/>
                  <a:latin typeface="冬青黑体简体中文 W3" panose="020B0300000000000000" pitchFamily="34" charset="-122"/>
                  <a:ea typeface="冬青黑体简体中文 W3" panose="020B0300000000000000" pitchFamily="34" charset="-122"/>
                </a:rPr>
                <a:t>目录</a:t>
              </a:r>
            </a:p>
          </p:txBody>
        </p:sp>
      </p:grpSp>
      <p:pic>
        <p:nvPicPr>
          <p:cNvPr id="25" name="图片 24"/>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4092235" y="3391675"/>
            <a:ext cx="1433918" cy="464343"/>
          </a:xfrm>
          <a:prstGeom prst="rect">
            <a:avLst/>
          </a:prstGeom>
        </p:spPr>
      </p:pic>
      <p:pic>
        <p:nvPicPr>
          <p:cNvPr id="26" name="图片 25"/>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1638460" y="3391675"/>
            <a:ext cx="1433918" cy="464343"/>
          </a:xfrm>
          <a:prstGeom prst="rect">
            <a:avLst/>
          </a:prstGeom>
        </p:spPr>
      </p:pic>
      <p:pic>
        <p:nvPicPr>
          <p:cNvPr id="27" name="图片 26"/>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rot="5400000">
            <a:off x="6375429" y="3391676"/>
            <a:ext cx="1433918" cy="464343"/>
          </a:xfrm>
          <a:prstGeom prst="rect">
            <a:avLst/>
          </a:prstGeom>
        </p:spPr>
      </p:pic>
      <p:sp>
        <p:nvSpPr>
          <p:cNvPr id="30" name="文本占位符 29"/>
          <p:cNvSpPr>
            <a:spLocks noGrp="1"/>
          </p:cNvSpPr>
          <p:nvPr>
            <p:ph type="body" sz="quarter" idx="10"/>
          </p:nvPr>
        </p:nvSpPr>
        <p:spPr>
          <a:xfrm>
            <a:off x="511493" y="4295624"/>
            <a:ext cx="1567528" cy="786590"/>
          </a:xfrm>
        </p:spPr>
        <p:txBody>
          <a:bodyPr vert="horz" lIns="91440" tIns="45720" rIns="91440" bIns="45720" rtlCol="0">
            <a:normAutofit/>
          </a:bodyPr>
          <a:lstStyle>
            <a:lvl1pPr>
              <a:defRPr lang="zh-CN" altLang="en-US" sz="2400" dirty="0" smtClean="0">
                <a:latin typeface="冬青黑体简体中文 W3" panose="020B0300000000000000" pitchFamily="34" charset="-122"/>
                <a:ea typeface="冬青黑体简体中文 W3" panose="020B0300000000000000" pitchFamily="34" charset="-122"/>
              </a:defRPr>
            </a:lvl1pPr>
          </a:lstStyle>
          <a:p>
            <a:pPr marL="0" lvl="0" indent="0" algn="ctr">
              <a:buNone/>
            </a:pPr>
            <a:r>
              <a:rPr lang="zh-CN" altLang="en-US" dirty="0"/>
              <a:t>单击此处编辑母版文本样式</a:t>
            </a:r>
          </a:p>
        </p:txBody>
      </p:sp>
      <p:sp>
        <p:nvSpPr>
          <p:cNvPr id="31" name="文本占位符 29"/>
          <p:cNvSpPr>
            <a:spLocks noGrp="1"/>
          </p:cNvSpPr>
          <p:nvPr>
            <p:ph type="body" sz="quarter" idx="11"/>
          </p:nvPr>
        </p:nvSpPr>
        <p:spPr>
          <a:xfrm>
            <a:off x="2751493" y="4304250"/>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2" name="文本占位符 29"/>
          <p:cNvSpPr>
            <a:spLocks noGrp="1"/>
          </p:cNvSpPr>
          <p:nvPr>
            <p:ph type="body" sz="quarter" idx="12"/>
          </p:nvPr>
        </p:nvSpPr>
        <p:spPr>
          <a:xfrm>
            <a:off x="5099611" y="4312876"/>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33" name="文本占位符 29"/>
          <p:cNvSpPr>
            <a:spLocks noGrp="1"/>
          </p:cNvSpPr>
          <p:nvPr>
            <p:ph type="body" sz="quarter" idx="13"/>
          </p:nvPr>
        </p:nvSpPr>
        <p:spPr>
          <a:xfrm>
            <a:off x="7357356" y="4295623"/>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
        <p:nvSpPr>
          <p:cNvPr id="21" name="文本占位符 29">
            <a:extLst>
              <a:ext uri="{FF2B5EF4-FFF2-40B4-BE49-F238E27FC236}">
                <a16:creationId xmlns:a16="http://schemas.microsoft.com/office/drawing/2014/main" id="{6760E5E0-7CA2-4AF3-ADB9-68C06231758F}"/>
              </a:ext>
            </a:extLst>
          </p:cNvPr>
          <p:cNvSpPr>
            <a:spLocks noGrp="1"/>
          </p:cNvSpPr>
          <p:nvPr>
            <p:ph type="body" sz="quarter" idx="14" hasCustomPrompt="1"/>
          </p:nvPr>
        </p:nvSpPr>
        <p:spPr>
          <a:xfrm>
            <a:off x="871635" y="302564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1</a:t>
            </a:r>
            <a:endParaRPr lang="zh-CN" altLang="en-US" dirty="0"/>
          </a:p>
        </p:txBody>
      </p:sp>
      <p:sp>
        <p:nvSpPr>
          <p:cNvPr id="22" name="文本占位符 29">
            <a:extLst>
              <a:ext uri="{FF2B5EF4-FFF2-40B4-BE49-F238E27FC236}">
                <a16:creationId xmlns:a16="http://schemas.microsoft.com/office/drawing/2014/main" id="{2F9BB1EC-C88A-4C3D-964D-CACE7DD24A0A}"/>
              </a:ext>
            </a:extLst>
          </p:cNvPr>
          <p:cNvSpPr>
            <a:spLocks noGrp="1"/>
          </p:cNvSpPr>
          <p:nvPr>
            <p:ph type="body" sz="quarter" idx="15" hasCustomPrompt="1"/>
          </p:nvPr>
        </p:nvSpPr>
        <p:spPr>
          <a:xfrm>
            <a:off x="3080597" y="3017019"/>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2</a:t>
            </a:r>
            <a:endParaRPr lang="zh-CN" altLang="en-US" dirty="0"/>
          </a:p>
        </p:txBody>
      </p:sp>
      <p:sp>
        <p:nvSpPr>
          <p:cNvPr id="24" name="文本占位符 29">
            <a:extLst>
              <a:ext uri="{FF2B5EF4-FFF2-40B4-BE49-F238E27FC236}">
                <a16:creationId xmlns:a16="http://schemas.microsoft.com/office/drawing/2014/main" id="{BD7652C4-7E0C-4363-B6B2-B9F421E01EC0}"/>
              </a:ext>
            </a:extLst>
          </p:cNvPr>
          <p:cNvSpPr>
            <a:spLocks noGrp="1"/>
          </p:cNvSpPr>
          <p:nvPr>
            <p:ph type="body" sz="quarter" idx="16" hasCustomPrompt="1"/>
          </p:nvPr>
        </p:nvSpPr>
        <p:spPr>
          <a:xfrm>
            <a:off x="5526162" y="3061948"/>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3</a:t>
            </a:r>
            <a:endParaRPr lang="zh-CN" altLang="en-US" dirty="0"/>
          </a:p>
        </p:txBody>
      </p:sp>
      <p:sp>
        <p:nvSpPr>
          <p:cNvPr id="28" name="文本占位符 29">
            <a:extLst>
              <a:ext uri="{FF2B5EF4-FFF2-40B4-BE49-F238E27FC236}">
                <a16:creationId xmlns:a16="http://schemas.microsoft.com/office/drawing/2014/main" id="{01A3D7EC-D668-4FEF-A7E4-99EA465E3C06}"/>
              </a:ext>
            </a:extLst>
          </p:cNvPr>
          <p:cNvSpPr>
            <a:spLocks noGrp="1"/>
          </p:cNvSpPr>
          <p:nvPr>
            <p:ph type="body" sz="quarter" idx="17" hasCustomPrompt="1"/>
          </p:nvPr>
        </p:nvSpPr>
        <p:spPr>
          <a:xfrm>
            <a:off x="7812337" y="3088042"/>
            <a:ext cx="79541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4</a:t>
            </a:r>
            <a:endParaRPr lang="zh-CN" altLang="en-US" dirty="0"/>
          </a:p>
        </p:txBody>
      </p:sp>
      <p:pic>
        <p:nvPicPr>
          <p:cNvPr id="20" name="图片 1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a:fillRect/>
          </a:stretch>
        </p:blipFill>
        <p:spPr>
          <a:xfrm rot="5400000">
            <a:off x="8606320" y="3391675"/>
            <a:ext cx="1433918" cy="464343"/>
          </a:xfrm>
          <a:prstGeom prst="rect">
            <a:avLst/>
          </a:prstGeom>
        </p:spPr>
      </p:pic>
      <p:sp>
        <p:nvSpPr>
          <p:cNvPr id="23" name="文本占位符 29">
            <a:extLst>
              <a:ext uri="{FF2B5EF4-FFF2-40B4-BE49-F238E27FC236}">
                <a16:creationId xmlns:a16="http://schemas.microsoft.com/office/drawing/2014/main" id="{01A3D7EC-D668-4FEF-A7E4-99EA465E3C06}"/>
              </a:ext>
            </a:extLst>
          </p:cNvPr>
          <p:cNvSpPr>
            <a:spLocks noGrp="1"/>
          </p:cNvSpPr>
          <p:nvPr>
            <p:ph type="body" sz="quarter" idx="18" hasCustomPrompt="1"/>
          </p:nvPr>
        </p:nvSpPr>
        <p:spPr>
          <a:xfrm>
            <a:off x="10031159" y="2989177"/>
            <a:ext cx="790601" cy="1200329"/>
          </a:xfrm>
          <a:noFill/>
        </p:spPr>
        <p:txBody>
          <a:bodyPr wrap="none" rtlCol="0">
            <a:spAutoFit/>
          </a:bodyPr>
          <a:lstStyle>
            <a:lvl1pPr>
              <a:defRPr kumimoji="0" lang="zh-CN" altLang="en-US" sz="7200" b="0" i="0" u="none" strike="noStrike" kern="0" cap="none" spc="0" normalizeH="0" baseline="0" dirty="0" smtClean="0">
                <a:ln>
                  <a:noFill/>
                </a:ln>
                <a:solidFill>
                  <a:prstClr val="white"/>
                </a:solidFill>
                <a:effectLst/>
                <a:uLnTx/>
                <a:uFillTx/>
                <a:latin typeface="冬青黑体简体中文 W3" panose="020B0300000000000000" pitchFamily="34" charset="-122"/>
                <a:ea typeface="冬青黑体简体中文 W3" panose="020B0300000000000000" pitchFamily="34" charset="-122"/>
              </a:defRPr>
            </a:lvl1pPr>
          </a:lstStyle>
          <a:p>
            <a:pPr marL="0" marR="0" lvl="0" indent="0" fontAlgn="auto">
              <a:lnSpc>
                <a:spcPct val="100000"/>
              </a:lnSpc>
              <a:spcBef>
                <a:spcPts val="0"/>
              </a:spcBef>
              <a:spcAft>
                <a:spcPts val="0"/>
              </a:spcAft>
              <a:buClrTx/>
              <a:buSzTx/>
              <a:buFontTx/>
              <a:buNone/>
            </a:pPr>
            <a:r>
              <a:rPr lang="en-US" altLang="zh-CN" dirty="0"/>
              <a:t>5</a:t>
            </a:r>
            <a:endParaRPr lang="zh-CN" altLang="en-US" dirty="0"/>
          </a:p>
        </p:txBody>
      </p:sp>
      <p:sp>
        <p:nvSpPr>
          <p:cNvPr id="29" name="文本占位符 29"/>
          <p:cNvSpPr>
            <a:spLocks noGrp="1"/>
          </p:cNvSpPr>
          <p:nvPr>
            <p:ph type="body" sz="quarter" idx="19"/>
          </p:nvPr>
        </p:nvSpPr>
        <p:spPr>
          <a:xfrm>
            <a:off x="9626103" y="4306302"/>
            <a:ext cx="1567528" cy="786590"/>
          </a:xfrm>
        </p:spPr>
        <p:txBody>
          <a:bodyPr>
            <a:normAutofit/>
          </a:bodyPr>
          <a:lstStyle>
            <a:lvl1pPr marL="0" indent="0" algn="ctr">
              <a:buNone/>
              <a:defRPr sz="240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2917020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6493E1-EAF2-4591-828C-F69287105177}"/>
              </a:ext>
            </a:extLst>
          </p:cNvPr>
          <p:cNvGrpSpPr/>
          <p:nvPr/>
        </p:nvGrpSpPr>
        <p:grpSpPr>
          <a:xfrm>
            <a:off x="0" y="0"/>
            <a:ext cx="12192000" cy="6857355"/>
            <a:chOff x="0" y="0"/>
            <a:chExt cx="12192000" cy="6857355"/>
          </a:xfrm>
        </p:grpSpPr>
        <p:pic>
          <p:nvPicPr>
            <p:cNvPr id="7" name="图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grpSp>
        <p:nvGrpSpPr>
          <p:cNvPr id="10" name="组合 9"/>
          <p:cNvGrpSpPr/>
          <p:nvPr/>
        </p:nvGrpSpPr>
        <p:grpSpPr>
          <a:xfrm>
            <a:off x="3036001" y="2868429"/>
            <a:ext cx="6120000" cy="668856"/>
            <a:chOff x="4279546" y="3868066"/>
            <a:chExt cx="6120000" cy="668856"/>
          </a:xfrm>
        </p:grpSpPr>
        <p:cxnSp>
          <p:nvCxnSpPr>
            <p:cNvPr id="11" name="直接连接符 10"/>
            <p:cNvCxnSpPr/>
            <p:nvPr/>
          </p:nvCxnSpPr>
          <p:spPr>
            <a:xfrm>
              <a:off x="4279546" y="4107815"/>
              <a:ext cx="612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5917384" y="3868066"/>
              <a:ext cx="2844322" cy="668856"/>
            </a:xfrm>
            <a:prstGeom prst="rect">
              <a:avLst/>
            </a:prstGeom>
          </p:spPr>
        </p:pic>
      </p:grpSp>
      <p:sp>
        <p:nvSpPr>
          <p:cNvPr id="16" name="文本占位符 15"/>
          <p:cNvSpPr>
            <a:spLocks noGrp="1"/>
          </p:cNvSpPr>
          <p:nvPr>
            <p:ph type="body" sz="quarter" idx="10" hasCustomPrompt="1"/>
          </p:nvPr>
        </p:nvSpPr>
        <p:spPr>
          <a:xfrm>
            <a:off x="4944921" y="1404055"/>
            <a:ext cx="2412491" cy="1329852"/>
          </a:xfrm>
        </p:spPr>
        <p:txBody>
          <a:bodyPr>
            <a:noAutofit/>
          </a:bodyPr>
          <a:lstStyle>
            <a:lvl1pPr marL="0" indent="0" algn="ctr">
              <a:buNone/>
              <a:defRPr sz="96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en-US" altLang="zh-CN" dirty="0"/>
              <a:t>01</a:t>
            </a:r>
            <a:endParaRPr lang="zh-CN" altLang="en-US" dirty="0"/>
          </a:p>
        </p:txBody>
      </p:sp>
      <p:sp>
        <p:nvSpPr>
          <p:cNvPr id="18" name="文本占位符 17"/>
          <p:cNvSpPr>
            <a:spLocks noGrp="1"/>
          </p:cNvSpPr>
          <p:nvPr>
            <p:ph type="body" sz="quarter" idx="11"/>
          </p:nvPr>
        </p:nvSpPr>
        <p:spPr>
          <a:xfrm>
            <a:off x="3036001" y="3537285"/>
            <a:ext cx="6120000" cy="914400"/>
          </a:xfrm>
        </p:spPr>
        <p:txBody>
          <a:bodyPr>
            <a:normAutofit/>
          </a:bodyPr>
          <a:lstStyle>
            <a:lvl1pPr marL="0" indent="0" algn="ctr">
              <a:buNone/>
              <a:defRPr sz="5400" b="1">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367612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内容页-1">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2" name="标题 1">
            <a:extLst>
              <a:ext uri="{FF2B5EF4-FFF2-40B4-BE49-F238E27FC236}">
                <a16:creationId xmlns:a16="http://schemas.microsoft.com/office/drawing/2014/main" id="{DC53E9A9-33EE-4C8E-BFF1-4346DEB1F47F}"/>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2266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内容页-2">
    <p:spTree>
      <p:nvGrpSpPr>
        <p:cNvPr id="1" name=""/>
        <p:cNvGrpSpPr/>
        <p:nvPr/>
      </p:nvGrpSpPr>
      <p:grpSpPr>
        <a:xfrm>
          <a:off x="0" y="0"/>
          <a:ext cx="0" cy="0"/>
          <a:chOff x="0" y="0"/>
          <a:chExt cx="0" cy="0"/>
        </a:xfrm>
      </p:grpSpPr>
      <p:pic>
        <p:nvPicPr>
          <p:cNvPr id="23" name="图片 22" descr="图片包含 物体&#10;&#10;自动生成的说明"/>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7057121" y="0"/>
            <a:ext cx="5134879" cy="6858000"/>
          </a:xfrm>
          <a:prstGeom prst="rect">
            <a:avLst/>
          </a:prstGeom>
        </p:spPr>
      </p:pic>
      <p:pic>
        <p:nvPicPr>
          <p:cNvPr id="11" name="图片 10"/>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322"/>
            <a:ext cx="1396181" cy="1227891"/>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sp>
        <p:nvSpPr>
          <p:cNvPr id="10" name="矩形 9">
            <a:extLst>
              <a:ext uri="{FF2B5EF4-FFF2-40B4-BE49-F238E27FC236}">
                <a16:creationId xmlns:a16="http://schemas.microsoft.com/office/drawing/2014/main" id="{0CAD24B0-9709-49A6-A558-B8BF54015BC7}"/>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4" name="标题 1">
            <a:extLst>
              <a:ext uri="{FF2B5EF4-FFF2-40B4-BE49-F238E27FC236}">
                <a16:creationId xmlns:a16="http://schemas.microsoft.com/office/drawing/2014/main" id="{1CDA4B9B-F78F-47E3-B024-6382B73227ED}"/>
              </a:ext>
            </a:extLst>
          </p:cNvPr>
          <p:cNvSpPr>
            <a:spLocks noGrp="1"/>
          </p:cNvSpPr>
          <p:nvPr>
            <p:ph type="title"/>
          </p:nvPr>
        </p:nvSpPr>
        <p:spPr>
          <a:xfrm>
            <a:off x="588151" y="184053"/>
            <a:ext cx="11268886" cy="635520"/>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55284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7" name="图片 6"/>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8" name="图片 7"/>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pic>
        <p:nvPicPr>
          <p:cNvPr id="9" name="图片 8" descr="图片1副本"/>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025" y="3839210"/>
            <a:ext cx="3663950" cy="571500"/>
          </a:xfrm>
          <a:prstGeom prst="rect">
            <a:avLst/>
          </a:prstGeom>
        </p:spPr>
      </p:pic>
      <p:sp>
        <p:nvSpPr>
          <p:cNvPr id="10" name="文本框 9"/>
          <p:cNvSpPr txBox="1"/>
          <p:nvPr/>
        </p:nvSpPr>
        <p:spPr>
          <a:xfrm>
            <a:off x="3706565" y="2064385"/>
            <a:ext cx="4778872" cy="1569660"/>
          </a:xfrm>
          <a:prstGeom prst="rect">
            <a:avLst/>
          </a:prstGeom>
          <a:noFill/>
        </p:spPr>
        <p:txBody>
          <a:bodyPr wrap="none" rtlCol="0">
            <a:spAutoFit/>
          </a:bodyPr>
          <a:lstStyle/>
          <a:p>
            <a:pPr algn="ctr"/>
            <a:r>
              <a:rPr lang="en-US" altLang="zh-CN" sz="9600" b="1" dirty="0">
                <a:ln w="9525">
                  <a:noFill/>
                  <a:prstDash val="solid"/>
                </a:ln>
                <a:solidFill>
                  <a:schemeClr val="tx1"/>
                </a:solidFill>
                <a:effectLst/>
                <a:latin typeface="冬青黑体简体中文 W3" panose="020B0300000000000000" pitchFamily="34" charset="-122"/>
                <a:ea typeface="冬青黑体简体中文 W3" panose="020B0300000000000000" pitchFamily="34" charset="-122"/>
                <a:sym typeface="+mn-ea"/>
              </a:rPr>
              <a:t>Thanks</a:t>
            </a:r>
          </a:p>
        </p:txBody>
      </p:sp>
    </p:spTree>
    <p:extLst>
      <p:ext uri="{BB962C8B-B14F-4D97-AF65-F5344CB8AC3E}">
        <p14:creationId xmlns:p14="http://schemas.microsoft.com/office/powerpoint/2010/main" val="145514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05C6C31-9B0B-4F4F-9846-8AA09299AE81}"/>
              </a:ext>
            </a:extLst>
          </p:cNvPr>
          <p:cNvSpPr/>
          <p:nvPr/>
        </p:nvSpPr>
        <p:spPr>
          <a:xfrm>
            <a:off x="334963" y="216958"/>
            <a:ext cx="36000" cy="602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2" name="文本占位符 23">
            <a:extLst>
              <a:ext uri="{FF2B5EF4-FFF2-40B4-BE49-F238E27FC236}">
                <a16:creationId xmlns:a16="http://schemas.microsoft.com/office/drawing/2014/main" id="{253D12D2-ABEC-4442-B539-589A10D0E6AC}"/>
              </a:ext>
            </a:extLst>
          </p:cNvPr>
          <p:cNvSpPr>
            <a:spLocks noGrp="1"/>
          </p:cNvSpPr>
          <p:nvPr>
            <p:ph type="body" sz="quarter" idx="12" hasCustomPrompt="1"/>
          </p:nvPr>
        </p:nvSpPr>
        <p:spPr>
          <a:xfrm>
            <a:off x="588150" y="685800"/>
            <a:ext cx="11268886" cy="250825"/>
          </a:xfrm>
        </p:spPr>
        <p:txBody>
          <a:bodyPr>
            <a:normAutofit/>
          </a:bodyPr>
          <a:lstStyle>
            <a:lvl1pPr marL="0" indent="0">
              <a:buNone/>
              <a:defRPr sz="1100" b="0">
                <a:solidFill>
                  <a:schemeClr val="tx1"/>
                </a:solidFill>
                <a:latin typeface="冬青黑体简体中文 W3" panose="020B0300000000000000" pitchFamily="34" charset="-122"/>
                <a:ea typeface="冬青黑体简体中文 W3" panose="020B0300000000000000" pitchFamily="34" charset="-122"/>
              </a:defRPr>
            </a:lvl1pPr>
          </a:lstStyle>
          <a:p>
            <a:pPr lvl="0"/>
            <a:r>
              <a:rPr lang="zh-CN" altLang="en-US" dirty="0"/>
              <a:t>页面标题英译</a:t>
            </a:r>
          </a:p>
        </p:txBody>
      </p:sp>
      <p:sp>
        <p:nvSpPr>
          <p:cNvPr id="13" name="标题 1">
            <a:extLst>
              <a:ext uri="{FF2B5EF4-FFF2-40B4-BE49-F238E27FC236}">
                <a16:creationId xmlns:a16="http://schemas.microsoft.com/office/drawing/2014/main" id="{133699AF-AB62-4E4F-A67C-F3FA49314477}"/>
              </a:ext>
            </a:extLst>
          </p:cNvPr>
          <p:cNvSpPr>
            <a:spLocks noGrp="1"/>
          </p:cNvSpPr>
          <p:nvPr>
            <p:ph type="title"/>
          </p:nvPr>
        </p:nvSpPr>
        <p:spPr>
          <a:xfrm>
            <a:off x="588151" y="184053"/>
            <a:ext cx="11268886" cy="475193"/>
          </a:xfrm>
          <a:prstGeom prst="rect">
            <a:avLst/>
          </a:prstGeom>
        </p:spPr>
        <p:txBody>
          <a:bodyPr vert="horz" lIns="91440" tIns="45720" rIns="91440" bIns="45720" rtlCol="0">
            <a:normAutofit/>
          </a:bodyPr>
          <a:lstStyle>
            <a:lvl1pPr>
              <a:defRPr lang="zh-CN" altLang="en-US" sz="2800" b="0">
                <a:latin typeface="冬青黑体简体中文 W3" panose="020B0300000000000000" pitchFamily="34" charset="-122"/>
                <a:ea typeface="冬青黑体简体中文 W3" panose="020B0300000000000000" pitchFamily="34" charset="-122"/>
                <a:cs typeface="+mn-cs"/>
              </a:defRPr>
            </a:lvl1pPr>
          </a:lstStyle>
          <a:p>
            <a:pPr marL="0" lvl="0" indent="0">
              <a:spcBef>
                <a:spcPts val="100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013854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2_节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FD537E3-5F0F-4EC7-B5B9-F4B01360FC8C}"/>
              </a:ext>
            </a:extLst>
          </p:cNvPr>
          <p:cNvGrpSpPr/>
          <p:nvPr/>
        </p:nvGrpSpPr>
        <p:grpSpPr>
          <a:xfrm>
            <a:off x="0" y="0"/>
            <a:ext cx="12192000" cy="6857355"/>
            <a:chOff x="0" y="0"/>
            <a:chExt cx="12192000" cy="6857355"/>
          </a:xfrm>
        </p:grpSpPr>
        <p:pic>
          <p:nvPicPr>
            <p:cNvPr id="7" name="图片 6">
              <a:extLst>
                <a:ext uri="{FF2B5EF4-FFF2-40B4-BE49-F238E27FC236}">
                  <a16:creationId xmlns:a16="http://schemas.microsoft.com/office/drawing/2014/main" id="{B3130092-FDDC-4A34-BCA7-CD64DE1E3B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355"/>
            </a:xfrm>
            <a:prstGeom prst="rect">
              <a:avLst/>
            </a:prstGeom>
          </p:spPr>
        </p:pic>
        <p:pic>
          <p:nvPicPr>
            <p:cNvPr id="8" name="图片 7">
              <a:extLst>
                <a:ext uri="{FF2B5EF4-FFF2-40B4-BE49-F238E27FC236}">
                  <a16:creationId xmlns:a16="http://schemas.microsoft.com/office/drawing/2014/main" id="{FBB967FB-7E1D-4A57-9FC3-145B182662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2" y="778885"/>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a:solidFill>
              <a:srgbClr val="070D32"/>
            </a:solidFill>
          </p:spPr>
        </p:pic>
        <p:pic>
          <p:nvPicPr>
            <p:cNvPr id="9" name="图片 8">
              <a:extLst>
                <a:ext uri="{FF2B5EF4-FFF2-40B4-BE49-F238E27FC236}">
                  <a16:creationId xmlns:a16="http://schemas.microsoft.com/office/drawing/2014/main" id="{54F9158A-1D17-434C-8EC5-DE04DB2035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flipH="1">
              <a:off x="9323280" y="779207"/>
              <a:ext cx="2868720" cy="5299586"/>
            </a:xfrm>
            <a:custGeom>
              <a:avLst/>
              <a:gdLst>
                <a:gd name="connsiteX0" fmla="*/ 0 w 3712131"/>
                <a:gd name="connsiteY0" fmla="*/ 0 h 6857677"/>
                <a:gd name="connsiteX1" fmla="*/ 3712131 w 3712131"/>
                <a:gd name="connsiteY1" fmla="*/ 0 h 6857677"/>
                <a:gd name="connsiteX2" fmla="*/ 3712131 w 3712131"/>
                <a:gd name="connsiteY2" fmla="*/ 6857677 h 6857677"/>
                <a:gd name="connsiteX3" fmla="*/ 0 w 3712131"/>
                <a:gd name="connsiteY3" fmla="*/ 6857677 h 6857677"/>
              </a:gdLst>
              <a:ahLst/>
              <a:cxnLst>
                <a:cxn ang="0">
                  <a:pos x="connsiteX0" y="connsiteY0"/>
                </a:cxn>
                <a:cxn ang="0">
                  <a:pos x="connsiteX1" y="connsiteY1"/>
                </a:cxn>
                <a:cxn ang="0">
                  <a:pos x="connsiteX2" y="connsiteY2"/>
                </a:cxn>
                <a:cxn ang="0">
                  <a:pos x="connsiteX3" y="connsiteY3"/>
                </a:cxn>
              </a:cxnLst>
              <a:rect l="l" t="t" r="r" b="b"/>
              <a:pathLst>
                <a:path w="3712131" h="6857677">
                  <a:moveTo>
                    <a:pt x="0" y="0"/>
                  </a:moveTo>
                  <a:lnTo>
                    <a:pt x="3712131" y="0"/>
                  </a:lnTo>
                  <a:lnTo>
                    <a:pt x="3712131" y="6857677"/>
                  </a:lnTo>
                  <a:lnTo>
                    <a:pt x="0" y="6857677"/>
                  </a:lnTo>
                  <a:close/>
                </a:path>
              </a:pathLst>
            </a:custGeom>
          </p:spPr>
        </p:pic>
      </p:grpSp>
      <p:sp>
        <p:nvSpPr>
          <p:cNvPr id="13" name="KSO_ST1"/>
          <p:cNvSpPr>
            <a:spLocks noGrp="1"/>
          </p:cNvSpPr>
          <p:nvPr>
            <p:ph type="title" hasCustomPrompt="1"/>
          </p:nvPr>
        </p:nvSpPr>
        <p:spPr>
          <a:xfrm>
            <a:off x="2539237" y="3209801"/>
            <a:ext cx="6920917" cy="844797"/>
          </a:xfrm>
          <a:prstGeom prst="rect">
            <a:avLst/>
          </a:prstGeom>
        </p:spPr>
        <p:txBody>
          <a:bodyPr anchor="ctr">
            <a:normAutofit/>
          </a:bodyPr>
          <a:lstStyle>
            <a:lvl1pPr algn="ctr">
              <a:lnSpc>
                <a:spcPct val="120000"/>
              </a:lnSpc>
              <a:defRPr sz="4000" b="1">
                <a:solidFill>
                  <a:schemeClr val="tx1"/>
                </a:solidFill>
                <a:effectLst/>
                <a:latin typeface="冬青黑体简体中文 W3" panose="020B0300000000000000" pitchFamily="34" charset="-122"/>
                <a:ea typeface="冬青黑体简体中文 W3" panose="020B0300000000000000" pitchFamily="34" charset="-122"/>
              </a:defRPr>
            </a:lvl1pPr>
          </a:lstStyle>
          <a:p>
            <a:r>
              <a:rPr lang="zh-CN" altLang="en-US" dirty="0"/>
              <a:t>此处添加您的标题</a:t>
            </a:r>
            <a:endParaRPr lang="en-US" dirty="0"/>
          </a:p>
        </p:txBody>
      </p:sp>
    </p:spTree>
    <p:extLst>
      <p:ext uri="{BB962C8B-B14F-4D97-AF65-F5344CB8AC3E}">
        <p14:creationId xmlns:p14="http://schemas.microsoft.com/office/powerpoint/2010/main" val="352509423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D1C554-A1E3-46C3-9A9D-8D9C458A96E4}"/>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a:fillRect/>
          </a:stretch>
        </p:blipFill>
        <p:spPr>
          <a:xfrm>
            <a:off x="0" y="322"/>
            <a:ext cx="12192000" cy="6857678"/>
          </a:xfrm>
          <a:prstGeom prst="rect">
            <a:avLst/>
          </a:prstGeom>
        </p:spPr>
      </p:pic>
      <p:sp>
        <p:nvSpPr>
          <p:cNvPr id="3" name="文本占位符 2">
            <a:extLst>
              <a:ext uri="{FF2B5EF4-FFF2-40B4-BE49-F238E27FC236}">
                <a16:creationId xmlns:a16="http://schemas.microsoft.com/office/drawing/2014/main" id="{654F091C-522B-4188-8EE5-96DC86FBC862}"/>
              </a:ext>
            </a:extLst>
          </p:cNvPr>
          <p:cNvSpPr>
            <a:spLocks noGrp="1"/>
          </p:cNvSpPr>
          <p:nvPr>
            <p:ph type="body" idx="1"/>
          </p:nvPr>
        </p:nvSpPr>
        <p:spPr>
          <a:xfrm>
            <a:off x="838200" y="1281320"/>
            <a:ext cx="10515600" cy="48956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grpSp>
        <p:nvGrpSpPr>
          <p:cNvPr id="9" name="组合 8">
            <a:extLst>
              <a:ext uri="{FF2B5EF4-FFF2-40B4-BE49-F238E27FC236}">
                <a16:creationId xmlns:a16="http://schemas.microsoft.com/office/drawing/2014/main" id="{AD4E651C-2CF1-426E-9042-43A224E322CD}"/>
              </a:ext>
            </a:extLst>
          </p:cNvPr>
          <p:cNvGrpSpPr/>
          <p:nvPr/>
        </p:nvGrpSpPr>
        <p:grpSpPr>
          <a:xfrm>
            <a:off x="10329514" y="6441493"/>
            <a:ext cx="1465502" cy="360451"/>
            <a:chOff x="9683336" y="6234473"/>
            <a:chExt cx="1465502" cy="360451"/>
          </a:xfrm>
        </p:grpSpPr>
        <p:grpSp>
          <p:nvGrpSpPr>
            <p:cNvPr id="10" name="组合 9">
              <a:extLst>
                <a:ext uri="{FF2B5EF4-FFF2-40B4-BE49-F238E27FC236}">
                  <a16:creationId xmlns:a16="http://schemas.microsoft.com/office/drawing/2014/main" id="{B7948880-F6A8-43AC-9198-37E349585CD2}"/>
                </a:ext>
              </a:extLst>
            </p:cNvPr>
            <p:cNvGrpSpPr/>
            <p:nvPr/>
          </p:nvGrpSpPr>
          <p:grpSpPr>
            <a:xfrm>
              <a:off x="9683336" y="6234473"/>
              <a:ext cx="1465502" cy="360451"/>
              <a:chOff x="9683336" y="6234473"/>
              <a:chExt cx="1465502" cy="360451"/>
            </a:xfrm>
          </p:grpSpPr>
          <p:grpSp>
            <p:nvGrpSpPr>
              <p:cNvPr id="12" name="组合 11">
                <a:extLst>
                  <a:ext uri="{FF2B5EF4-FFF2-40B4-BE49-F238E27FC236}">
                    <a16:creationId xmlns:a16="http://schemas.microsoft.com/office/drawing/2014/main" id="{2E1AB34A-FB0E-44E1-B594-5D9C02A011F8}"/>
                  </a:ext>
                </a:extLst>
              </p:cNvPr>
              <p:cNvGrpSpPr/>
              <p:nvPr/>
            </p:nvGrpSpPr>
            <p:grpSpPr>
              <a:xfrm>
                <a:off x="9683336" y="6234473"/>
                <a:ext cx="1375088" cy="360451"/>
                <a:chOff x="13791" y="9708"/>
                <a:chExt cx="2793" cy="799"/>
              </a:xfrm>
            </p:grpSpPr>
            <p:sp>
              <p:nvSpPr>
                <p:cNvPr id="15" name="矩形 14">
                  <a:extLst>
                    <a:ext uri="{FF2B5EF4-FFF2-40B4-BE49-F238E27FC236}">
                      <a16:creationId xmlns:a16="http://schemas.microsoft.com/office/drawing/2014/main" id="{4FDE5483-63C8-4EDD-91A0-C7F321FC1884}"/>
                    </a:ext>
                  </a:extLst>
                </p:cNvPr>
                <p:cNvSpPr/>
                <p:nvPr/>
              </p:nvSpPr>
              <p:spPr>
                <a:xfrm>
                  <a:off x="14556" y="9708"/>
                  <a:ext cx="2028" cy="7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6" name="直角三角形 15">
                  <a:extLst>
                    <a:ext uri="{FF2B5EF4-FFF2-40B4-BE49-F238E27FC236}">
                      <a16:creationId xmlns:a16="http://schemas.microsoft.com/office/drawing/2014/main" id="{0DCFEA55-9BE5-4570-82DA-9F5A419E8686}"/>
                    </a:ext>
                  </a:extLst>
                </p:cNvPr>
                <p:cNvSpPr/>
                <p:nvPr/>
              </p:nvSpPr>
              <p:spPr>
                <a:xfrm flipH="1">
                  <a:off x="13791" y="9708"/>
                  <a:ext cx="765" cy="79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3" name="矩形 12">
                <a:extLst>
                  <a:ext uri="{FF2B5EF4-FFF2-40B4-BE49-F238E27FC236}">
                    <a16:creationId xmlns:a16="http://schemas.microsoft.com/office/drawing/2014/main" id="{86636906-FE20-4C8B-9C24-AC32F906DB4C}"/>
                  </a:ext>
                </a:extLst>
              </p:cNvPr>
              <p:cNvSpPr/>
              <p:nvPr/>
            </p:nvSpPr>
            <p:spPr>
              <a:xfrm>
                <a:off x="11004253" y="6234475"/>
                <a:ext cx="72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sp>
            <p:nvSpPr>
              <p:cNvPr id="14" name="矩形 13">
                <a:extLst>
                  <a:ext uri="{FF2B5EF4-FFF2-40B4-BE49-F238E27FC236}">
                    <a16:creationId xmlns:a16="http://schemas.microsoft.com/office/drawing/2014/main" id="{9FD0BC67-F227-498D-B961-9F00B8E74D00}"/>
                  </a:ext>
                </a:extLst>
              </p:cNvPr>
              <p:cNvSpPr/>
              <p:nvPr/>
            </p:nvSpPr>
            <p:spPr>
              <a:xfrm>
                <a:off x="11112838" y="6234475"/>
                <a:ext cx="36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冬青黑体简体中文 W3" panose="020B0300000000000000" pitchFamily="34" charset="-122"/>
                  <a:ea typeface="冬青黑体简体中文 W3" panose="020B0300000000000000" pitchFamily="34" charset="-122"/>
                </a:endParaRPr>
              </a:p>
            </p:txBody>
          </p:sp>
        </p:grpSp>
        <p:sp>
          <p:nvSpPr>
            <p:cNvPr id="11" name="文本框 10">
              <a:extLst>
                <a:ext uri="{FF2B5EF4-FFF2-40B4-BE49-F238E27FC236}">
                  <a16:creationId xmlns:a16="http://schemas.microsoft.com/office/drawing/2014/main" id="{49064967-5746-4F46-AF2F-FD3ACD688148}"/>
                </a:ext>
              </a:extLst>
            </p:cNvPr>
            <p:cNvSpPr txBox="1"/>
            <p:nvPr/>
          </p:nvSpPr>
          <p:spPr>
            <a:xfrm>
              <a:off x="9991330" y="6273502"/>
              <a:ext cx="671979" cy="292388"/>
            </a:xfrm>
            <a:prstGeom prst="rect">
              <a:avLst/>
            </a:prstGeom>
            <a:noFill/>
          </p:spPr>
          <p:txBody>
            <a:bodyPr wrap="none" rtlCol="0">
              <a:spAutoFit/>
            </a:bodyPr>
            <a:lstStyle/>
            <a:p>
              <a:r>
                <a:rPr lang="en-US" altLang="zh-CN" sz="1300" b="1" dirty="0">
                  <a:solidFill>
                    <a:schemeClr val="bg1"/>
                  </a:solidFill>
                  <a:latin typeface="冬青黑体简体中文 W3" panose="020B0300000000000000" pitchFamily="34" charset="-122"/>
                  <a:ea typeface="冬青黑体简体中文 W3" panose="020B0300000000000000" pitchFamily="34" charset="-122"/>
                </a:rPr>
                <a:t>PAGE</a:t>
              </a:r>
              <a:endParaRPr lang="zh-CN" altLang="en-US" sz="1300" b="1" dirty="0">
                <a:solidFill>
                  <a:schemeClr val="bg1"/>
                </a:solidFill>
                <a:latin typeface="冬青黑体简体中文 W3" panose="020B0300000000000000" pitchFamily="34" charset="-122"/>
                <a:ea typeface="冬青黑体简体中文 W3" panose="020B0300000000000000" pitchFamily="34" charset="-122"/>
              </a:endParaRPr>
            </a:p>
          </p:txBody>
        </p:sp>
      </p:grpSp>
      <p:sp>
        <p:nvSpPr>
          <p:cNvPr id="17" name="文本占位符 20">
            <a:extLst>
              <a:ext uri="{FF2B5EF4-FFF2-40B4-BE49-F238E27FC236}">
                <a16:creationId xmlns:a16="http://schemas.microsoft.com/office/drawing/2014/main" id="{A89D200C-A290-42E6-A647-EA833B15866D}"/>
              </a:ext>
            </a:extLst>
          </p:cNvPr>
          <p:cNvSpPr txBox="1">
            <a:spLocks/>
          </p:cNvSpPr>
          <p:nvPr/>
        </p:nvSpPr>
        <p:spPr>
          <a:xfrm>
            <a:off x="11197498" y="6486180"/>
            <a:ext cx="529785" cy="291858"/>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0D6EFA8-267A-438E-9A62-20709D0FC398}" type="slidenum">
              <a:rPr lang="zh-CN" altLang="en-US" smtClean="0">
                <a:solidFill>
                  <a:schemeClr val="bg1"/>
                </a:solidFill>
                <a:latin typeface="冬青黑体简体中文 W3" panose="020B0300000000000000" pitchFamily="34" charset="-122"/>
                <a:ea typeface="冬青黑体简体中文 W3" panose="020B0300000000000000" pitchFamily="34" charset="-122"/>
              </a:rPr>
              <a:t>‹#›</a:t>
            </a:fld>
            <a:endParaRPr lang="zh-CN" altLang="en-US" dirty="0">
              <a:solidFill>
                <a:schemeClr val="bg1"/>
              </a:solidFill>
              <a:latin typeface="冬青黑体简体中文 W3" panose="020B0300000000000000" pitchFamily="34" charset="-122"/>
              <a:ea typeface="冬青黑体简体中文 W3" panose="020B0300000000000000" pitchFamily="34" charset="-122"/>
            </a:endParaRPr>
          </a:p>
        </p:txBody>
      </p:sp>
      <p:pic>
        <p:nvPicPr>
          <p:cNvPr id="18" name="图片 17" descr="图片1副本">
            <a:extLst>
              <a:ext uri="{FF2B5EF4-FFF2-40B4-BE49-F238E27FC236}">
                <a16:creationId xmlns:a16="http://schemas.microsoft.com/office/drawing/2014/main" id="{5A650398-AD9B-408D-8F65-4F1FFE16131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6984" y="6458763"/>
            <a:ext cx="2263140" cy="353060"/>
          </a:xfrm>
          <a:prstGeom prst="rect">
            <a:avLst/>
          </a:prstGeom>
        </p:spPr>
      </p:pic>
      <p:sp>
        <p:nvSpPr>
          <p:cNvPr id="24" name="矩形 23">
            <a:extLst>
              <a:ext uri="{FF2B5EF4-FFF2-40B4-BE49-F238E27FC236}">
                <a16:creationId xmlns:a16="http://schemas.microsoft.com/office/drawing/2014/main" id="{66E7C3A9-4AEF-4B33-8E56-346A591DCEA2}"/>
              </a:ext>
            </a:extLst>
          </p:cNvPr>
          <p:cNvSpPr/>
          <p:nvPr/>
        </p:nvSpPr>
        <p:spPr>
          <a:xfrm>
            <a:off x="5074726" y="6486180"/>
            <a:ext cx="2339102" cy="276999"/>
          </a:xfrm>
          <a:prstGeom prst="rect">
            <a:avLst/>
          </a:prstGeom>
        </p:spPr>
        <p:txBody>
          <a:bodyPr wrap="none">
            <a:spAutoFit/>
          </a:bodyPr>
          <a:lstStyle/>
          <a:p>
            <a:r>
              <a:rPr lang="zh-CN" altLang="en-US" sz="1200" dirty="0">
                <a:solidFill>
                  <a:schemeClr val="bg1">
                    <a:lumMod val="50000"/>
                    <a:lumOff val="50000"/>
                  </a:schemeClr>
                </a:solidFill>
                <a:latin typeface="冬青黑体简体中文 W3" panose="020B0300000000000000" pitchFamily="34" charset="-122"/>
                <a:ea typeface="冬青黑体简体中文 W3" panose="020B0300000000000000" pitchFamily="34" charset="-122"/>
              </a:rPr>
              <a:t>Proprietary and Confidential</a:t>
            </a:r>
          </a:p>
        </p:txBody>
      </p:sp>
    </p:spTree>
    <p:extLst>
      <p:ext uri="{BB962C8B-B14F-4D97-AF65-F5344CB8AC3E}">
        <p14:creationId xmlns:p14="http://schemas.microsoft.com/office/powerpoint/2010/main" val="3937611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8" r:id="rId6"/>
    <p:sldLayoutId id="2147483669" r:id="rId7"/>
    <p:sldLayoutId id="2147483677" r:id="rId8"/>
    <p:sldLayoutId id="2147483683" r:id="rId9"/>
    <p:sldLayoutId id="2147483695" r:id="rId10"/>
    <p:sldLayoutId id="2147483696" r:id="rId11"/>
    <p:sldLayoutId id="2147483697" r:id="rId12"/>
    <p:sldLayoutId id="2147483699" r:id="rId13"/>
    <p:sldLayoutId id="2147483700" r:id="rId14"/>
    <p:sldLayoutId id="2147483701" r:id="rId15"/>
    <p:sldLayoutId id="214748370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gif"/><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4.jpeg"/><Relationship Id="rId2" Type="http://schemas.openxmlformats.org/officeDocument/2006/relationships/image" Target="../media/image189.png"/><Relationship Id="rId1" Type="http://schemas.openxmlformats.org/officeDocument/2006/relationships/slideLayout" Target="../slideLayouts/slideLayout5.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xml"/><Relationship Id="rId4" Type="http://schemas.openxmlformats.org/officeDocument/2006/relationships/image" Target="../media/image197.png"/></Relationships>
</file>

<file path=ppt/slides/_rels/slide10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8" Type="http://schemas.openxmlformats.org/officeDocument/2006/relationships/image" Target="../media/image204.jpeg"/><Relationship Id="rId3" Type="http://schemas.openxmlformats.org/officeDocument/2006/relationships/image" Target="../media/image199.jpeg"/><Relationship Id="rId7" Type="http://schemas.openxmlformats.org/officeDocument/2006/relationships/image" Target="../media/image20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02.png"/><Relationship Id="rId5" Type="http://schemas.openxmlformats.org/officeDocument/2006/relationships/image" Target="../media/image201.jpe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jpeg"/><Relationship Id="rId1" Type="http://schemas.openxmlformats.org/officeDocument/2006/relationships/slideLayout" Target="../slideLayouts/slideLayout5.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0.png"/><Relationship Id="rId1" Type="http://schemas.openxmlformats.org/officeDocument/2006/relationships/slideLayout" Target="../slideLayouts/slideLayout5.xml"/><Relationship Id="rId4" Type="http://schemas.openxmlformats.org/officeDocument/2006/relationships/image" Target="../media/image2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5.xml"/><Relationship Id="rId6" Type="http://schemas.openxmlformats.org/officeDocument/2006/relationships/image" Target="../media/image226.png"/><Relationship Id="rId11" Type="http://schemas.microsoft.com/office/2007/relationships/hdphoto" Target="../media/hdphoto3.wdp"/><Relationship Id="rId5" Type="http://schemas.openxmlformats.org/officeDocument/2006/relationships/image" Target="../media/image22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s>
</file>

<file path=ppt/slides/_rels/slide12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2.png"/><Relationship Id="rId7" Type="http://schemas.openxmlformats.org/officeDocument/2006/relationships/image" Target="../media/image235.png"/><Relationship Id="rId2" Type="http://schemas.openxmlformats.org/officeDocument/2006/relationships/image" Target="../media/image231.png"/><Relationship Id="rId1" Type="http://schemas.openxmlformats.org/officeDocument/2006/relationships/slideLayout" Target="../slideLayouts/slideLayout5.xml"/><Relationship Id="rId6" Type="http://schemas.openxmlformats.org/officeDocument/2006/relationships/image" Target="../media/image234.png"/><Relationship Id="rId5" Type="http://schemas.openxmlformats.org/officeDocument/2006/relationships/image" Target="../media/image222.png"/><Relationship Id="rId4" Type="http://schemas.openxmlformats.org/officeDocument/2006/relationships/image" Target="../media/image233.png"/><Relationship Id="rId9" Type="http://schemas.microsoft.com/office/2007/relationships/hdphoto" Target="../media/hdphoto4.wdp"/></Relationships>
</file>

<file path=ppt/slides/_rels/slide1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37.png"/><Relationship Id="rId7"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39.png"/><Relationship Id="rId4" Type="http://schemas.openxmlformats.org/officeDocument/2006/relationships/image" Target="../media/image238.png"/></Relationships>
</file>

<file path=ppt/slides/_rels/slide1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33.png"/><Relationship Id="rId7" Type="http://schemas.openxmlformats.org/officeDocument/2006/relationships/image" Target="../media/image236.png"/><Relationship Id="rId2" Type="http://schemas.openxmlformats.org/officeDocument/2006/relationships/image" Target="../media/image240.jpeg"/><Relationship Id="rId1" Type="http://schemas.openxmlformats.org/officeDocument/2006/relationships/slideLayout" Target="../slideLayouts/slideLayout5.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jpeg"/><Relationship Id="rId7" Type="http://schemas.openxmlformats.org/officeDocument/2006/relationships/image" Target="../media/image252.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3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56.png"/></Relationships>
</file>

<file path=ppt/slides/_rels/slide1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258.png"/></Relationships>
</file>

<file path=ppt/slides/_rels/slide1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261.png"/><Relationship Id="rId4" Type="http://schemas.openxmlformats.org/officeDocument/2006/relationships/image" Target="../media/image260.png"/></Relationships>
</file>

<file path=ppt/slides/_rels/slide14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2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wmf"/><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4.png"/><Relationship Id="rId3" Type="http://schemas.openxmlformats.org/officeDocument/2006/relationships/notesSlide" Target="../notesSlides/notesSlide18.xml"/><Relationship Id="rId7" Type="http://schemas.openxmlformats.org/officeDocument/2006/relationships/image" Target="../media/image70.jpeg"/><Relationship Id="rId12" Type="http://schemas.openxmlformats.org/officeDocument/2006/relationships/image" Target="../media/image73.jpe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69.png"/><Relationship Id="rId11" Type="http://schemas.openxmlformats.org/officeDocument/2006/relationships/image" Target="../media/image66.png"/><Relationship Id="rId5" Type="http://schemas.openxmlformats.org/officeDocument/2006/relationships/image" Target="../media/image68.png"/><Relationship Id="rId10" Type="http://schemas.openxmlformats.org/officeDocument/2006/relationships/oleObject" Target="../embeddings/oleObject2.bin"/><Relationship Id="rId4" Type="http://schemas.openxmlformats.org/officeDocument/2006/relationships/image" Target="../media/image67.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7.jpeg"/><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3.xml"/><Relationship Id="rId7" Type="http://schemas.openxmlformats.org/officeDocument/2006/relationships/image" Target="../media/image116.jpe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115.jpeg"/><Relationship Id="rId5" Type="http://schemas.openxmlformats.org/officeDocument/2006/relationships/image" Target="../media/image114.wmf"/><Relationship Id="rId4"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17.emf"/></Relationships>
</file>

<file path=ppt/slides/_rels/slide66.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119.jpeg"/><Relationship Id="rId9" Type="http://schemas.openxmlformats.org/officeDocument/2006/relationships/image" Target="../media/image124.jpeg"/></Relationships>
</file>

<file path=ppt/slides/_rels/slide6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jpeg"/></Relationships>
</file>

<file path=ppt/slides/_rels/slide6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31.jpeg"/><Relationship Id="rId10" Type="http://schemas.openxmlformats.org/officeDocument/2006/relationships/image" Target="../media/image135.png"/><Relationship Id="rId4" Type="http://schemas.openxmlformats.org/officeDocument/2006/relationships/image" Target="../media/image130.jpeg"/><Relationship Id="rId9" Type="http://schemas.openxmlformats.org/officeDocument/2006/relationships/image" Target="../media/image134.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5.xml"/><Relationship Id="rId5" Type="http://schemas.openxmlformats.org/officeDocument/2006/relationships/image" Target="../media/image147.jpe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52.emf"/><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diagramColors" Target="../diagrams/colors13.xml"/><Relationship Id="rId11" Type="http://schemas.openxmlformats.org/officeDocument/2006/relationships/image" Target="../media/image151.emf"/><Relationship Id="rId5" Type="http://schemas.openxmlformats.org/officeDocument/2006/relationships/diagramQuickStyle" Target="../diagrams/quickStyle13.xml"/><Relationship Id="rId10" Type="http://schemas.openxmlformats.org/officeDocument/2006/relationships/oleObject" Target="../embeddings/oleObject7.bin"/><Relationship Id="rId4" Type="http://schemas.openxmlformats.org/officeDocument/2006/relationships/diagramLayout" Target="../diagrams/layout13.xml"/><Relationship Id="rId9" Type="http://schemas.openxmlformats.org/officeDocument/2006/relationships/image" Target="../media/image150.emf"/></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54.emf"/></Relationships>
</file>

<file path=ppt/slides/_rels/slide77.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56.emf"/><Relationship Id="rId4" Type="http://schemas.openxmlformats.org/officeDocument/2006/relationships/oleObject" Target="../embeddings/oleObject9.bin"/></Relationships>
</file>

<file path=ppt/slides/_rels/slide7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58.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diagramData" Target="../diagrams/data17.xml"/><Relationship Id="rId18" Type="http://schemas.openxmlformats.org/officeDocument/2006/relationships/diagramData" Target="../diagrams/data18.xml"/><Relationship Id="rId3" Type="http://schemas.openxmlformats.org/officeDocument/2006/relationships/diagramData" Target="../diagrams/data15.xml"/><Relationship Id="rId21" Type="http://schemas.openxmlformats.org/officeDocument/2006/relationships/diagramColors" Target="../diagrams/colors18.xml"/><Relationship Id="rId7" Type="http://schemas.microsoft.com/office/2007/relationships/diagramDrawing" Target="../diagrams/drawing15.xml"/><Relationship Id="rId12" Type="http://schemas.microsoft.com/office/2007/relationships/diagramDrawing" Target="../diagrams/drawing16.xml"/><Relationship Id="rId17" Type="http://schemas.microsoft.com/office/2007/relationships/diagramDrawing" Target="../diagrams/drawing17.xml"/><Relationship Id="rId2" Type="http://schemas.openxmlformats.org/officeDocument/2006/relationships/image" Target="../media/image161.png"/><Relationship Id="rId16" Type="http://schemas.openxmlformats.org/officeDocument/2006/relationships/diagramColors" Target="../diagrams/colors17.xml"/><Relationship Id="rId20" Type="http://schemas.openxmlformats.org/officeDocument/2006/relationships/diagramQuickStyle" Target="../diagrams/quickStyle18.xml"/><Relationship Id="rId1" Type="http://schemas.openxmlformats.org/officeDocument/2006/relationships/slideLayout" Target="../slideLayouts/slideLayout5.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5" Type="http://schemas.openxmlformats.org/officeDocument/2006/relationships/diagramQuickStyle" Target="../diagrams/quickStyle17.xml"/><Relationship Id="rId10" Type="http://schemas.openxmlformats.org/officeDocument/2006/relationships/diagramQuickStyle" Target="../diagrams/quickStyle16.xml"/><Relationship Id="rId19" Type="http://schemas.openxmlformats.org/officeDocument/2006/relationships/diagramLayout" Target="../diagrams/layout18.xml"/><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diagramLayout" Target="../diagrams/layout17.xml"/><Relationship Id="rId22" Type="http://schemas.microsoft.com/office/2007/relationships/diagramDrawing" Target="../diagrams/drawing18.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7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178.emf"/><Relationship Id="rId7" Type="http://schemas.openxmlformats.org/officeDocument/2006/relationships/image" Target="../media/image182.jpe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81.jpeg"/><Relationship Id="rId11" Type="http://schemas.openxmlformats.org/officeDocument/2006/relationships/image" Target="../media/image186.jpeg"/><Relationship Id="rId5" Type="http://schemas.openxmlformats.org/officeDocument/2006/relationships/image" Target="../media/image180.jpeg"/><Relationship Id="rId10" Type="http://schemas.openxmlformats.org/officeDocument/2006/relationships/image" Target="../media/image185.jpeg"/><Relationship Id="rId4" Type="http://schemas.openxmlformats.org/officeDocument/2006/relationships/image" Target="../media/image179.jpeg"/><Relationship Id="rId9" Type="http://schemas.openxmlformats.org/officeDocument/2006/relationships/image" Target="../media/image184.png"/></Relationships>
</file>

<file path=ppt/slides/_rels/slide9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18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B3FF9-E2E6-4853-BA68-6EE6F8506BE2}"/>
              </a:ext>
            </a:extLst>
          </p:cNvPr>
          <p:cNvSpPr>
            <a:spLocks noGrp="1"/>
          </p:cNvSpPr>
          <p:nvPr>
            <p:ph type="ctrTitle"/>
          </p:nvPr>
        </p:nvSpPr>
        <p:spPr>
          <a:xfrm>
            <a:off x="1533625" y="1946954"/>
            <a:ext cx="9144000" cy="1441580"/>
          </a:xfrm>
        </p:spPr>
        <p:txBody>
          <a:bodyPr>
            <a:normAutofit fontScale="90000"/>
          </a:bodyPr>
          <a:lstStyle/>
          <a:p>
            <a:pPr>
              <a:lnSpc>
                <a:spcPct val="150000"/>
              </a:lnSpc>
            </a:pPr>
            <a:r>
              <a:rPr lang="zh-CN" altLang="en-US" sz="4400" dirty="0">
                <a:latin typeface="+mn-lt"/>
                <a:ea typeface="+mn-ea"/>
                <a:cs typeface="+mn-ea"/>
                <a:sym typeface="+mn-lt"/>
              </a:rPr>
              <a:t>斯达半导体</a:t>
            </a:r>
            <a:br>
              <a:rPr lang="en-US" altLang="zh-CN" sz="4400" dirty="0">
                <a:latin typeface="+mn-lt"/>
                <a:ea typeface="+mn-ea"/>
                <a:cs typeface="+mn-ea"/>
                <a:sym typeface="+mn-lt"/>
              </a:rPr>
            </a:br>
            <a:r>
              <a:rPr lang="zh-CN" altLang="en-US" sz="4400" dirty="0">
                <a:latin typeface="+mn-lt"/>
                <a:ea typeface="+mn-ea"/>
                <a:cs typeface="+mn-ea"/>
                <a:sym typeface="+mn-lt"/>
              </a:rPr>
              <a:t>生产制造管理系统解决方案</a:t>
            </a:r>
          </a:p>
        </p:txBody>
      </p:sp>
      <p:sp>
        <p:nvSpPr>
          <p:cNvPr id="3" name="副标题 2">
            <a:extLst>
              <a:ext uri="{FF2B5EF4-FFF2-40B4-BE49-F238E27FC236}">
                <a16:creationId xmlns:a16="http://schemas.microsoft.com/office/drawing/2014/main" id="{FD10547A-FAF4-498F-92EB-CD3759CE8756}"/>
              </a:ext>
            </a:extLst>
          </p:cNvPr>
          <p:cNvSpPr>
            <a:spLocks noGrp="1"/>
          </p:cNvSpPr>
          <p:nvPr>
            <p:ph type="subTitle" idx="1"/>
          </p:nvPr>
        </p:nvSpPr>
        <p:spPr>
          <a:xfrm>
            <a:off x="1475873" y="4535688"/>
            <a:ext cx="9144000" cy="1960562"/>
          </a:xfrm>
        </p:spPr>
        <p:txBody>
          <a:bodyPr>
            <a:normAutofit/>
          </a:bodyPr>
          <a:lstStyle/>
          <a:p>
            <a:r>
              <a:rPr lang="zh-CN" altLang="en-US" dirty="0">
                <a:latin typeface="+mn-lt"/>
                <a:ea typeface="+mn-ea"/>
                <a:cs typeface="+mn-ea"/>
                <a:sym typeface="+mn-lt"/>
              </a:rPr>
              <a:t>苏州华冠科技有限公司</a:t>
            </a:r>
          </a:p>
          <a:p>
            <a:endParaRPr lang="en-US" altLang="zh-CN" dirty="0">
              <a:latin typeface="+mn-lt"/>
              <a:ea typeface="+mn-ea"/>
              <a:cs typeface="+mn-ea"/>
              <a:sym typeface="+mn-lt"/>
            </a:endParaRPr>
          </a:p>
          <a:p>
            <a:r>
              <a:rPr lang="en-US" altLang="zh-CN" dirty="0">
                <a:latin typeface="+mn-lt"/>
                <a:ea typeface="+mn-ea"/>
                <a:cs typeface="+mn-ea"/>
                <a:sym typeface="+mn-lt"/>
              </a:rPr>
              <a:t>2020.8</a:t>
            </a:r>
            <a:endParaRPr lang="zh-CN" altLang="en-US" dirty="0">
              <a:latin typeface="+mn-lt"/>
              <a:ea typeface="+mn-ea"/>
              <a:cs typeface="+mn-ea"/>
              <a:sym typeface="+mn-lt"/>
            </a:endParaRPr>
          </a:p>
        </p:txBody>
      </p:sp>
      <p:grpSp>
        <p:nvGrpSpPr>
          <p:cNvPr id="6" name="组合 5"/>
          <p:cNvGrpSpPr/>
          <p:nvPr/>
        </p:nvGrpSpPr>
        <p:grpSpPr>
          <a:xfrm>
            <a:off x="2739304" y="799800"/>
            <a:ext cx="1385436" cy="1077561"/>
            <a:chOff x="7534302" y="1670212"/>
            <a:chExt cx="1600200" cy="1244600"/>
          </a:xfrm>
        </p:grpSpPr>
        <p:pic>
          <p:nvPicPr>
            <p:cNvPr id="4" name="Picture 2" descr="http://www.powersemi.cc/images/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28003" y="1803481"/>
              <a:ext cx="1212798" cy="978063"/>
            </a:xfrm>
            <a:prstGeom prst="rect">
              <a:avLst/>
            </a:prstGeom>
          </p:spPr>
        </p:pic>
        <p:sp>
          <p:nvSpPr>
            <p:cNvPr id="5" name="矩形 4"/>
            <p:cNvSpPr/>
            <p:nvPr/>
          </p:nvSpPr>
          <p:spPr>
            <a:xfrm>
              <a:off x="7534302" y="1670212"/>
              <a:ext cx="1600200" cy="1244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61221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9">
            <a:extLst>
              <a:ext uri="{FF2B5EF4-FFF2-40B4-BE49-F238E27FC236}">
                <a16:creationId xmlns:a16="http://schemas.microsoft.com/office/drawing/2014/main" id="{1E56B0DF-ABF7-49B0-ACD2-1F3CB2FBA1F8}"/>
              </a:ext>
            </a:extLst>
          </p:cNvPr>
          <p:cNvSpPr/>
          <p:nvPr/>
        </p:nvSpPr>
        <p:spPr>
          <a:xfrm>
            <a:off x="-9625" y="1870494"/>
            <a:ext cx="12242653" cy="4281854"/>
          </a:xfrm>
          <a:prstGeom prst="roundRect">
            <a:avLst>
              <a:gd name="adj" fmla="val 35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标题 2"/>
          <p:cNvSpPr>
            <a:spLocks noGrp="1"/>
          </p:cNvSpPr>
          <p:nvPr>
            <p:ph type="title"/>
          </p:nvPr>
        </p:nvSpPr>
        <p:spPr/>
        <p:txBody>
          <a:bodyPr>
            <a:normAutofit/>
          </a:bodyPr>
          <a:lstStyle/>
          <a:p>
            <a:r>
              <a:rPr lang="en-US" altLang="zh-CN" b="0" dirty="0">
                <a:latin typeface="+mn-lt"/>
                <a:ea typeface="+mn-ea"/>
                <a:cs typeface="+mn-ea"/>
                <a:sym typeface="+mn-lt"/>
              </a:rPr>
              <a:t>MES </a:t>
            </a:r>
            <a:r>
              <a:rPr lang="zh-CN" altLang="en-US" b="0" dirty="0">
                <a:latin typeface="+mn-lt"/>
                <a:ea typeface="+mn-ea"/>
                <a:cs typeface="+mn-ea"/>
                <a:sym typeface="+mn-lt"/>
              </a:rPr>
              <a:t>领域近三年业绩</a:t>
            </a:r>
          </a:p>
        </p:txBody>
      </p:sp>
      <p:pic>
        <p:nvPicPr>
          <p:cNvPr id="9" name="Picture 2" descr="http://www.skyworth.com/cn/images/logo.gif">
            <a:extLst>
              <a:ext uri="{FF2B5EF4-FFF2-40B4-BE49-F238E27FC236}">
                <a16:creationId xmlns:a16="http://schemas.microsoft.com/office/drawing/2014/main" id="{AA62C260-A24E-4AAE-9B46-C12916B122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5815" y="3313575"/>
            <a:ext cx="2733675" cy="33337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p:nvPr/>
        </p:nvPicPr>
        <p:blipFill>
          <a:blip r:embed="rId4"/>
          <a:stretch>
            <a:fillRect/>
          </a:stretch>
        </p:blipFill>
        <p:spPr>
          <a:xfrm>
            <a:off x="3699606" y="4166856"/>
            <a:ext cx="2044875" cy="681926"/>
          </a:xfrm>
          <a:prstGeom prst="rect">
            <a:avLst/>
          </a:prstGeom>
        </p:spPr>
      </p:pic>
      <p:pic>
        <p:nvPicPr>
          <p:cNvPr id="13" name="Picture 2" descr="æ±å·æ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766" y="2262852"/>
            <a:ext cx="2608010" cy="3931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7411834" y="2907522"/>
            <a:ext cx="4163193" cy="871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52">
            <a:extLst>
              <a:ext uri="{FF2B5EF4-FFF2-40B4-BE49-F238E27FC236}">
                <a16:creationId xmlns:a16="http://schemas.microsoft.com/office/drawing/2014/main" id="{5A58FC24-25B5-4B2A-B871-148F9ADA3C9E}"/>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818003" y="2177357"/>
            <a:ext cx="3156143" cy="51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CE8554A6-346F-4FDC-848F-97650F282D1B}"/>
              </a:ext>
            </a:extLst>
          </p:cNvPr>
          <p:cNvPicPr>
            <a:picLocks noChangeAspect="1"/>
          </p:cNvPicPr>
          <p:nvPr/>
        </p:nvPicPr>
        <p:blipFill>
          <a:blip r:embed="rId8"/>
          <a:stretch>
            <a:fillRect/>
          </a:stretch>
        </p:blipFill>
        <p:spPr>
          <a:xfrm>
            <a:off x="3496267" y="2099727"/>
            <a:ext cx="2248214" cy="666843"/>
          </a:xfrm>
          <a:prstGeom prst="rect">
            <a:avLst/>
          </a:prstGeom>
        </p:spPr>
      </p:pic>
      <p:pic>
        <p:nvPicPr>
          <p:cNvPr id="18" name="图片 17">
            <a:extLst>
              <a:ext uri="{FF2B5EF4-FFF2-40B4-BE49-F238E27FC236}">
                <a16:creationId xmlns:a16="http://schemas.microsoft.com/office/drawing/2014/main" id="{36DD5773-F39E-44CF-8E0C-6FAA4ECB41A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6109" y="3257435"/>
            <a:ext cx="2056874" cy="445656"/>
          </a:xfrm>
          <a:prstGeom prst="rect">
            <a:avLst/>
          </a:prstGeom>
        </p:spPr>
      </p:pic>
      <p:pic>
        <p:nvPicPr>
          <p:cNvPr id="19" name="Picture 9">
            <a:extLst>
              <a:ext uri="{FF2B5EF4-FFF2-40B4-BE49-F238E27FC236}">
                <a16:creationId xmlns:a16="http://schemas.microsoft.com/office/drawing/2014/main" id="{F1A8C604-533E-46B2-9F61-096253EAB4A1}"/>
              </a:ext>
            </a:extLst>
          </p:cNvPr>
          <p:cNvPicPr>
            <a:picLocks noChangeAspect="1" noChangeArrowheads="1"/>
          </p:cNvPicPr>
          <p:nvPr/>
        </p:nvPicPr>
        <p:blipFill>
          <a:blip r:embed="rId10"/>
          <a:srcRect/>
          <a:stretch>
            <a:fillRect/>
          </a:stretch>
        </p:blipFill>
        <p:spPr bwMode="auto">
          <a:xfrm>
            <a:off x="7740348" y="4311623"/>
            <a:ext cx="2524495" cy="565120"/>
          </a:xfrm>
          <a:prstGeom prst="rect">
            <a:avLst/>
          </a:prstGeom>
          <a:noFill/>
          <a:ln w="9525">
            <a:noFill/>
            <a:miter lim="800000"/>
            <a:headEnd/>
            <a:tailEnd/>
          </a:ln>
        </p:spPr>
      </p:pic>
      <p:pic>
        <p:nvPicPr>
          <p:cNvPr id="20" name="图片 19">
            <a:extLst>
              <a:ext uri="{FF2B5EF4-FFF2-40B4-BE49-F238E27FC236}">
                <a16:creationId xmlns:a16="http://schemas.microsoft.com/office/drawing/2014/main" id="{A9D30C71-9DE5-49B4-BA98-5ABD4CFF2D0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66862" y="5328581"/>
            <a:ext cx="1507876" cy="385536"/>
          </a:xfrm>
          <a:prstGeom prst="rect">
            <a:avLst/>
          </a:prstGeom>
        </p:spPr>
      </p:pic>
      <p:pic>
        <p:nvPicPr>
          <p:cNvPr id="21" name="图片 20">
            <a:extLst>
              <a:ext uri="{FF2B5EF4-FFF2-40B4-BE49-F238E27FC236}">
                <a16:creationId xmlns:a16="http://schemas.microsoft.com/office/drawing/2014/main" id="{A38B91C2-D9EC-4DF9-B0F4-6BF68EF11D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873112" y="5301988"/>
            <a:ext cx="1494524" cy="465221"/>
          </a:xfrm>
          <a:prstGeom prst="rect">
            <a:avLst/>
          </a:prstGeom>
        </p:spPr>
      </p:pic>
      <p:pic>
        <p:nvPicPr>
          <p:cNvPr id="22" name="图片 21">
            <a:extLst>
              <a:ext uri="{FF2B5EF4-FFF2-40B4-BE49-F238E27FC236}">
                <a16:creationId xmlns:a16="http://schemas.microsoft.com/office/drawing/2014/main" id="{9332D390-BE71-40CA-9714-893FD07144F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18643" y="5290009"/>
            <a:ext cx="1424369" cy="489177"/>
          </a:xfrm>
          <a:prstGeom prst="rect">
            <a:avLst/>
          </a:prstGeom>
        </p:spPr>
      </p:pic>
      <p:pic>
        <p:nvPicPr>
          <p:cNvPr id="23" name="图片 9">
            <a:extLst>
              <a:ext uri="{FF2B5EF4-FFF2-40B4-BE49-F238E27FC236}">
                <a16:creationId xmlns:a16="http://schemas.microsoft.com/office/drawing/2014/main" id="{FD02A522-6EF8-4502-AFB6-1FA2B0C707C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974071" y="5328626"/>
            <a:ext cx="1129062" cy="490932"/>
          </a:xfrm>
          <a:prstGeom prst="rect">
            <a:avLst/>
          </a:prstGeom>
        </p:spPr>
      </p:pic>
      <p:pic>
        <p:nvPicPr>
          <p:cNvPr id="24" name="Picture 4" descr="http://www.cn.slb.com/images/templets/cn.slb.com/images/logo.jpg">
            <a:extLst>
              <a:ext uri="{FF2B5EF4-FFF2-40B4-BE49-F238E27FC236}">
                <a16:creationId xmlns:a16="http://schemas.microsoft.com/office/drawing/2014/main" id="{F329657F-F490-4626-9E40-CACEB13730DB}"/>
              </a:ext>
            </a:extLst>
          </p:cNvPr>
          <p:cNvPicPr>
            <a:picLocks noChangeAspect="1" noChangeArrowheads="1"/>
          </p:cNvPicPr>
          <p:nvPr/>
        </p:nvPicPr>
        <p:blipFill>
          <a:blip r:embed="rId15">
            <a:extLst>
              <a:ext uri="{28A0092B-C50C-407E-A947-70E740481C1C}">
                <a14:useLocalDpi xmlns:a14="http://schemas.microsoft.com/office/drawing/2010/main"/>
              </a:ext>
            </a:extLst>
          </a:blip>
          <a:stretch>
            <a:fillRect/>
          </a:stretch>
        </p:blipFill>
        <p:spPr bwMode="auto">
          <a:xfrm>
            <a:off x="666862" y="4419543"/>
            <a:ext cx="1866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CAABBBE-22C6-4382-965C-681B940F9DD7}"/>
              </a:ext>
            </a:extLst>
          </p:cNvPr>
          <p:cNvPicPr>
            <a:picLocks noChangeAspect="1"/>
          </p:cNvPicPr>
          <p:nvPr/>
        </p:nvPicPr>
        <p:blipFill>
          <a:blip r:embed="rId16"/>
          <a:stretch>
            <a:fillRect/>
          </a:stretch>
        </p:blipFill>
        <p:spPr>
          <a:xfrm>
            <a:off x="6006197" y="2132140"/>
            <a:ext cx="2814640" cy="551587"/>
          </a:xfrm>
          <a:prstGeom prst="rect">
            <a:avLst/>
          </a:prstGeom>
        </p:spPr>
      </p:pic>
      <p:sp>
        <p:nvSpPr>
          <p:cNvPr id="2" name="矩形 1"/>
          <p:cNvSpPr/>
          <p:nvPr/>
        </p:nvSpPr>
        <p:spPr>
          <a:xfrm>
            <a:off x="-33198" y="982295"/>
            <a:ext cx="12289797" cy="5593548"/>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4269423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8541360"/>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31615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设备联机</a:t>
            </a:r>
          </a:p>
        </p:txBody>
      </p:sp>
      <p:grpSp>
        <p:nvGrpSpPr>
          <p:cNvPr id="3" name="组合 2"/>
          <p:cNvGrpSpPr/>
          <p:nvPr/>
        </p:nvGrpSpPr>
        <p:grpSpPr>
          <a:xfrm>
            <a:off x="6240696" y="1070699"/>
            <a:ext cx="5892800" cy="5130051"/>
            <a:chOff x="6653860" y="638629"/>
            <a:chExt cx="5334037" cy="4643613"/>
          </a:xfrm>
        </p:grpSpPr>
        <p:sp>
          <p:nvSpPr>
            <p:cNvPr id="4" name="圆角矩形 3"/>
            <p:cNvSpPr/>
            <p:nvPr/>
          </p:nvSpPr>
          <p:spPr>
            <a:xfrm>
              <a:off x="6653860" y="638629"/>
              <a:ext cx="5334037" cy="4643613"/>
            </a:xfrm>
            <a:prstGeom prst="roundRect">
              <a:avLst>
                <a:gd name="adj" fmla="val 2992"/>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501910" y="800259"/>
              <a:ext cx="3284222" cy="383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14803" y="4639454"/>
              <a:ext cx="5125339" cy="642788"/>
            </a:xfrm>
            <a:prstGeom prst="rect">
              <a:avLst/>
            </a:prstGeom>
            <a:noFill/>
            <a:ln w="9525">
              <a:noFill/>
              <a:miter lim="800000"/>
              <a:headEnd/>
              <a:tailEnd/>
            </a:ln>
            <a:effectLst/>
          </p:spPr>
        </p:pic>
      </p:grpSp>
      <p:cxnSp>
        <p:nvCxnSpPr>
          <p:cNvPr id="7" name="肘形连接符 6"/>
          <p:cNvCxnSpPr>
            <a:stCxn id="10" idx="0"/>
          </p:cNvCxnSpPr>
          <p:nvPr/>
        </p:nvCxnSpPr>
        <p:spPr>
          <a:xfrm rot="16200000" flipV="1">
            <a:off x="7912851" y="3710332"/>
            <a:ext cx="914742" cy="100937"/>
          </a:xfrm>
          <a:prstGeom prst="bentConnector3">
            <a:avLst/>
          </a:prstGeom>
          <a:noFill/>
          <a:ln w="6350" cap="flat" cmpd="sng" algn="ctr">
            <a:solidFill>
              <a:srgbClr val="5B9BD5"/>
            </a:solidFill>
            <a:prstDash val="solid"/>
            <a:miter lim="800000"/>
          </a:ln>
          <a:effectLst/>
        </p:spPr>
      </p:cxnSp>
      <p:sp>
        <p:nvSpPr>
          <p:cNvPr id="8" name="矩形 7"/>
          <p:cNvSpPr/>
          <p:nvPr/>
        </p:nvSpPr>
        <p:spPr>
          <a:xfrm>
            <a:off x="7389078" y="4554600"/>
            <a:ext cx="3484365" cy="87620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9" name="图片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36049" y="4091540"/>
            <a:ext cx="607502" cy="872250"/>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0063" y="4218172"/>
            <a:ext cx="601253" cy="749300"/>
          </a:xfrm>
          <a:prstGeom prst="rect">
            <a:avLst/>
          </a:prstGeom>
        </p:spPr>
      </p:pic>
      <p:sp>
        <p:nvSpPr>
          <p:cNvPr id="11" name="矩形 10"/>
          <p:cNvSpPr/>
          <p:nvPr/>
        </p:nvSpPr>
        <p:spPr>
          <a:xfrm>
            <a:off x="9014273" y="4229864"/>
            <a:ext cx="1027416" cy="19916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cs typeface="+mn-ea"/>
                <a:sym typeface="+mn-lt"/>
              </a:rPr>
              <a:t>通讯协议</a:t>
            </a:r>
          </a:p>
        </p:txBody>
      </p:sp>
      <p:pic>
        <p:nvPicPr>
          <p:cNvPr id="12" name="图片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10178695" y="4116858"/>
            <a:ext cx="375434" cy="816638"/>
          </a:xfrm>
          <a:prstGeom prst="rect">
            <a:avLst/>
          </a:prstGeom>
        </p:spPr>
      </p:pic>
      <p:sp>
        <p:nvSpPr>
          <p:cNvPr id="13" name="矩形 12"/>
          <p:cNvSpPr/>
          <p:nvPr/>
        </p:nvSpPr>
        <p:spPr>
          <a:xfrm>
            <a:off x="9681527" y="3065172"/>
            <a:ext cx="1253465" cy="47651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14" name="图片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157637" y="4103979"/>
            <a:ext cx="697037" cy="841387"/>
          </a:xfrm>
          <a:prstGeom prst="rect">
            <a:avLst/>
          </a:prstGeom>
        </p:spPr>
      </p:pic>
      <p:sp>
        <p:nvSpPr>
          <p:cNvPr id="15" name="矩形 14"/>
          <p:cNvSpPr/>
          <p:nvPr/>
        </p:nvSpPr>
        <p:spPr>
          <a:xfrm>
            <a:off x="7177584" y="1249260"/>
            <a:ext cx="1664120" cy="79848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6" name="肘形连接符 15"/>
          <p:cNvCxnSpPr>
            <a:stCxn id="9" idx="0"/>
          </p:cNvCxnSpPr>
          <p:nvPr/>
        </p:nvCxnSpPr>
        <p:spPr>
          <a:xfrm rot="5400000" flipH="1" flipV="1">
            <a:off x="7350204" y="3121994"/>
            <a:ext cx="859142" cy="1079951"/>
          </a:xfrm>
          <a:prstGeom prst="bentConnector2">
            <a:avLst/>
          </a:prstGeom>
          <a:noFill/>
          <a:ln w="6350" cap="flat" cmpd="sng" algn="ctr">
            <a:solidFill>
              <a:srgbClr val="5B9BD5"/>
            </a:solidFill>
            <a:prstDash val="solid"/>
            <a:miter lim="800000"/>
          </a:ln>
          <a:effectLst/>
        </p:spPr>
      </p:cxnSp>
      <p:sp>
        <p:nvSpPr>
          <p:cNvPr id="17" name="上箭头 16"/>
          <p:cNvSpPr/>
          <p:nvPr/>
        </p:nvSpPr>
        <p:spPr>
          <a:xfrm>
            <a:off x="8841704" y="3979572"/>
            <a:ext cx="320817" cy="1708209"/>
          </a:xfrm>
          <a:prstGeom prst="up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椭圆 17"/>
          <p:cNvSpPr/>
          <p:nvPr/>
        </p:nvSpPr>
        <p:spPr>
          <a:xfrm>
            <a:off x="8517105" y="2382832"/>
            <a:ext cx="987111" cy="987111"/>
          </a:xfrm>
          <a:prstGeom prst="ellips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cxnSp>
        <p:nvCxnSpPr>
          <p:cNvPr id="19" name="肘形连接符 18"/>
          <p:cNvCxnSpPr>
            <a:stCxn id="12" idx="0"/>
          </p:cNvCxnSpPr>
          <p:nvPr/>
        </p:nvCxnSpPr>
        <p:spPr>
          <a:xfrm rot="16200000" flipV="1">
            <a:off x="9650513" y="3400958"/>
            <a:ext cx="746915" cy="684885"/>
          </a:xfrm>
          <a:prstGeom prst="bentConnector3">
            <a:avLst/>
          </a:prstGeom>
          <a:noFill/>
          <a:ln w="6350" cap="flat" cmpd="sng" algn="ctr">
            <a:solidFill>
              <a:srgbClr val="5B9BD5"/>
            </a:solidFill>
            <a:prstDash val="solid"/>
            <a:miter lim="800000"/>
          </a:ln>
          <a:effectLst/>
        </p:spPr>
      </p:cxnSp>
      <p:cxnSp>
        <p:nvCxnSpPr>
          <p:cNvPr id="20" name="肘形连接符 19"/>
          <p:cNvCxnSpPr>
            <a:stCxn id="14" idx="0"/>
            <a:endCxn id="13" idx="1"/>
          </p:cNvCxnSpPr>
          <p:nvPr/>
        </p:nvCxnSpPr>
        <p:spPr>
          <a:xfrm rot="16200000" flipV="1">
            <a:off x="10193568" y="2791390"/>
            <a:ext cx="800548" cy="1824629"/>
          </a:xfrm>
          <a:prstGeom prst="bentConnector4">
            <a:avLst>
              <a:gd name="adj1" fmla="val 97861"/>
              <a:gd name="adj2" fmla="val 98412"/>
            </a:avLst>
          </a:prstGeom>
          <a:noFill/>
          <a:ln w="6350" cap="flat" cmpd="sng" algn="ctr">
            <a:solidFill>
              <a:srgbClr val="5B9BD5"/>
            </a:solidFill>
            <a:prstDash val="solid"/>
            <a:miter lim="800000"/>
          </a:ln>
          <a:effectLst/>
        </p:spPr>
      </p:cxnSp>
      <p:sp>
        <p:nvSpPr>
          <p:cNvPr id="21" name="圆角矩形 20"/>
          <p:cNvSpPr/>
          <p:nvPr/>
        </p:nvSpPr>
        <p:spPr>
          <a:xfrm>
            <a:off x="6103762" y="1086719"/>
            <a:ext cx="6050555" cy="5150499"/>
          </a:xfrm>
          <a:prstGeom prst="roundRect">
            <a:avLst>
              <a:gd name="adj" fmla="val 3266"/>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2" name="TextBox 60"/>
          <p:cNvSpPr txBox="1"/>
          <p:nvPr/>
        </p:nvSpPr>
        <p:spPr>
          <a:xfrm>
            <a:off x="6397580" y="5846838"/>
            <a:ext cx="980472"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SPI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3" name="TextBox 61"/>
          <p:cNvSpPr txBox="1"/>
          <p:nvPr/>
        </p:nvSpPr>
        <p:spPr>
          <a:xfrm>
            <a:off x="7488286" y="5858524"/>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贴片机</a:t>
            </a:r>
          </a:p>
        </p:txBody>
      </p:sp>
      <p:sp>
        <p:nvSpPr>
          <p:cNvPr id="24" name="TextBox 62"/>
          <p:cNvSpPr txBox="1"/>
          <p:nvPr/>
        </p:nvSpPr>
        <p:spPr>
          <a:xfrm>
            <a:off x="8607343" y="5858523"/>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Wafer</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5" name="TextBox 63"/>
          <p:cNvSpPr txBox="1"/>
          <p:nvPr/>
        </p:nvSpPr>
        <p:spPr>
          <a:xfrm>
            <a:off x="10934992" y="5849958"/>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超声波</a:t>
            </a:r>
          </a:p>
        </p:txBody>
      </p:sp>
      <p:sp>
        <p:nvSpPr>
          <p:cNvPr id="26" name="TextBox 62"/>
          <p:cNvSpPr txBox="1"/>
          <p:nvPr/>
        </p:nvSpPr>
        <p:spPr>
          <a:xfrm>
            <a:off x="9826642" y="5861470"/>
            <a:ext cx="9792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AOI</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27" name="TextBox 60"/>
          <p:cNvSpPr txBox="1"/>
          <p:nvPr/>
        </p:nvSpPr>
        <p:spPr>
          <a:xfrm>
            <a:off x="6749564" y="4952953"/>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rPr>
              <a:t>PLC</a:t>
            </a:r>
            <a:endPar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latin typeface="+mn-lt"/>
              <a:ea typeface="+mn-ea"/>
              <a:sym typeface="+mn-lt"/>
            </a:endParaRPr>
          </a:p>
        </p:txBody>
      </p:sp>
      <p:sp>
        <p:nvSpPr>
          <p:cNvPr id="28" name="TextBox 60"/>
          <p:cNvSpPr txBox="1"/>
          <p:nvPr/>
        </p:nvSpPr>
        <p:spPr>
          <a:xfrm>
            <a:off x="7966904" y="4956635"/>
            <a:ext cx="874800"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工控机</a:t>
            </a:r>
          </a:p>
        </p:txBody>
      </p:sp>
      <p:sp>
        <p:nvSpPr>
          <p:cNvPr id="29" name="TextBox 60"/>
          <p:cNvSpPr txBox="1"/>
          <p:nvPr/>
        </p:nvSpPr>
        <p:spPr>
          <a:xfrm>
            <a:off x="9978823" y="4934802"/>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en-US" altLang="zh-CN" sz="1400" kern="0" dirty="0">
                <a:solidFill>
                  <a:prstClr val="white"/>
                </a:solidFill>
                <a:effectLst>
                  <a:outerShdw blurRad="38100" dist="38100" dir="2700000" algn="ctr" rotWithShape="0">
                    <a:srgbClr val="E7E6E6">
                      <a:lumMod val="10000"/>
                    </a:srgbClr>
                  </a:outerShdw>
                </a:effectLst>
                <a:latin typeface="+mn-lt"/>
                <a:ea typeface="+mn-ea"/>
                <a:sym typeface="+mn-lt"/>
              </a:rPr>
              <a:t>PDA</a:t>
            </a:r>
            <a:endPar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endParaRPr>
          </a:p>
        </p:txBody>
      </p:sp>
      <p:sp>
        <p:nvSpPr>
          <p:cNvPr id="30" name="TextBox 60"/>
          <p:cNvSpPr txBox="1"/>
          <p:nvPr/>
        </p:nvSpPr>
        <p:spPr>
          <a:xfrm>
            <a:off x="11076331" y="4945366"/>
            <a:ext cx="874244" cy="340519"/>
          </a:xfrm>
          <a:prstGeom prst="roundRect">
            <a:avLst/>
          </a:prstGeom>
          <a:solidFill>
            <a:sysClr val="windowText" lastClr="000000">
              <a:alpha val="40000"/>
            </a:sysClr>
          </a:solidFill>
        </p:spPr>
        <p:txBody>
          <a:bodyPr wrap="square" rtlCol="0">
            <a:spAutoFit/>
          </a:bodyPr>
          <a:lstStyle>
            <a:defPPr>
              <a:defRPr lang="zh-CN"/>
            </a:defPPr>
            <a:lvl1pPr algn="ctr">
              <a:defRPr>
                <a:solidFill>
                  <a:schemeClr val="bg1"/>
                </a:solidFill>
                <a:effectLst>
                  <a:outerShdw blurRad="38100" dist="38100" dir="2700000" algn="ctr" rotWithShape="0">
                    <a:schemeClr val="bg2">
                      <a:lumMod val="10000"/>
                    </a:schemeClr>
                  </a:outerShdw>
                </a:effectLst>
                <a:latin typeface="+mj-ea"/>
                <a:ea typeface="+mj-ea"/>
                <a:cs typeface="+mn-ea"/>
              </a:defRPr>
            </a:lvl1pPr>
          </a:lstStyle>
          <a:p>
            <a:r>
              <a:rPr lang="zh-CN" altLang="en-US" sz="1400" kern="0" dirty="0">
                <a:solidFill>
                  <a:prstClr val="white"/>
                </a:solidFill>
                <a:effectLst>
                  <a:outerShdw blurRad="38100" dist="38100" dir="2700000" algn="ctr" rotWithShape="0">
                    <a:srgbClr val="E7E6E6">
                      <a:lumMod val="10000"/>
                    </a:srgbClr>
                  </a:outerShdw>
                </a:effectLst>
                <a:latin typeface="+mn-lt"/>
                <a:ea typeface="+mn-ea"/>
                <a:sym typeface="+mn-lt"/>
              </a:rPr>
              <a:t>扫描枪</a:t>
            </a:r>
          </a:p>
        </p:txBody>
      </p:sp>
      <p:sp>
        <p:nvSpPr>
          <p:cNvPr id="31" name="圆角矩形 30"/>
          <p:cNvSpPr/>
          <p:nvPr/>
        </p:nvSpPr>
        <p:spPr>
          <a:xfrm>
            <a:off x="685759" y="1297322"/>
            <a:ext cx="4381531" cy="428628"/>
          </a:xfrm>
          <a:prstGeom prst="roundRect">
            <a:avLst/>
          </a:prstGeom>
          <a:solidFill>
            <a:srgbClr val="15559A"/>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000" dirty="0">
                <a:solidFill>
                  <a:schemeClr val="tx1"/>
                </a:solidFill>
                <a:effectLst>
                  <a:outerShdw blurRad="38100" dist="38100" dir="2700000" algn="ctr" rotWithShape="0">
                    <a:schemeClr val="bg2">
                      <a:lumMod val="10000"/>
                    </a:schemeClr>
                  </a:outerShdw>
                </a:effectLst>
                <a:cs typeface="+mn-ea"/>
                <a:sym typeface="+mn-lt"/>
              </a:rPr>
              <a:t>华冠设备联机方案：</a:t>
            </a:r>
          </a:p>
        </p:txBody>
      </p:sp>
      <p:sp>
        <p:nvSpPr>
          <p:cNvPr id="32" name="TextBox 26"/>
          <p:cNvSpPr txBox="1"/>
          <p:nvPr/>
        </p:nvSpPr>
        <p:spPr>
          <a:xfrm>
            <a:off x="589636" y="1832829"/>
            <a:ext cx="5570579" cy="429348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与喷印机或镭雕机对接，由系统实现条码管控</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与贴片机、</a:t>
            </a:r>
            <a:r>
              <a:rPr lang="en-US" altLang="zh-CN" sz="1400" dirty="0">
                <a:cs typeface="+mn-ea"/>
                <a:sym typeface="+mn-lt"/>
              </a:rPr>
              <a:t>Wafer</a:t>
            </a:r>
            <a:r>
              <a:rPr lang="zh-CN" altLang="en-US" sz="1400" dirty="0">
                <a:cs typeface="+mn-ea"/>
                <a:sym typeface="+mn-lt"/>
              </a:rPr>
              <a:t>等设备对接，实时获取</a:t>
            </a:r>
            <a:r>
              <a:rPr lang="zh-CN" altLang="zh-CN" sz="1400" dirty="0">
                <a:cs typeface="+mn-ea"/>
                <a:sym typeface="+mn-lt"/>
              </a:rPr>
              <a:t>设备程序名</a:t>
            </a:r>
            <a:r>
              <a:rPr lang="en-US" altLang="zh-CN" sz="1400" dirty="0">
                <a:cs typeface="+mn-ea"/>
                <a:sym typeface="+mn-lt"/>
              </a:rPr>
              <a:t> </a:t>
            </a:r>
            <a:r>
              <a:rPr lang="zh-CN" altLang="en-US" sz="1400" dirty="0">
                <a:cs typeface="+mn-ea"/>
                <a:sym typeface="+mn-lt"/>
              </a:rPr>
              <a:t>、抛料率等数据，并以看板显示，通过低位预警看板及</a:t>
            </a:r>
            <a:r>
              <a:rPr lang="en-US" altLang="zh-CN" sz="1400" dirty="0">
                <a:cs typeface="+mn-ea"/>
                <a:sym typeface="+mn-lt"/>
              </a:rPr>
              <a:t>PDA</a:t>
            </a:r>
            <a:r>
              <a:rPr lang="zh-CN" altLang="en-US" sz="1400" dirty="0">
                <a:cs typeface="+mn-ea"/>
                <a:sym typeface="+mn-lt"/>
              </a:rPr>
              <a:t>提示员工接料，并进行系统防错</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比对物料、飞达和设备机台三码合一</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实现与</a:t>
            </a:r>
            <a:r>
              <a:rPr lang="en-US" altLang="zh-CN" sz="1400" dirty="0">
                <a:cs typeface="+mn-ea"/>
                <a:sym typeface="+mn-lt"/>
              </a:rPr>
              <a:t>SPI</a:t>
            </a:r>
            <a:r>
              <a:rPr lang="zh-CN" altLang="en-US" sz="1400" dirty="0">
                <a:cs typeface="+mn-ea"/>
                <a:sym typeface="+mn-lt"/>
              </a:rPr>
              <a:t>、</a:t>
            </a:r>
            <a:r>
              <a:rPr lang="en-US" altLang="zh-CN" sz="1400" dirty="0">
                <a:cs typeface="+mn-ea"/>
                <a:sym typeface="+mn-lt"/>
              </a:rPr>
              <a:t>AOI</a:t>
            </a:r>
            <a:r>
              <a:rPr lang="zh-CN" altLang="en-US" sz="1400" dirty="0">
                <a:cs typeface="+mn-ea"/>
                <a:sym typeface="+mn-lt"/>
              </a:rPr>
              <a:t>联机，实现检测信息与</a:t>
            </a:r>
            <a:r>
              <a:rPr lang="en-US" altLang="zh-CN" sz="1400" dirty="0">
                <a:cs typeface="+mn-ea"/>
                <a:sym typeface="+mn-lt"/>
              </a:rPr>
              <a:t>PCB</a:t>
            </a:r>
            <a:r>
              <a:rPr lang="zh-CN" altLang="en-US" sz="1400" dirty="0">
                <a:cs typeface="+mn-ea"/>
                <a:sym typeface="+mn-lt"/>
              </a:rPr>
              <a:t>条码关联，即时获取良率信息，并实现品质防呆</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实时获取设备物料消耗</a:t>
            </a:r>
          </a:p>
          <a:p>
            <a:pPr marL="285750" indent="-285750">
              <a:lnSpc>
                <a:spcPct val="150000"/>
              </a:lnSpc>
              <a:buFont typeface="Wingdings" panose="05000000000000000000" pitchFamily="2" charset="2"/>
              <a:buChar char="l"/>
            </a:pPr>
            <a:r>
              <a:rPr lang="zh-CN" altLang="en-US" sz="1400" dirty="0">
                <a:cs typeface="+mn-ea"/>
                <a:sym typeface="+mn-lt"/>
              </a:rPr>
              <a:t>实时获取设备抛料数量和抛料率</a:t>
            </a:r>
          </a:p>
          <a:p>
            <a:pPr marL="285750" indent="-285750">
              <a:lnSpc>
                <a:spcPct val="150000"/>
              </a:lnSpc>
              <a:buFont typeface="Wingdings" panose="05000000000000000000" pitchFamily="2" charset="2"/>
              <a:buChar char="l"/>
            </a:pPr>
            <a:r>
              <a:rPr lang="zh-CN" altLang="en-US" sz="1400" dirty="0">
                <a:cs typeface="+mn-ea"/>
                <a:sym typeface="+mn-lt"/>
              </a:rPr>
              <a:t>实时获取设备机台利用率（</a:t>
            </a:r>
            <a:r>
              <a:rPr lang="en-US" altLang="zh-CN" sz="1400" dirty="0">
                <a:cs typeface="+mn-ea"/>
                <a:sym typeface="+mn-lt"/>
              </a:rPr>
              <a:t>OEE</a:t>
            </a:r>
            <a:r>
              <a:rPr lang="zh-CN" altLang="en-US" sz="1400" dirty="0">
                <a:cs typeface="+mn-ea"/>
                <a:sym typeface="+mn-lt"/>
              </a:rPr>
              <a:t>）</a:t>
            </a:r>
          </a:p>
          <a:p>
            <a:pPr marL="285750" indent="-285750">
              <a:lnSpc>
                <a:spcPct val="150000"/>
              </a:lnSpc>
              <a:buFont typeface="Wingdings" panose="05000000000000000000" pitchFamily="2" charset="2"/>
              <a:buChar char="l"/>
            </a:pPr>
            <a:r>
              <a:rPr lang="zh-CN" altLang="en-US" sz="1400" dirty="0">
                <a:cs typeface="+mn-ea"/>
                <a:sym typeface="+mn-lt"/>
              </a:rPr>
              <a:t>生成</a:t>
            </a:r>
            <a:r>
              <a:rPr lang="en-US" altLang="zh-CN" sz="1400" dirty="0">
                <a:cs typeface="+mn-ea"/>
                <a:sym typeface="+mn-lt"/>
              </a:rPr>
              <a:t>BOM</a:t>
            </a:r>
            <a:r>
              <a:rPr lang="zh-CN" altLang="en-US" sz="1400" dirty="0">
                <a:cs typeface="+mn-ea"/>
                <a:sym typeface="+mn-lt"/>
              </a:rPr>
              <a:t>表和料站表并分发</a:t>
            </a:r>
          </a:p>
          <a:p>
            <a:pPr marL="285750" indent="-285750">
              <a:lnSpc>
                <a:spcPct val="150000"/>
              </a:lnSpc>
              <a:buFont typeface="Wingdings" panose="05000000000000000000" pitchFamily="2" charset="2"/>
              <a:buChar char="l"/>
            </a:pPr>
            <a:r>
              <a:rPr lang="zh-CN" altLang="en-US" sz="1400" dirty="0">
                <a:cs typeface="+mn-ea"/>
                <a:sym typeface="+mn-lt"/>
              </a:rPr>
              <a:t>贴片机等程序的统一管理</a:t>
            </a:r>
            <a:endParaRPr lang="en-US" altLang="zh-CN" sz="1400" dirty="0">
              <a:cs typeface="+mn-ea"/>
              <a:sym typeface="+mn-lt"/>
            </a:endParaRPr>
          </a:p>
          <a:p>
            <a:pPr>
              <a:lnSpc>
                <a:spcPct val="150000"/>
              </a:lnSpc>
            </a:pPr>
            <a:r>
              <a:rPr lang="en-US" altLang="zh-CN" sz="1400" dirty="0">
                <a:cs typeface="+mn-ea"/>
                <a:sym typeface="+mn-lt"/>
              </a:rPr>
              <a:t>   ……</a:t>
            </a:r>
            <a:endParaRPr lang="zh-CN" altLang="en-US" sz="1400" dirty="0">
              <a:cs typeface="+mn-ea"/>
              <a:sym typeface="+mn-lt"/>
            </a:endParaRPr>
          </a:p>
        </p:txBody>
      </p:sp>
      <p:sp>
        <p:nvSpPr>
          <p:cNvPr id="33" name="文本框 32"/>
          <p:cNvSpPr txBox="1"/>
          <p:nvPr/>
        </p:nvSpPr>
        <p:spPr>
          <a:xfrm>
            <a:off x="11858869" y="5817012"/>
            <a:ext cx="372218" cy="369332"/>
          </a:xfrm>
          <a:prstGeom prst="rect">
            <a:avLst/>
          </a:prstGeom>
          <a:noFill/>
        </p:spPr>
        <p:txBody>
          <a:bodyPr wrap="none" rtlCol="0">
            <a:spAutoFit/>
          </a:bodyPr>
          <a:lstStyle/>
          <a:p>
            <a:r>
              <a:rPr lang="en-US" altLang="zh-CN" dirty="0">
                <a:solidFill>
                  <a:schemeClr val="bg1"/>
                </a:solidFill>
                <a:cs typeface="+mn-ea"/>
                <a:sym typeface="+mn-lt"/>
              </a:rPr>
              <a:t>…</a:t>
            </a:r>
            <a:endParaRPr lang="zh-CN" altLang="en-US" dirty="0">
              <a:solidFill>
                <a:schemeClr val="bg1"/>
              </a:solidFill>
              <a:cs typeface="+mn-ea"/>
              <a:sym typeface="+mn-lt"/>
            </a:endParaRPr>
          </a:p>
        </p:txBody>
      </p:sp>
    </p:spTree>
    <p:extLst>
      <p:ext uri="{BB962C8B-B14F-4D97-AF65-F5344CB8AC3E}">
        <p14:creationId xmlns:p14="http://schemas.microsoft.com/office/powerpoint/2010/main" val="2675636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527927" y="277828"/>
            <a:ext cx="8918277" cy="45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800" dirty="0">
                <a:latin typeface="+mn-lt"/>
                <a:ea typeface="+mn-ea"/>
                <a:cs typeface="+mn-ea"/>
                <a:sym typeface="+mn-lt"/>
              </a:rPr>
              <a:t>设备数据采集清单</a:t>
            </a:r>
          </a:p>
        </p:txBody>
      </p:sp>
      <p:graphicFrame>
        <p:nvGraphicFramePr>
          <p:cNvPr id="2" name="表格 1"/>
          <p:cNvGraphicFramePr>
            <a:graphicFrameLocks noGrp="1"/>
          </p:cNvGraphicFramePr>
          <p:nvPr>
            <p:extLst>
              <p:ext uri="{D42A27DB-BD31-4B8C-83A1-F6EECF244321}">
                <p14:modId xmlns:p14="http://schemas.microsoft.com/office/powerpoint/2010/main" val="626765829"/>
              </p:ext>
            </p:extLst>
          </p:nvPr>
        </p:nvGraphicFramePr>
        <p:xfrm>
          <a:off x="662316" y="800923"/>
          <a:ext cx="9588589" cy="5253366"/>
        </p:xfrm>
        <a:graphic>
          <a:graphicData uri="http://schemas.openxmlformats.org/drawingml/2006/table">
            <a:tbl>
              <a:tblPr firstRow="1" firstCol="1" bandRow="1">
                <a:tableStyleId>{BC89EF96-8CEA-46FF-86C4-4CE0E7609802}</a:tableStyleId>
              </a:tblPr>
              <a:tblGrid>
                <a:gridCol w="2083745">
                  <a:extLst>
                    <a:ext uri="{9D8B030D-6E8A-4147-A177-3AD203B41FA5}">
                      <a16:colId xmlns:a16="http://schemas.microsoft.com/office/drawing/2014/main" val="20000"/>
                    </a:ext>
                  </a:extLst>
                </a:gridCol>
                <a:gridCol w="987748">
                  <a:extLst>
                    <a:ext uri="{9D8B030D-6E8A-4147-A177-3AD203B41FA5}">
                      <a16:colId xmlns:a16="http://schemas.microsoft.com/office/drawing/2014/main" val="20001"/>
                    </a:ext>
                  </a:extLst>
                </a:gridCol>
                <a:gridCol w="3619892">
                  <a:extLst>
                    <a:ext uri="{9D8B030D-6E8A-4147-A177-3AD203B41FA5}">
                      <a16:colId xmlns:a16="http://schemas.microsoft.com/office/drawing/2014/main" val="20002"/>
                    </a:ext>
                  </a:extLst>
                </a:gridCol>
                <a:gridCol w="2897204">
                  <a:extLst>
                    <a:ext uri="{9D8B030D-6E8A-4147-A177-3AD203B41FA5}">
                      <a16:colId xmlns:a16="http://schemas.microsoft.com/office/drawing/2014/main" val="20003"/>
                    </a:ext>
                  </a:extLst>
                </a:gridCol>
              </a:tblGrid>
              <a:tr h="591707">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上板设备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嘉兴车间</a:t>
                      </a:r>
                      <a:r>
                        <a:rPr lang="en-US" sz="1050" kern="100" dirty="0">
                          <a:effectLst/>
                          <a:latin typeface="+mn-lt"/>
                          <a:ea typeface="+mn-ea"/>
                          <a:cs typeface="+mn-ea"/>
                          <a:sym typeface="+mn-lt"/>
                        </a:rPr>
                        <a:t> 8</a:t>
                      </a:r>
                      <a:r>
                        <a:rPr lang="zh-CN" sz="1050" kern="100" dirty="0">
                          <a:effectLst/>
                          <a:latin typeface="+mn-lt"/>
                          <a:ea typeface="+mn-ea"/>
                          <a:cs typeface="+mn-ea"/>
                          <a:sym typeface="+mn-lt"/>
                        </a:rPr>
                        <a:t>条线，上海车间</a:t>
                      </a:r>
                      <a:r>
                        <a:rPr lang="en-US" sz="1050" kern="100" dirty="0">
                          <a:effectLst/>
                          <a:latin typeface="+mn-lt"/>
                          <a:ea typeface="+mn-ea"/>
                          <a:cs typeface="+mn-ea"/>
                          <a:sym typeface="+mn-lt"/>
                        </a:rPr>
                        <a:t>2</a:t>
                      </a:r>
                      <a:r>
                        <a:rPr lang="zh-CN" sz="1050" kern="100" dirty="0">
                          <a:effectLst/>
                          <a:latin typeface="+mn-lt"/>
                          <a:ea typeface="+mn-ea"/>
                          <a:cs typeface="+mn-ea"/>
                          <a:sym typeface="+mn-lt"/>
                        </a:rPr>
                        <a:t>条线，共计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1"/>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印刷</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、印刷程序名、印刷参数采集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2"/>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SPI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3"/>
                  </a:ext>
                </a:extLst>
              </a:tr>
              <a:tr h="822646">
                <a:tc>
                  <a:txBody>
                    <a:bodyPr/>
                    <a:lstStyle/>
                    <a:p>
                      <a:pPr marL="0" algn="ctr" defTabSz="914400" rtl="0" eaLnBrk="1" latinLnBrk="0" hangingPunct="1">
                        <a:spcAft>
                          <a:spcPts val="0"/>
                        </a:spcAft>
                      </a:pPr>
                      <a:r>
                        <a:rPr lang="zh-CN" sz="1400" kern="100" dirty="0">
                          <a:effectLst/>
                          <a:latin typeface="+mn-lt"/>
                          <a:ea typeface="+mn-ea"/>
                          <a:cs typeface="+mn-ea"/>
                          <a:sym typeface="+mn-lt"/>
                        </a:rPr>
                        <a:t>贴片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、贴片程序名采集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、很大情况不使用料站表方式管理。</a:t>
                      </a:r>
                    </a:p>
                  </a:txBody>
                  <a:tcPr marL="40874" marR="40874" marT="0" marB="0" anchor="ctr"/>
                </a:tc>
                <a:extLst>
                  <a:ext uri="{0D108BD9-81ED-4DB2-BD59-A6C34878D82A}">
                    <a16:rowId xmlns:a16="http://schemas.microsoft.com/office/drawing/2014/main" val="10004"/>
                  </a:ext>
                </a:extLst>
              </a:tr>
              <a:tr h="822646">
                <a:tc>
                  <a:txBody>
                    <a:bodyPr/>
                    <a:lstStyle/>
                    <a:p>
                      <a:pPr marL="0" algn="ctr" defTabSz="914400" rtl="0" eaLnBrk="1" latinLnBrk="0" hangingPunct="1">
                        <a:spcAft>
                          <a:spcPts val="0"/>
                        </a:spcAft>
                      </a:pPr>
                      <a:r>
                        <a:rPr lang="en-US" sz="1400" kern="100" dirty="0">
                          <a:effectLst/>
                          <a:latin typeface="+mn-lt"/>
                          <a:ea typeface="+mn-ea"/>
                          <a:cs typeface="+mn-ea"/>
                          <a:sym typeface="+mn-lt"/>
                        </a:rPr>
                        <a:t>Wafer</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、设备程序名采集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、抛料率采集</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5</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改造，管控缺料启停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条产线，每条产线有</a:t>
                      </a:r>
                      <a:r>
                        <a:rPr lang="en-US" sz="1050" kern="100" dirty="0">
                          <a:effectLst/>
                          <a:latin typeface="+mn-lt"/>
                          <a:ea typeface="+mn-ea"/>
                          <a:cs typeface="+mn-ea"/>
                          <a:sym typeface="+mn-lt"/>
                        </a:rPr>
                        <a:t>2</a:t>
                      </a:r>
                      <a:r>
                        <a:rPr lang="zh-CN" sz="1050" kern="100" dirty="0">
                          <a:effectLst/>
                          <a:latin typeface="+mn-lt"/>
                          <a:ea typeface="+mn-ea"/>
                          <a:cs typeface="+mn-ea"/>
                          <a:sym typeface="+mn-lt"/>
                        </a:rPr>
                        <a:t>台设备。</a:t>
                      </a:r>
                    </a:p>
                    <a:p>
                      <a:pPr algn="just">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、不会使用料站表方式管理，使用制造</a:t>
                      </a:r>
                      <a:r>
                        <a:rPr lang="en-US" sz="1050" kern="100" dirty="0">
                          <a:effectLst/>
                          <a:latin typeface="+mn-lt"/>
                          <a:ea typeface="+mn-ea"/>
                          <a:cs typeface="+mn-ea"/>
                          <a:sym typeface="+mn-lt"/>
                        </a:rPr>
                        <a:t>BOM</a:t>
                      </a:r>
                      <a:r>
                        <a:rPr lang="zh-CN" sz="1050" kern="100" dirty="0">
                          <a:effectLst/>
                          <a:latin typeface="+mn-lt"/>
                          <a:ea typeface="+mn-ea"/>
                          <a:cs typeface="+mn-ea"/>
                          <a:sym typeface="+mn-lt"/>
                        </a:rPr>
                        <a:t>方式即可。</a:t>
                      </a:r>
                    </a:p>
                  </a:txBody>
                  <a:tcPr marL="40874" marR="40874" marT="0" marB="0" anchor="ctr"/>
                </a:tc>
                <a:extLst>
                  <a:ext uri="{0D108BD9-81ED-4DB2-BD59-A6C34878D82A}">
                    <a16:rowId xmlns:a16="http://schemas.microsoft.com/office/drawing/2014/main" val="10005"/>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炉前</a:t>
                      </a:r>
                      <a:r>
                        <a:rPr lang="en-US" sz="1400" kern="100" dirty="0">
                          <a:effectLst/>
                          <a:latin typeface="+mn-lt"/>
                          <a:ea typeface="+mn-ea"/>
                          <a:cs typeface="+mn-ea"/>
                          <a:sym typeface="+mn-lt"/>
                        </a:rPr>
                        <a:t>AOI</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6"/>
                  </a:ext>
                </a:extLst>
              </a:tr>
              <a:tr h="658117">
                <a:tc>
                  <a:txBody>
                    <a:bodyPr/>
                    <a:lstStyle/>
                    <a:p>
                      <a:pPr marL="0" algn="ctr" defTabSz="914400" rtl="0" eaLnBrk="1" latinLnBrk="0" hangingPunct="1">
                        <a:spcAft>
                          <a:spcPts val="0"/>
                        </a:spcAft>
                      </a:pPr>
                      <a:r>
                        <a:rPr lang="zh-CN" sz="1400" kern="100" dirty="0">
                          <a:effectLst/>
                          <a:latin typeface="+mn-lt"/>
                          <a:ea typeface="+mn-ea"/>
                          <a:cs typeface="+mn-ea"/>
                          <a:sym typeface="+mn-lt"/>
                        </a:rPr>
                        <a:t>回流炉</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、炉温曲线采集</a:t>
                      </a:r>
                    </a:p>
                    <a:p>
                      <a:pPr marL="0" algn="l" defTabSz="914400" rtl="0" eaLnBrk="1" latinLnBrk="0" hangingPunct="1">
                        <a:spcAft>
                          <a:spcPts val="0"/>
                        </a:spcAft>
                      </a:pPr>
                      <a:r>
                        <a:rPr lang="en-US" sz="1050" kern="100" dirty="0">
                          <a:effectLst/>
                          <a:latin typeface="+mn-lt"/>
                          <a:ea typeface="+mn-ea"/>
                          <a:cs typeface="+mn-ea"/>
                          <a:sym typeface="+mn-lt"/>
                        </a:rPr>
                        <a:t>4</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7"/>
                  </a:ext>
                </a:extLst>
              </a:tr>
              <a:tr h="329058">
                <a:tc>
                  <a:txBody>
                    <a:bodyPr/>
                    <a:lstStyle/>
                    <a:p>
                      <a:pPr marL="0" algn="ctr" defTabSz="914400" rtl="0" eaLnBrk="1" latinLnBrk="0" hangingPunct="1">
                        <a:spcAft>
                          <a:spcPts val="0"/>
                        </a:spcAft>
                      </a:pPr>
                      <a:r>
                        <a:rPr lang="zh-CN" sz="1400" kern="100" dirty="0">
                          <a:effectLst/>
                          <a:latin typeface="+mn-lt"/>
                          <a:ea typeface="+mn-ea"/>
                          <a:cs typeface="+mn-ea"/>
                          <a:sym typeface="+mn-lt"/>
                        </a:rPr>
                        <a:t>超声波清洗</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8"/>
                  </a:ext>
                </a:extLst>
              </a:tr>
              <a:tr h="219372">
                <a:tc>
                  <a:txBody>
                    <a:bodyPr/>
                    <a:lstStyle/>
                    <a:p>
                      <a:pPr marL="0" algn="ctr" defTabSz="914400" rtl="0" eaLnBrk="1" latinLnBrk="0" hangingPunct="1">
                        <a:spcAft>
                          <a:spcPts val="0"/>
                        </a:spcAft>
                      </a:pPr>
                      <a:r>
                        <a:rPr lang="en-US" sz="1400" kern="100" dirty="0">
                          <a:effectLst/>
                          <a:latin typeface="+mn-lt"/>
                          <a:ea typeface="+mn-ea"/>
                          <a:cs typeface="+mn-ea"/>
                          <a:sym typeface="+mn-lt"/>
                        </a:rPr>
                        <a:t>X-Ray</a:t>
                      </a:r>
                      <a:r>
                        <a:rPr lang="zh-CN" sz="1400" kern="100" dirty="0">
                          <a:effectLst/>
                          <a:latin typeface="+mn-lt"/>
                          <a:ea typeface="+mn-ea"/>
                          <a:cs typeface="+mn-ea"/>
                          <a:sym typeface="+mn-lt"/>
                        </a:rPr>
                        <a:t>检验机</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文档解析，采集检测结果</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tc>
                <a:extLst>
                  <a:ext uri="{0D108BD9-81ED-4DB2-BD59-A6C34878D82A}">
                    <a16:rowId xmlns:a16="http://schemas.microsoft.com/office/drawing/2014/main" val="10009"/>
                  </a:ext>
                </a:extLst>
              </a:tr>
              <a:tr h="219372">
                <a:tc>
                  <a:txBody>
                    <a:bodyPr/>
                    <a:lstStyle/>
                    <a:p>
                      <a:pPr marL="0" algn="ctr" defTabSz="914400" rtl="0" eaLnBrk="1" latinLnBrk="0" hangingPunct="1">
                        <a:spcAft>
                          <a:spcPts val="0"/>
                        </a:spcAft>
                      </a:pPr>
                      <a:r>
                        <a:rPr lang="zh-CN" sz="1400" kern="100" dirty="0">
                          <a:effectLst/>
                          <a:latin typeface="+mn-lt"/>
                          <a:ea typeface="+mn-ea"/>
                          <a:cs typeface="+mn-ea"/>
                          <a:sym typeface="+mn-lt"/>
                        </a:rPr>
                        <a:t>自动打线设备</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20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条产线，每条线预计</a:t>
                      </a:r>
                      <a:r>
                        <a:rPr lang="en-US" sz="1050" kern="100" dirty="0">
                          <a:effectLst/>
                          <a:latin typeface="+mn-lt"/>
                          <a:ea typeface="+mn-ea"/>
                          <a:cs typeface="+mn-ea"/>
                          <a:sym typeface="+mn-lt"/>
                        </a:rPr>
                        <a:t>2 - 4</a:t>
                      </a:r>
                      <a:r>
                        <a:rPr lang="zh-CN" sz="1050" kern="100" dirty="0">
                          <a:effectLst/>
                          <a:latin typeface="+mn-lt"/>
                          <a:ea typeface="+mn-ea"/>
                          <a:cs typeface="+mn-ea"/>
                          <a:sym typeface="+mn-lt"/>
                        </a:rPr>
                        <a:t>台</a:t>
                      </a:r>
                    </a:p>
                  </a:txBody>
                  <a:tcPr marL="40874" marR="40874" marT="0" marB="0" anchor="ctr"/>
                </a:tc>
                <a:extLst>
                  <a:ext uri="{0D108BD9-81ED-4DB2-BD59-A6C34878D82A}">
                    <a16:rowId xmlns:a16="http://schemas.microsoft.com/office/drawing/2014/main" val="10010"/>
                  </a:ext>
                </a:extLst>
              </a:tr>
              <a:tr h="493588">
                <a:tc>
                  <a:txBody>
                    <a:bodyPr/>
                    <a:lstStyle/>
                    <a:p>
                      <a:pPr marL="0" algn="ctr" defTabSz="914400" rtl="0" eaLnBrk="1" latinLnBrk="0" hangingPunct="1">
                        <a:spcAft>
                          <a:spcPts val="0"/>
                        </a:spcAft>
                      </a:pPr>
                      <a:r>
                        <a:rPr lang="zh-CN" sz="1400" kern="100" dirty="0">
                          <a:effectLst/>
                          <a:latin typeface="+mn-lt"/>
                          <a:ea typeface="+mn-ea"/>
                          <a:cs typeface="+mn-ea"/>
                          <a:sym typeface="+mn-lt"/>
                        </a:rPr>
                        <a:t>分板</a:t>
                      </a:r>
                      <a:endParaRPr lang="zh-CN" sz="1400" b="0" kern="100" dirty="0">
                        <a:solidFill>
                          <a:schemeClr val="lt1"/>
                        </a:solidFill>
                        <a:effectLst/>
                        <a:latin typeface="+mn-lt"/>
                        <a:ea typeface="+mn-ea"/>
                        <a:cs typeface="+mn-ea"/>
                        <a:sym typeface="+mn-lt"/>
                      </a:endParaRPr>
                    </a:p>
                  </a:txBody>
                  <a:tcPr marL="40874" marR="40874" marT="0" marB="0" anchor="ctr"/>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tc>
                <a:tc>
                  <a:txBody>
                    <a:bodyPr/>
                    <a:lstStyle/>
                    <a:p>
                      <a:pPr marL="0" algn="l" defTabSz="914400" rtl="0" eaLnBrk="1" latinLnBrk="0" hangingPunct="1">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marL="0" algn="l" defTabSz="914400" rtl="0" eaLnBrk="1" latinLnBrk="0" hangingPunct="1">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marL="0" algn="l" defTabSz="914400" rtl="0" eaLnBrk="1" latinLnBrk="0" hangingPunct="1">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solidFill>
                          <a:schemeClr val="dk1"/>
                        </a:solidFill>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条产线，分板设备多条线共用。</a:t>
                      </a:r>
                    </a:p>
                  </a:txBody>
                  <a:tcPr marL="40874" marR="40874"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42429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CN" altLang="en-US" sz="2800" dirty="0">
                <a:latin typeface="+mn-lt"/>
                <a:ea typeface="+mn-ea"/>
                <a:cs typeface="+mn-ea"/>
                <a:sym typeface="+mn-lt"/>
              </a:rPr>
              <a:t>设备数据采集清单</a:t>
            </a:r>
          </a:p>
        </p:txBody>
      </p:sp>
      <p:graphicFrame>
        <p:nvGraphicFramePr>
          <p:cNvPr id="2" name="表格 1"/>
          <p:cNvGraphicFramePr>
            <a:graphicFrameLocks noGrp="1"/>
          </p:cNvGraphicFramePr>
          <p:nvPr>
            <p:extLst>
              <p:ext uri="{D42A27DB-BD31-4B8C-83A1-F6EECF244321}">
                <p14:modId xmlns:p14="http://schemas.microsoft.com/office/powerpoint/2010/main" val="776878938"/>
              </p:ext>
            </p:extLst>
          </p:nvPr>
        </p:nvGraphicFramePr>
        <p:xfrm>
          <a:off x="662316" y="800922"/>
          <a:ext cx="9578964" cy="5247475"/>
        </p:xfrm>
        <a:graphic>
          <a:graphicData uri="http://schemas.openxmlformats.org/drawingml/2006/table">
            <a:tbl>
              <a:tblPr firstRow="1" firstCol="1" bandRow="1">
                <a:tableStyleId>{BC89EF96-8CEA-46FF-86C4-4CE0E7609802}</a:tableStyleId>
              </a:tblPr>
              <a:tblGrid>
                <a:gridCol w="2028214">
                  <a:extLst>
                    <a:ext uri="{9D8B030D-6E8A-4147-A177-3AD203B41FA5}">
                      <a16:colId xmlns:a16="http://schemas.microsoft.com/office/drawing/2014/main" val="20000"/>
                    </a:ext>
                  </a:extLst>
                </a:gridCol>
                <a:gridCol w="961424">
                  <a:extLst>
                    <a:ext uri="{9D8B030D-6E8A-4147-A177-3AD203B41FA5}">
                      <a16:colId xmlns:a16="http://schemas.microsoft.com/office/drawing/2014/main" val="20001"/>
                    </a:ext>
                  </a:extLst>
                </a:gridCol>
                <a:gridCol w="4359075">
                  <a:extLst>
                    <a:ext uri="{9D8B030D-6E8A-4147-A177-3AD203B41FA5}">
                      <a16:colId xmlns:a16="http://schemas.microsoft.com/office/drawing/2014/main" val="20002"/>
                    </a:ext>
                  </a:extLst>
                </a:gridCol>
                <a:gridCol w="2230251">
                  <a:extLst>
                    <a:ext uri="{9D8B030D-6E8A-4147-A177-3AD203B41FA5}">
                      <a16:colId xmlns:a16="http://schemas.microsoft.com/office/drawing/2014/main" val="20003"/>
                    </a:ext>
                  </a:extLst>
                </a:gridCol>
              </a:tblGrid>
              <a:tr h="488863">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设备名称</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预计数量</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采集功能说明</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tc>
                  <a:txBody>
                    <a:bodyPr/>
                    <a:lstStyle/>
                    <a:p>
                      <a:pPr marL="0" algn="ctr" defTabSz="914400" rtl="0" eaLnBrk="1" latinLnBrk="0" hangingPunct="1">
                        <a:spcAft>
                          <a:spcPts val="0"/>
                        </a:spcAft>
                      </a:pPr>
                      <a:r>
                        <a:rPr lang="zh-CN" sz="1600" kern="100" dirty="0">
                          <a:effectLst>
                            <a:outerShdw blurRad="38100" dist="38100" dir="2700000" algn="tl">
                              <a:srgbClr val="000000"/>
                            </a:outerShdw>
                          </a:effectLst>
                          <a:latin typeface="+mn-lt"/>
                          <a:ea typeface="+mn-ea"/>
                          <a:cs typeface="+mn-ea"/>
                          <a:sym typeface="+mn-lt"/>
                        </a:rPr>
                        <a:t>备注</a:t>
                      </a:r>
                      <a:endParaRPr lang="zh-CN" sz="1600" b="0" kern="100" dirty="0">
                        <a:solidFill>
                          <a:schemeClr val="lt1"/>
                        </a:solidFill>
                        <a:effectLst>
                          <a:outerShdw blurRad="38100" dist="38100" dir="2700000" algn="tl">
                            <a:srgbClr val="000000"/>
                          </a:outerShdw>
                        </a:effectLst>
                        <a:latin typeface="+mn-lt"/>
                        <a:ea typeface="+mn-ea"/>
                        <a:cs typeface="+mn-ea"/>
                        <a:sym typeface="+mn-lt"/>
                      </a:endParaRPr>
                    </a:p>
                  </a:txBody>
                  <a:tcPr marL="40874" marR="40874" marT="0" marB="0" anchor="ctr" anchorCtr="1"/>
                </a:tc>
                <a:extLst>
                  <a:ext uri="{0D108BD9-81ED-4DB2-BD59-A6C34878D82A}">
                    <a16:rowId xmlns:a16="http://schemas.microsoft.com/office/drawing/2014/main" val="10000"/>
                  </a:ext>
                </a:extLst>
              </a:tr>
              <a:tr h="442762">
                <a:tc>
                  <a:txBody>
                    <a:bodyPr/>
                    <a:lstStyle/>
                    <a:p>
                      <a:pPr algn="ctr">
                        <a:spcAft>
                          <a:spcPts val="0"/>
                        </a:spcAft>
                      </a:pPr>
                      <a:r>
                        <a:rPr lang="zh-CN" sz="1400" kern="100" dirty="0">
                          <a:effectLst/>
                          <a:latin typeface="+mn-lt"/>
                          <a:ea typeface="+mn-ea"/>
                          <a:cs typeface="+mn-ea"/>
                          <a:sym typeface="+mn-lt"/>
                        </a:rPr>
                        <a:t>电路板点锡膏设备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只有母板产线有此设备</a:t>
                      </a:r>
                    </a:p>
                  </a:txBody>
                  <a:tcPr marL="40874" marR="40874" marT="0" marB="0" anchor="ctr" anchorCtr="1"/>
                </a:tc>
                <a:extLst>
                  <a:ext uri="{0D108BD9-81ED-4DB2-BD59-A6C34878D82A}">
                    <a16:rowId xmlns:a16="http://schemas.microsoft.com/office/drawing/2014/main" val="10001"/>
                  </a:ext>
                </a:extLst>
              </a:tr>
              <a:tr h="733083">
                <a:tc>
                  <a:txBody>
                    <a:bodyPr/>
                    <a:lstStyle/>
                    <a:p>
                      <a:pPr algn="ctr">
                        <a:spcAft>
                          <a:spcPts val="0"/>
                        </a:spcAft>
                      </a:pPr>
                      <a:r>
                        <a:rPr lang="zh-CN" sz="1400" kern="100" dirty="0">
                          <a:effectLst/>
                          <a:latin typeface="+mn-lt"/>
                          <a:ea typeface="+mn-ea"/>
                          <a:cs typeface="+mn-ea"/>
                          <a:sym typeface="+mn-lt"/>
                        </a:rPr>
                        <a:t>真空焊接设备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10</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共计</a:t>
                      </a:r>
                      <a:r>
                        <a:rPr lang="en-US" sz="1050" kern="100" dirty="0">
                          <a:effectLst/>
                          <a:latin typeface="+mn-lt"/>
                          <a:ea typeface="+mn-ea"/>
                          <a:cs typeface="+mn-ea"/>
                          <a:sym typeface="+mn-lt"/>
                        </a:rPr>
                        <a:t>10</a:t>
                      </a:r>
                      <a:r>
                        <a:rPr lang="zh-CN" sz="1050" kern="100" dirty="0">
                          <a:effectLst/>
                          <a:latin typeface="+mn-lt"/>
                          <a:ea typeface="+mn-ea"/>
                          <a:cs typeface="+mn-ea"/>
                          <a:sym typeface="+mn-lt"/>
                        </a:rPr>
                        <a:t>条产线。</a:t>
                      </a:r>
                    </a:p>
                  </a:txBody>
                  <a:tcPr marL="40874" marR="40874" marT="0" marB="0" anchor="ctr" anchorCtr="1"/>
                </a:tc>
                <a:extLst>
                  <a:ext uri="{0D108BD9-81ED-4DB2-BD59-A6C34878D82A}">
                    <a16:rowId xmlns:a16="http://schemas.microsoft.com/office/drawing/2014/main" val="10002"/>
                  </a:ext>
                </a:extLst>
              </a:tr>
              <a:tr h="488722">
                <a:tc>
                  <a:txBody>
                    <a:bodyPr/>
                    <a:lstStyle/>
                    <a:p>
                      <a:pPr algn="ctr">
                        <a:spcAft>
                          <a:spcPts val="0"/>
                        </a:spcAft>
                      </a:pPr>
                      <a:r>
                        <a:rPr lang="zh-CN" sz="1400" kern="100" dirty="0">
                          <a:effectLst/>
                          <a:latin typeface="+mn-lt"/>
                          <a:ea typeface="+mn-ea"/>
                          <a:cs typeface="+mn-ea"/>
                          <a:sym typeface="+mn-lt"/>
                        </a:rPr>
                        <a:t>外壳打标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、产品</a:t>
                      </a:r>
                      <a:r>
                        <a:rPr lang="en-US" sz="1050" kern="100" dirty="0">
                          <a:effectLst/>
                          <a:latin typeface="+mn-lt"/>
                          <a:ea typeface="+mn-ea"/>
                          <a:cs typeface="+mn-ea"/>
                          <a:sym typeface="+mn-lt"/>
                        </a:rPr>
                        <a:t>SN</a:t>
                      </a:r>
                      <a:r>
                        <a:rPr lang="zh-CN" sz="1050" kern="100" dirty="0">
                          <a:effectLst/>
                          <a:latin typeface="+mn-lt"/>
                          <a:ea typeface="+mn-ea"/>
                          <a:cs typeface="+mn-ea"/>
                          <a:sym typeface="+mn-lt"/>
                        </a:rPr>
                        <a:t>条码对接</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3"/>
                  </a:ext>
                </a:extLst>
              </a:tr>
              <a:tr h="733083">
                <a:tc>
                  <a:txBody>
                    <a:bodyPr/>
                    <a:lstStyle/>
                    <a:p>
                      <a:pPr algn="ctr">
                        <a:spcAft>
                          <a:spcPts val="0"/>
                        </a:spcAft>
                      </a:pPr>
                      <a:r>
                        <a:rPr lang="zh-CN" sz="1400" kern="100" dirty="0">
                          <a:effectLst/>
                          <a:latin typeface="+mn-lt"/>
                          <a:ea typeface="+mn-ea"/>
                          <a:cs typeface="+mn-ea"/>
                          <a:sym typeface="+mn-lt"/>
                        </a:rPr>
                        <a:t>等离子清洗</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4"/>
                  </a:ext>
                </a:extLst>
              </a:tr>
              <a:tr h="244361">
                <a:tc>
                  <a:txBody>
                    <a:bodyPr/>
                    <a:lstStyle/>
                    <a:p>
                      <a:pPr algn="ctr">
                        <a:spcAft>
                          <a:spcPts val="0"/>
                        </a:spcAft>
                      </a:pPr>
                      <a:r>
                        <a:rPr lang="zh-CN" sz="1400" kern="100" dirty="0">
                          <a:effectLst/>
                          <a:latin typeface="+mn-lt"/>
                          <a:ea typeface="+mn-ea"/>
                          <a:cs typeface="+mn-ea"/>
                          <a:sym typeface="+mn-lt"/>
                        </a:rPr>
                        <a:t>电路板点胶机</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5"/>
                  </a:ext>
                </a:extLst>
              </a:tr>
              <a:tr h="244361">
                <a:tc>
                  <a:txBody>
                    <a:bodyPr/>
                    <a:lstStyle/>
                    <a:p>
                      <a:pPr algn="ctr">
                        <a:spcAft>
                          <a:spcPts val="0"/>
                        </a:spcAft>
                      </a:pPr>
                      <a:r>
                        <a:rPr lang="zh-CN" sz="1400" kern="100" dirty="0">
                          <a:effectLst/>
                          <a:latin typeface="+mn-lt"/>
                          <a:ea typeface="+mn-ea"/>
                          <a:cs typeface="+mn-ea"/>
                          <a:sym typeface="+mn-lt"/>
                        </a:rPr>
                        <a:t>外壳压合设备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5</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6"/>
                  </a:ext>
                </a:extLst>
              </a:tr>
              <a:tr h="733083">
                <a:tc>
                  <a:txBody>
                    <a:bodyPr/>
                    <a:lstStyle/>
                    <a:p>
                      <a:pPr algn="ctr">
                        <a:spcAft>
                          <a:spcPts val="0"/>
                        </a:spcAft>
                      </a:pPr>
                      <a:r>
                        <a:rPr lang="zh-CN" sz="1400" kern="100" dirty="0">
                          <a:effectLst/>
                          <a:latin typeface="+mn-lt"/>
                          <a:ea typeface="+mn-ea"/>
                          <a:cs typeface="+mn-ea"/>
                          <a:sym typeface="+mn-lt"/>
                        </a:rPr>
                        <a:t>灌胶自动设备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、增加固定扫描枪自动采集</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a:t>
                      </a:r>
                      <a:r>
                        <a:rPr lang="en-US" sz="1050" kern="100" dirty="0">
                          <a:effectLst/>
                          <a:latin typeface="+mn-lt"/>
                          <a:ea typeface="+mn-ea"/>
                          <a:cs typeface="+mn-ea"/>
                          <a:sym typeface="+mn-lt"/>
                        </a:rPr>
                        <a:t>PLC</a:t>
                      </a:r>
                      <a:r>
                        <a:rPr lang="zh-CN" sz="1050" kern="100" dirty="0">
                          <a:effectLst/>
                          <a:latin typeface="+mn-lt"/>
                          <a:ea typeface="+mn-ea"/>
                          <a:cs typeface="+mn-ea"/>
                          <a:sym typeface="+mn-lt"/>
                        </a:rPr>
                        <a:t>改造，管控启停</a:t>
                      </a:r>
                    </a:p>
                    <a:p>
                      <a:pPr algn="l">
                        <a:spcAft>
                          <a:spcPts val="0"/>
                        </a:spcAft>
                      </a:pPr>
                      <a:r>
                        <a:rPr lang="en-US" sz="1050" kern="100" dirty="0">
                          <a:effectLst/>
                          <a:latin typeface="+mn-lt"/>
                          <a:ea typeface="+mn-ea"/>
                          <a:cs typeface="+mn-ea"/>
                          <a:sym typeface="+mn-lt"/>
                        </a:rPr>
                        <a:t>3</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7"/>
                  </a:ext>
                </a:extLst>
              </a:tr>
              <a:tr h="244361">
                <a:tc>
                  <a:txBody>
                    <a:bodyPr/>
                    <a:lstStyle/>
                    <a:p>
                      <a:pPr algn="ctr">
                        <a:spcAft>
                          <a:spcPts val="0"/>
                        </a:spcAft>
                      </a:pPr>
                      <a:r>
                        <a:rPr lang="zh-CN" sz="1400" kern="100" dirty="0">
                          <a:effectLst/>
                          <a:latin typeface="+mn-lt"/>
                          <a:ea typeface="+mn-ea"/>
                          <a:cs typeface="+mn-ea"/>
                          <a:sym typeface="+mn-lt"/>
                        </a:rPr>
                        <a:t>吸泡自动设备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8"/>
                  </a:ext>
                </a:extLst>
              </a:tr>
              <a:tr h="244361">
                <a:tc>
                  <a:txBody>
                    <a:bodyPr/>
                    <a:lstStyle/>
                    <a:p>
                      <a:pPr algn="ctr">
                        <a:spcAft>
                          <a:spcPts val="0"/>
                        </a:spcAft>
                      </a:pPr>
                      <a:r>
                        <a:rPr lang="zh-CN" sz="1400" kern="100" dirty="0">
                          <a:effectLst/>
                          <a:latin typeface="+mn-lt"/>
                          <a:ea typeface="+mn-ea"/>
                          <a:cs typeface="+mn-ea"/>
                          <a:sym typeface="+mn-lt"/>
                        </a:rPr>
                        <a:t>烘烤固化设备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1</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a:t>
                      </a:r>
                    </a:p>
                  </a:txBody>
                  <a:tcPr marL="40874" marR="40874" marT="0" marB="0" anchor="ctr" anchorCtr="1"/>
                </a:tc>
                <a:extLst>
                  <a:ext uri="{0D108BD9-81ED-4DB2-BD59-A6C34878D82A}">
                    <a16:rowId xmlns:a16="http://schemas.microsoft.com/office/drawing/2014/main" val="10009"/>
                  </a:ext>
                </a:extLst>
              </a:tr>
              <a:tr h="650435">
                <a:tc>
                  <a:txBody>
                    <a:bodyPr/>
                    <a:lstStyle/>
                    <a:p>
                      <a:pPr algn="ctr">
                        <a:spcAft>
                          <a:spcPts val="0"/>
                        </a:spcAft>
                      </a:pPr>
                      <a:r>
                        <a:rPr lang="zh-CN" sz="1400" kern="100" dirty="0">
                          <a:effectLst/>
                          <a:latin typeface="+mn-lt"/>
                          <a:ea typeface="+mn-ea"/>
                          <a:cs typeface="+mn-ea"/>
                          <a:sym typeface="+mn-lt"/>
                        </a:rPr>
                        <a:t>测试设备</a:t>
                      </a:r>
                      <a:endParaRPr lang="zh-CN" sz="1400" b="0" kern="100" dirty="0">
                        <a:effectLst/>
                        <a:latin typeface="+mn-lt"/>
                        <a:ea typeface="+mn-ea"/>
                        <a:cs typeface="+mn-ea"/>
                        <a:sym typeface="+mn-lt"/>
                      </a:endParaRPr>
                    </a:p>
                  </a:txBody>
                  <a:tcPr marL="40874" marR="40874" marT="0" marB="0" anchor="ctr" anchorCtr="1"/>
                </a:tc>
                <a:tc>
                  <a:txBody>
                    <a:bodyPr/>
                    <a:lstStyle/>
                    <a:p>
                      <a:pPr algn="ctr">
                        <a:spcAft>
                          <a:spcPts val="0"/>
                        </a:spcAft>
                      </a:pPr>
                      <a:r>
                        <a:rPr lang="en-US" sz="1050" kern="100" dirty="0">
                          <a:effectLst/>
                          <a:latin typeface="+mn-lt"/>
                          <a:ea typeface="+mn-ea"/>
                          <a:cs typeface="+mn-ea"/>
                          <a:sym typeface="+mn-lt"/>
                        </a:rPr>
                        <a:t>6</a:t>
                      </a:r>
                      <a:endParaRPr lang="zh-CN" sz="1050" kern="100" dirty="0">
                        <a:effectLst/>
                        <a:latin typeface="+mn-lt"/>
                        <a:ea typeface="+mn-ea"/>
                        <a:cs typeface="+mn-ea"/>
                        <a:sym typeface="+mn-lt"/>
                      </a:endParaRPr>
                    </a:p>
                  </a:txBody>
                  <a:tcPr marL="40874" marR="40874" marT="0" marB="0" anchor="ctr" anchorCtr="1"/>
                </a:tc>
                <a:tc>
                  <a:txBody>
                    <a:bodyPr/>
                    <a:lstStyle/>
                    <a:p>
                      <a:pPr algn="l">
                        <a:spcAft>
                          <a:spcPts val="0"/>
                        </a:spcAft>
                      </a:pPr>
                      <a:r>
                        <a:rPr lang="en-US" sz="1050" kern="100" dirty="0">
                          <a:effectLst/>
                          <a:latin typeface="+mn-lt"/>
                          <a:ea typeface="+mn-ea"/>
                          <a:cs typeface="+mn-ea"/>
                          <a:sym typeface="+mn-lt"/>
                        </a:rPr>
                        <a:t>1</a:t>
                      </a:r>
                      <a:r>
                        <a:rPr lang="zh-CN" sz="1050" kern="100" dirty="0">
                          <a:effectLst/>
                          <a:latin typeface="+mn-lt"/>
                          <a:ea typeface="+mn-ea"/>
                          <a:cs typeface="+mn-ea"/>
                          <a:sym typeface="+mn-lt"/>
                        </a:rPr>
                        <a:t>、测试数据与</a:t>
                      </a:r>
                      <a:r>
                        <a:rPr lang="en-US" sz="1050" kern="100" dirty="0">
                          <a:effectLst/>
                          <a:latin typeface="+mn-lt"/>
                          <a:ea typeface="+mn-ea"/>
                          <a:cs typeface="+mn-ea"/>
                          <a:sym typeface="+mn-lt"/>
                        </a:rPr>
                        <a:t>MES</a:t>
                      </a:r>
                      <a:r>
                        <a:rPr lang="zh-CN" sz="1050" kern="100" dirty="0">
                          <a:effectLst/>
                          <a:latin typeface="+mn-lt"/>
                          <a:ea typeface="+mn-ea"/>
                          <a:cs typeface="+mn-ea"/>
                          <a:sym typeface="+mn-lt"/>
                        </a:rPr>
                        <a:t>对接交互</a:t>
                      </a:r>
                    </a:p>
                    <a:p>
                      <a:pPr algn="l">
                        <a:spcAft>
                          <a:spcPts val="0"/>
                        </a:spcAft>
                      </a:pPr>
                      <a:r>
                        <a:rPr lang="en-US" sz="1050" kern="100" dirty="0">
                          <a:effectLst/>
                          <a:latin typeface="+mn-lt"/>
                          <a:ea typeface="+mn-ea"/>
                          <a:cs typeface="+mn-ea"/>
                          <a:sym typeface="+mn-lt"/>
                        </a:rPr>
                        <a:t>2</a:t>
                      </a:r>
                      <a:r>
                        <a:rPr lang="zh-CN" sz="1050" kern="100" dirty="0">
                          <a:effectLst/>
                          <a:latin typeface="+mn-lt"/>
                          <a:ea typeface="+mn-ea"/>
                          <a:cs typeface="+mn-ea"/>
                          <a:sym typeface="+mn-lt"/>
                        </a:rPr>
                        <a:t>、设备</a:t>
                      </a:r>
                      <a:r>
                        <a:rPr lang="en-US" sz="1050" kern="100" dirty="0">
                          <a:effectLst/>
                          <a:latin typeface="+mn-lt"/>
                          <a:ea typeface="+mn-ea"/>
                          <a:cs typeface="+mn-ea"/>
                          <a:sym typeface="+mn-lt"/>
                        </a:rPr>
                        <a:t>OEE</a:t>
                      </a:r>
                      <a:endParaRPr lang="zh-CN" sz="1050" kern="100" dirty="0">
                        <a:effectLst/>
                        <a:latin typeface="+mn-lt"/>
                        <a:ea typeface="+mn-ea"/>
                        <a:cs typeface="+mn-ea"/>
                        <a:sym typeface="+mn-lt"/>
                      </a:endParaRPr>
                    </a:p>
                  </a:txBody>
                  <a:tcPr marL="40874" marR="40874" marT="0" marB="0" anchor="ctr"/>
                </a:tc>
                <a:tc>
                  <a:txBody>
                    <a:bodyPr/>
                    <a:lstStyle/>
                    <a:p>
                      <a:pPr algn="just">
                        <a:spcAft>
                          <a:spcPts val="0"/>
                        </a:spcAft>
                      </a:pPr>
                      <a:r>
                        <a:rPr lang="zh-CN" sz="1050" kern="100" dirty="0">
                          <a:effectLst/>
                          <a:latin typeface="+mn-lt"/>
                          <a:ea typeface="+mn-ea"/>
                          <a:cs typeface="+mn-ea"/>
                          <a:sym typeface="+mn-lt"/>
                        </a:rPr>
                        <a:t>多条线共用，包括绝缘耐压测试、静态测试、动态测试、高温测试、老化测试</a:t>
                      </a:r>
                    </a:p>
                  </a:txBody>
                  <a:tcPr marL="40874" marR="40874" marT="0" marB="0" anchor="ctr" anchorCtr="1"/>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6285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a:extLst>
              <a:ext uri="{FF2B5EF4-FFF2-40B4-BE49-F238E27FC236}">
                <a16:creationId xmlns:a16="http://schemas.microsoft.com/office/drawing/2014/main" id="{4CAC3A14-FC7E-435D-8307-633DB06F6B88}"/>
              </a:ext>
            </a:extLst>
          </p:cNvPr>
          <p:cNvSpPr>
            <a:spLocks noGrp="1"/>
          </p:cNvSpPr>
          <p:nvPr>
            <p:ph type="title"/>
          </p:nvPr>
        </p:nvSpPr>
        <p:spPr/>
        <p:txBody>
          <a:bodyPr/>
          <a:lstStyle/>
          <a:p>
            <a:pPr defTabSz="914354" eaLnBrk="1" fontAlgn="auto" hangingPunct="1">
              <a:spcAft>
                <a:spcPts val="0"/>
              </a:spcAft>
              <a:defRPr/>
            </a:pPr>
            <a:r>
              <a:rPr lang="zh-CN" altLang="en-US" sz="2800" dirty="0">
                <a:latin typeface="+mn-lt"/>
                <a:ea typeface="+mn-ea"/>
                <a:cs typeface="+mn-ea"/>
                <a:sym typeface="+mn-lt"/>
              </a:rPr>
              <a:t>设备运行监控</a:t>
            </a:r>
            <a:endParaRPr lang="zh-CN" sz="2800" dirty="0">
              <a:latin typeface="+mn-lt"/>
              <a:ea typeface="+mn-ea"/>
              <a:cs typeface="+mn-ea"/>
              <a:sym typeface="+mn-lt"/>
            </a:endParaRPr>
          </a:p>
        </p:txBody>
      </p:sp>
      <p:sp>
        <p:nvSpPr>
          <p:cNvPr id="6" name="AutoShape 2" descr="https://ss3.baidu.com/-rVXeDTa2gU2pMbgoY3K/it/u=2027153475,173629099&amp;fm=202&amp;mola=new&amp;crop=v1">
            <a:extLst>
              <a:ext uri="{FF2B5EF4-FFF2-40B4-BE49-F238E27FC236}">
                <a16:creationId xmlns:a16="http://schemas.microsoft.com/office/drawing/2014/main" id="{EA007BB2-C772-49F3-9059-29AAF1B384D2}"/>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7" name="AutoShape 4" descr="https://ss3.baidu.com/-rVXeDTa2gU2pMbgoY3K/it/u=2027153475,173629099&amp;fm=202&amp;mola=new&amp;crop=v1">
            <a:extLst>
              <a:ext uri="{FF2B5EF4-FFF2-40B4-BE49-F238E27FC236}">
                <a16:creationId xmlns:a16="http://schemas.microsoft.com/office/drawing/2014/main" id="{0D81EED1-4DE6-436F-A169-B6625BF74FA1}"/>
              </a:ext>
            </a:extLst>
          </p:cNvPr>
          <p:cNvSpPr>
            <a:spLocks noChangeAspect="1" noChangeArrowheads="1"/>
          </p:cNvSpPr>
          <p:nvPr/>
        </p:nvSpPr>
        <p:spPr bwMode="auto">
          <a:xfrm>
            <a:off x="307975" y="7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8" name="AutoShape 6" descr="https://ss3.baidu.com/-rVXeDTa2gU2pMbgoY3K/it/u=2027153475,173629099&amp;fm=202&amp;mola=new&amp;crop=v1">
            <a:extLst>
              <a:ext uri="{FF2B5EF4-FFF2-40B4-BE49-F238E27FC236}">
                <a16:creationId xmlns:a16="http://schemas.microsoft.com/office/drawing/2014/main" id="{DC659A9C-20AE-4732-B976-A13AB18A32F7}"/>
              </a:ext>
            </a:extLst>
          </p:cNvPr>
          <p:cNvSpPr>
            <a:spLocks noChangeAspect="1" noChangeArrowheads="1"/>
          </p:cNvSpPr>
          <p:nvPr/>
        </p:nvSpPr>
        <p:spPr bwMode="auto">
          <a:xfrm>
            <a:off x="46037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9" name="AutoShape 8" descr="https://ss3.baidu.com/-rVXeDTa2gU2pMbgoY3K/it/u=2027153475,173629099&amp;fm=202&amp;mola=new&amp;crop=v1">
            <a:extLst>
              <a:ext uri="{FF2B5EF4-FFF2-40B4-BE49-F238E27FC236}">
                <a16:creationId xmlns:a16="http://schemas.microsoft.com/office/drawing/2014/main" id="{A6D3D51E-C02E-48DE-9982-1918F5B64347}"/>
              </a:ext>
            </a:extLst>
          </p:cNvPr>
          <p:cNvSpPr>
            <a:spLocks noChangeAspect="1" noChangeArrowheads="1"/>
          </p:cNvSpPr>
          <p:nvPr/>
        </p:nvSpPr>
        <p:spPr bwMode="auto">
          <a:xfrm>
            <a:off x="612775" y="3127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0" name="AutoShape 10"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E5B47E70-0C5F-4D84-B16C-6713B232F9AE}"/>
              </a:ext>
            </a:extLst>
          </p:cNvPr>
          <p:cNvSpPr>
            <a:spLocks noChangeAspect="1" noChangeArrowheads="1"/>
          </p:cNvSpPr>
          <p:nvPr/>
        </p:nvSpPr>
        <p:spPr bwMode="auto">
          <a:xfrm>
            <a:off x="7651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1" name="AutoShape 12"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B94EEB2E-F09D-4D70-A560-3770188A25CF}"/>
              </a:ext>
            </a:extLst>
          </p:cNvPr>
          <p:cNvSpPr>
            <a:spLocks noChangeAspect="1" noChangeArrowheads="1"/>
          </p:cNvSpPr>
          <p:nvPr/>
        </p:nvSpPr>
        <p:spPr bwMode="auto">
          <a:xfrm>
            <a:off x="917575" y="617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2" name="AutoShape 14" descr="https://timgsa.baidu.com/timg?image&amp;quality=80&amp;size=b9999_10000&amp;sec=1523851773814&amp;di=835cbdded551258e14d76b005ee1f43a&amp;imgtype=0&amp;src=http%3A%2F%2Fs14.sinaimg.cn%2Fmw690%2F0049S2sigy6HhbYfI1Tcd">
            <a:extLst>
              <a:ext uri="{FF2B5EF4-FFF2-40B4-BE49-F238E27FC236}">
                <a16:creationId xmlns:a16="http://schemas.microsoft.com/office/drawing/2014/main" id="{A4FB4679-C05E-4729-A959-7A8426C4FC24}"/>
              </a:ext>
            </a:extLst>
          </p:cNvPr>
          <p:cNvSpPr>
            <a:spLocks noChangeAspect="1" noChangeArrowheads="1"/>
          </p:cNvSpPr>
          <p:nvPr/>
        </p:nvSpPr>
        <p:spPr bwMode="auto">
          <a:xfrm>
            <a:off x="1069975" y="769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dirty="0">
              <a:cs typeface="+mn-ea"/>
              <a:sym typeface="+mn-lt"/>
            </a:endParaRPr>
          </a:p>
        </p:txBody>
      </p:sp>
      <p:sp>
        <p:nvSpPr>
          <p:cNvPr id="15" name="矩形 14">
            <a:extLst>
              <a:ext uri="{FF2B5EF4-FFF2-40B4-BE49-F238E27FC236}">
                <a16:creationId xmlns:a16="http://schemas.microsoft.com/office/drawing/2014/main" id="{3207B359-02C6-4D68-AD6E-710223EA690B}"/>
              </a:ext>
            </a:extLst>
          </p:cNvPr>
          <p:cNvSpPr/>
          <p:nvPr/>
        </p:nvSpPr>
        <p:spPr>
          <a:xfrm>
            <a:off x="765176" y="880979"/>
            <a:ext cx="4041775" cy="307777"/>
          </a:xfrm>
          <a:prstGeom prst="rect">
            <a:avLst/>
          </a:prstGeom>
        </p:spPr>
        <p:txBody>
          <a:bodyPr>
            <a:spAutoFit/>
          </a:bodyPr>
          <a:lstStyle/>
          <a:p>
            <a:pPr eaLnBrk="1" fontAlgn="auto" hangingPunct="1">
              <a:spcBef>
                <a:spcPts val="0"/>
              </a:spcBef>
              <a:spcAft>
                <a:spcPts val="0"/>
              </a:spcAft>
              <a:defRPr/>
            </a:pPr>
            <a:r>
              <a:rPr lang="zh-TW" altLang="en-US" sz="1400" dirty="0">
                <a:cs typeface="+mn-ea"/>
                <a:sym typeface="+mn-lt"/>
              </a:rPr>
              <a:t>实时设备状态仪表板监控</a:t>
            </a:r>
          </a:p>
        </p:txBody>
      </p:sp>
      <p:pic>
        <p:nvPicPr>
          <p:cNvPr id="82955" name="图片 1" descr="image001">
            <a:extLst>
              <a:ext uri="{FF2B5EF4-FFF2-40B4-BE49-F238E27FC236}">
                <a16:creationId xmlns:a16="http://schemas.microsoft.com/office/drawing/2014/main" id="{8F6F828F-4220-4D30-88CC-026D78B1F45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5175" y="1164067"/>
            <a:ext cx="4362637" cy="24484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2E759A1F-6A61-4781-A6A3-8F1031639E1C}"/>
              </a:ext>
            </a:extLst>
          </p:cNvPr>
          <p:cNvSpPr/>
          <p:nvPr/>
        </p:nvSpPr>
        <p:spPr>
          <a:xfrm>
            <a:off x="5783170" y="856290"/>
            <a:ext cx="3519487" cy="307777"/>
          </a:xfrm>
          <a:prstGeom prst="rect">
            <a:avLst/>
          </a:prstGeom>
        </p:spPr>
        <p:txBody>
          <a:bodyPr>
            <a:spAutoFit/>
          </a:bodyPr>
          <a:lstStyle/>
          <a:p>
            <a:pPr eaLnBrk="1" fontAlgn="auto" hangingPunct="1">
              <a:spcBef>
                <a:spcPts val="0"/>
              </a:spcBef>
              <a:spcAft>
                <a:spcPts val="0"/>
              </a:spcAft>
              <a:defRPr/>
            </a:pPr>
            <a:r>
              <a:rPr lang="zh-TW" altLang="en-US" sz="1400" dirty="0">
                <a:cs typeface="+mn-ea"/>
                <a:sym typeface="+mn-lt"/>
              </a:rPr>
              <a:t>设备状态总揽</a:t>
            </a:r>
          </a:p>
        </p:txBody>
      </p:sp>
      <p:pic>
        <p:nvPicPr>
          <p:cNvPr id="82957" name="圖片 6">
            <a:extLst>
              <a:ext uri="{FF2B5EF4-FFF2-40B4-BE49-F238E27FC236}">
                <a16:creationId xmlns:a16="http://schemas.microsoft.com/office/drawing/2014/main" id="{F25DEF5D-BE1A-435F-803C-6DF24F08DB6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59383" y="1193576"/>
            <a:ext cx="4394853" cy="2430271"/>
          </a:xfrm>
          <a:prstGeom prst="rect">
            <a:avLst/>
          </a:prstGeom>
          <a:noFill/>
          <a:ln w="9525">
            <a:solidFill>
              <a:srgbClr val="58595B"/>
            </a:solidFill>
            <a:miter lim="800000"/>
            <a:headEnd/>
            <a:tailEnd/>
          </a:ln>
          <a:extLst>
            <a:ext uri="{909E8E84-426E-40DD-AFC4-6F175D3DCCD1}">
              <a14:hiddenFill xmlns:a14="http://schemas.microsoft.com/office/drawing/2010/main">
                <a:solidFill>
                  <a:srgbClr val="FFFFFF"/>
                </a:solidFill>
              </a14:hiddenFill>
            </a:ext>
          </a:extLst>
        </p:spPr>
      </p:pic>
      <p:pic>
        <p:nvPicPr>
          <p:cNvPr id="14" name="圖片 6">
            <a:extLst>
              <a:ext uri="{FF2B5EF4-FFF2-40B4-BE49-F238E27FC236}">
                <a16:creationId xmlns:a16="http://schemas.microsoft.com/office/drawing/2014/main" id="{9246581A-B37D-41D2-B0CB-38658230A3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894" y="3909911"/>
            <a:ext cx="4290918" cy="2466481"/>
          </a:xfrm>
          <a:prstGeom prst="rect">
            <a:avLst/>
          </a:prstGeom>
          <a:effectLst>
            <a:reflection blurRad="50800" stA="57000" endPos="21000" dist="12700" dir="5400000" sy="-100000" algn="bl" rotWithShape="0"/>
          </a:effectLst>
        </p:spPr>
      </p:pic>
      <p:sp>
        <p:nvSpPr>
          <p:cNvPr id="16" name="Rectangle 63">
            <a:extLst>
              <a:ext uri="{FF2B5EF4-FFF2-40B4-BE49-F238E27FC236}">
                <a16:creationId xmlns:a16="http://schemas.microsoft.com/office/drawing/2014/main" id="{6C71E1DE-8333-4C06-8A90-CACF82058B04}"/>
              </a:ext>
            </a:extLst>
          </p:cNvPr>
          <p:cNvSpPr/>
          <p:nvPr/>
        </p:nvSpPr>
        <p:spPr>
          <a:xfrm>
            <a:off x="5959383" y="4741761"/>
            <a:ext cx="2204450" cy="923330"/>
          </a:xfrm>
          <a:prstGeom prst="rect">
            <a:avLst/>
          </a:prstGeom>
        </p:spPr>
        <p:txBody>
          <a:bodyPr wrap="none">
            <a:spAutoFit/>
          </a:bodyPr>
          <a:lstStyle/>
          <a:p>
            <a:pPr marL="171450" indent="-171450" defTabSz="903940" fontAlgn="auto">
              <a:spcAft>
                <a:spcPts val="0"/>
              </a:spcAft>
              <a:buFont typeface="Arial" panose="020B0604020202020204" pitchFamily="34" charset="0"/>
              <a:buChar char="•"/>
              <a:defRPr/>
            </a:pPr>
            <a:r>
              <a:rPr lang="zh-TW" altLang="en-US" dirty="0">
                <a:cs typeface="+mn-ea"/>
                <a:sym typeface="+mn-lt"/>
              </a:rPr>
              <a:t>实际工作时间</a:t>
            </a:r>
            <a:endParaRPr lang="en-US" altLang="zh-TW" dirty="0">
              <a:cs typeface="+mn-ea"/>
              <a:sym typeface="+mn-lt"/>
            </a:endParaRPr>
          </a:p>
          <a:p>
            <a:pPr marL="171450" indent="-171450" defTabSz="903940" fontAlgn="auto">
              <a:spcAft>
                <a:spcPts val="0"/>
              </a:spcAft>
              <a:buFont typeface="Arial" panose="020B0604020202020204" pitchFamily="34" charset="0"/>
              <a:buChar char="•"/>
              <a:defRPr/>
            </a:pPr>
            <a:r>
              <a:rPr lang="zh-TW" altLang="en-US" dirty="0">
                <a:cs typeface="+mn-ea"/>
                <a:sym typeface="+mn-lt"/>
              </a:rPr>
              <a:t>计划停机时间</a:t>
            </a:r>
            <a:endParaRPr lang="en-US" altLang="zh-TW" dirty="0">
              <a:cs typeface="+mn-ea"/>
              <a:sym typeface="+mn-lt"/>
            </a:endParaRPr>
          </a:p>
          <a:p>
            <a:pPr marL="171450" indent="-171450" defTabSz="903940" fontAlgn="auto">
              <a:spcAft>
                <a:spcPts val="0"/>
              </a:spcAft>
              <a:buFont typeface="Arial" panose="020B0604020202020204" pitchFamily="34" charset="0"/>
              <a:buChar char="•"/>
              <a:defRPr/>
            </a:pPr>
            <a:r>
              <a:rPr lang="zh-TW" altLang="en-US" dirty="0">
                <a:cs typeface="+mn-ea"/>
                <a:sym typeface="+mn-lt"/>
              </a:rPr>
              <a:t>非预期性故障时间</a:t>
            </a:r>
            <a:endParaRPr lang="en-US" altLang="zh-TW" dirty="0">
              <a:cs typeface="+mn-ea"/>
              <a:sym typeface="+mn-lt"/>
            </a:endParaRPr>
          </a:p>
        </p:txBody>
      </p:sp>
      <p:sp>
        <p:nvSpPr>
          <p:cNvPr id="17" name="矩形 16">
            <a:extLst>
              <a:ext uri="{FF2B5EF4-FFF2-40B4-BE49-F238E27FC236}">
                <a16:creationId xmlns:a16="http://schemas.microsoft.com/office/drawing/2014/main" id="{2D051ED8-F550-4BBC-AC5B-B39B98D569CF}"/>
              </a:ext>
            </a:extLst>
          </p:cNvPr>
          <p:cNvSpPr/>
          <p:nvPr/>
        </p:nvSpPr>
        <p:spPr>
          <a:xfrm>
            <a:off x="5959383" y="3909911"/>
            <a:ext cx="3167062" cy="646331"/>
          </a:xfrm>
          <a:prstGeom prst="rect">
            <a:avLst/>
          </a:prstGeom>
        </p:spPr>
        <p:txBody>
          <a:bodyPr>
            <a:spAutoFit/>
          </a:bodyPr>
          <a:lstStyle/>
          <a:p>
            <a:pPr marL="171450" indent="-171450" defTabSz="903940" fontAlgn="auto">
              <a:spcAft>
                <a:spcPts val="0"/>
              </a:spcAft>
              <a:buFont typeface="Arial" panose="020B0604020202020204" pitchFamily="34" charset="0"/>
              <a:buChar char="•"/>
              <a:defRPr/>
            </a:pPr>
            <a:r>
              <a:rPr lang="zh-TW" altLang="en-US" dirty="0">
                <a:cs typeface="+mn-ea"/>
                <a:sym typeface="+mn-lt"/>
              </a:rPr>
              <a:t>设备稼动率</a:t>
            </a:r>
            <a:endParaRPr lang="en-US" altLang="zh-TW" dirty="0">
              <a:cs typeface="+mn-ea"/>
              <a:sym typeface="+mn-lt"/>
            </a:endParaRPr>
          </a:p>
          <a:p>
            <a:pPr marL="171450" indent="-171450" defTabSz="903940" fontAlgn="auto">
              <a:spcAft>
                <a:spcPts val="0"/>
              </a:spcAft>
              <a:buFont typeface="Arial" panose="020B0604020202020204" pitchFamily="34" charset="0"/>
              <a:buChar char="•"/>
              <a:defRPr/>
            </a:pPr>
            <a:r>
              <a:rPr lang="zh-TW" altLang="en-US" dirty="0">
                <a:cs typeface="+mn-ea"/>
                <a:sym typeface="+mn-lt"/>
              </a:rPr>
              <a:t>换线等待时间</a:t>
            </a:r>
            <a:endParaRPr lang="en-US" altLang="zh-TW" dirty="0">
              <a:cs typeface="+mn-ea"/>
              <a:sym typeface="+mn-lt"/>
            </a:endParaRPr>
          </a:p>
        </p:txBody>
      </p:sp>
      <p:sp>
        <p:nvSpPr>
          <p:cNvPr id="19" name="矩形 18">
            <a:extLst>
              <a:ext uri="{FF2B5EF4-FFF2-40B4-BE49-F238E27FC236}">
                <a16:creationId xmlns:a16="http://schemas.microsoft.com/office/drawing/2014/main" id="{D862F801-0D7B-420A-BA02-F68534960B84}"/>
              </a:ext>
            </a:extLst>
          </p:cNvPr>
          <p:cNvSpPr/>
          <p:nvPr/>
        </p:nvSpPr>
        <p:spPr>
          <a:xfrm>
            <a:off x="765175" y="3602134"/>
            <a:ext cx="2697163" cy="307777"/>
          </a:xfrm>
          <a:prstGeom prst="rect">
            <a:avLst/>
          </a:prstGeom>
        </p:spPr>
        <p:txBody>
          <a:bodyPr>
            <a:spAutoFit/>
          </a:bodyPr>
          <a:lstStyle/>
          <a:p>
            <a:pPr eaLnBrk="1" fontAlgn="auto" hangingPunct="1">
              <a:spcBef>
                <a:spcPts val="0"/>
              </a:spcBef>
              <a:spcAft>
                <a:spcPts val="0"/>
              </a:spcAft>
              <a:defRPr/>
            </a:pPr>
            <a:r>
              <a:rPr lang="zh-TW" altLang="en-US" sz="1400" dirty="0">
                <a:cs typeface="+mn-ea"/>
                <a:sym typeface="+mn-lt"/>
              </a:rPr>
              <a:t>设备稼动率</a:t>
            </a:r>
          </a:p>
        </p:txBody>
      </p:sp>
    </p:spTree>
    <p:extLst>
      <p:ext uri="{BB962C8B-B14F-4D97-AF65-F5344CB8AC3E}">
        <p14:creationId xmlns:p14="http://schemas.microsoft.com/office/powerpoint/2010/main" val="2343839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a:extLst>
              <a:ext uri="{FF2B5EF4-FFF2-40B4-BE49-F238E27FC236}">
                <a16:creationId xmlns:a16="http://schemas.microsoft.com/office/drawing/2014/main" id="{4CAC3A14-FC7E-435D-8307-633DB06F6B88}"/>
              </a:ext>
            </a:extLst>
          </p:cNvPr>
          <p:cNvSpPr>
            <a:spLocks noGrp="1"/>
          </p:cNvSpPr>
          <p:nvPr>
            <p:ph type="title"/>
          </p:nvPr>
        </p:nvSpPr>
        <p:spPr/>
        <p:txBody>
          <a:bodyPr/>
          <a:lstStyle/>
          <a:p>
            <a:pPr defTabSz="914354">
              <a:defRPr/>
            </a:pPr>
            <a:r>
              <a:rPr lang="zh-CN" altLang="en-US" dirty="0">
                <a:latin typeface="+mn-lt"/>
                <a:ea typeface="+mn-ea"/>
                <a:cs typeface="+mn-ea"/>
                <a:sym typeface="+mn-lt"/>
              </a:rPr>
              <a:t>设备运行监控</a:t>
            </a:r>
            <a:endParaRPr lang="zh-CN" sz="2800" dirty="0">
              <a:latin typeface="+mn-lt"/>
              <a:ea typeface="+mn-ea"/>
              <a:cs typeface="+mn-ea"/>
              <a:sym typeface="+mn-lt"/>
            </a:endParaRPr>
          </a:p>
        </p:txBody>
      </p:sp>
      <p:sp>
        <p:nvSpPr>
          <p:cNvPr id="17" name="矩形 16">
            <a:extLst>
              <a:ext uri="{FF2B5EF4-FFF2-40B4-BE49-F238E27FC236}">
                <a16:creationId xmlns:a16="http://schemas.microsoft.com/office/drawing/2014/main" id="{2D051ED8-F550-4BBC-AC5B-B39B98D569CF}"/>
              </a:ext>
            </a:extLst>
          </p:cNvPr>
          <p:cNvSpPr/>
          <p:nvPr/>
        </p:nvSpPr>
        <p:spPr>
          <a:xfrm>
            <a:off x="9647433" y="1916725"/>
            <a:ext cx="2279362" cy="3416320"/>
          </a:xfrm>
          <a:prstGeom prst="rect">
            <a:avLst/>
          </a:prstGeom>
        </p:spPr>
        <p:txBody>
          <a:bodyPr wrap="square">
            <a:spAutoFit/>
          </a:bodyPr>
          <a:lstStyle/>
          <a:p>
            <a:pPr marL="171450" indent="-171450" defTabSz="903940" fontAlgn="auto">
              <a:lnSpc>
                <a:spcPct val="150000"/>
              </a:lnSpc>
              <a:spcAft>
                <a:spcPts val="0"/>
              </a:spcAft>
              <a:buFont typeface="Arial" panose="020B0604020202020204" pitchFamily="34" charset="0"/>
              <a:buChar char="•"/>
              <a:defRPr/>
            </a:pPr>
            <a:r>
              <a:rPr lang="zh-TW" altLang="en-US" sz="2400" dirty="0">
                <a:cs typeface="+mn-ea"/>
                <a:sym typeface="+mn-lt"/>
              </a:rPr>
              <a:t>设备稼动率</a:t>
            </a:r>
            <a:endParaRPr lang="en-US" altLang="zh-TW" sz="24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2400" dirty="0">
                <a:cs typeface="+mn-ea"/>
                <a:sym typeface="+mn-lt"/>
              </a:rPr>
              <a:t>换线等待时间</a:t>
            </a:r>
            <a:endParaRPr lang="en-US" altLang="zh-TW" sz="24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2400" dirty="0">
                <a:cs typeface="+mn-ea"/>
                <a:sym typeface="+mn-lt"/>
              </a:rPr>
              <a:t>实际工作时间</a:t>
            </a:r>
            <a:endParaRPr lang="en-US" altLang="zh-TW" sz="24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2400" dirty="0">
                <a:cs typeface="+mn-ea"/>
                <a:sym typeface="+mn-lt"/>
              </a:rPr>
              <a:t>计划停机时间</a:t>
            </a:r>
            <a:endParaRPr lang="en-US" altLang="zh-TW" sz="2400" dirty="0">
              <a:cs typeface="+mn-ea"/>
              <a:sym typeface="+mn-lt"/>
            </a:endParaRPr>
          </a:p>
          <a:p>
            <a:pPr marL="171450" indent="-171450" defTabSz="903940" fontAlgn="auto">
              <a:lnSpc>
                <a:spcPct val="150000"/>
              </a:lnSpc>
              <a:spcAft>
                <a:spcPts val="0"/>
              </a:spcAft>
              <a:buFont typeface="Arial" panose="020B0604020202020204" pitchFamily="34" charset="0"/>
              <a:buChar char="•"/>
              <a:defRPr/>
            </a:pPr>
            <a:r>
              <a:rPr lang="zh-TW" altLang="en-US" sz="2400" dirty="0">
                <a:cs typeface="+mn-ea"/>
                <a:sym typeface="+mn-lt"/>
              </a:rPr>
              <a:t>非预期性故障时间</a:t>
            </a:r>
            <a:endParaRPr lang="en-US" altLang="zh-TW" sz="2400" dirty="0">
              <a:cs typeface="+mn-ea"/>
              <a:sym typeface="+mn-lt"/>
            </a:endParaRPr>
          </a:p>
        </p:txBody>
      </p:sp>
      <p:pic>
        <p:nvPicPr>
          <p:cNvPr id="2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5" y="1074738"/>
            <a:ext cx="9092699" cy="5714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685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7B01A6-A331-4D32-B51D-9C2059C4C359}"/>
              </a:ext>
            </a:extLst>
          </p:cNvPr>
          <p:cNvSpPr>
            <a:spLocks noGrp="1"/>
          </p:cNvSpPr>
          <p:nvPr>
            <p:ph type="title"/>
          </p:nvPr>
        </p:nvSpPr>
        <p:spPr/>
        <p:txBody>
          <a:bodyPr/>
          <a:lstStyle/>
          <a:p>
            <a:r>
              <a:rPr lang="zh-CN" altLang="en-US" sz="2500" b="0" dirty="0">
                <a:latin typeface="+mn-lt"/>
                <a:ea typeface="+mn-ea"/>
                <a:cs typeface="+mn-ea"/>
                <a:sym typeface="+mn-lt"/>
              </a:rPr>
              <a:t>系统接口</a:t>
            </a:r>
          </a:p>
        </p:txBody>
      </p:sp>
      <p:sp>
        <p:nvSpPr>
          <p:cNvPr id="14" name="Rectangle 5">
            <a:extLst>
              <a:ext uri="{FF2B5EF4-FFF2-40B4-BE49-F238E27FC236}">
                <a16:creationId xmlns:a16="http://schemas.microsoft.com/office/drawing/2014/main" id="{1B272701-00C8-4C0C-8671-CE88D17D8A33}"/>
              </a:ext>
            </a:extLst>
          </p:cNvPr>
          <p:cNvSpPr txBox="1">
            <a:spLocks noChangeArrowheads="1"/>
          </p:cNvSpPr>
          <p:nvPr/>
        </p:nvSpPr>
        <p:spPr>
          <a:xfrm>
            <a:off x="374745" y="958056"/>
            <a:ext cx="3944938" cy="5470858"/>
          </a:xfrm>
          <a:prstGeom prst="rect">
            <a:avLst/>
          </a:prstGeom>
        </p:spPr>
        <p:txBody>
          <a:bodyPr vert="horz" lIns="92075" tIns="46038" rIns="92075" bIns="4603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1800" dirty="0">
                <a:cs typeface="+mn-ea"/>
                <a:sym typeface="+mn-lt"/>
              </a:rPr>
              <a:t>ERP</a:t>
            </a:r>
            <a:r>
              <a:rPr lang="zh-CN" altLang="en-US" sz="1800" dirty="0">
                <a:cs typeface="+mn-ea"/>
                <a:sym typeface="+mn-lt"/>
              </a:rPr>
              <a:t>接口 </a:t>
            </a:r>
          </a:p>
          <a:p>
            <a:pPr lvl="1">
              <a:lnSpc>
                <a:spcPct val="150000"/>
              </a:lnSpc>
              <a:defRPr/>
            </a:pPr>
            <a:r>
              <a:rPr lang="zh-CN" altLang="en-US" sz="1600" dirty="0">
                <a:cs typeface="+mn-ea"/>
                <a:sym typeface="+mn-lt"/>
              </a:rPr>
              <a:t>工单信息、主数据信息、工单反馈</a:t>
            </a:r>
            <a:endParaRPr lang="en-US" altLang="zh-CN" sz="1600" dirty="0">
              <a:cs typeface="+mn-ea"/>
              <a:sym typeface="+mn-lt"/>
            </a:endParaRPr>
          </a:p>
          <a:p>
            <a:pPr lvl="1">
              <a:lnSpc>
                <a:spcPct val="150000"/>
              </a:lnSpc>
              <a:defRPr/>
            </a:pPr>
            <a:r>
              <a:rPr lang="zh-CN" altLang="en-US" sz="1600" dirty="0">
                <a:cs typeface="+mn-ea"/>
                <a:sym typeface="+mn-lt"/>
              </a:rPr>
              <a:t>通过中间表或文件的方式进行接口传输</a:t>
            </a:r>
            <a:endParaRPr lang="en-US" altLang="zh-CN" sz="1600" dirty="0">
              <a:cs typeface="+mn-ea"/>
              <a:sym typeface="+mn-lt"/>
            </a:endParaRPr>
          </a:p>
          <a:p>
            <a:pPr>
              <a:lnSpc>
                <a:spcPct val="150000"/>
              </a:lnSpc>
              <a:defRPr/>
            </a:pPr>
            <a:r>
              <a:rPr lang="en-US" altLang="zh-CN" sz="1800" dirty="0">
                <a:cs typeface="+mn-ea"/>
                <a:sym typeface="+mn-lt"/>
              </a:rPr>
              <a:t>WMS</a:t>
            </a:r>
            <a:r>
              <a:rPr lang="zh-CN" altLang="en-US" sz="1800" dirty="0">
                <a:cs typeface="+mn-ea"/>
                <a:sym typeface="+mn-lt"/>
              </a:rPr>
              <a:t>接口</a:t>
            </a:r>
            <a:endParaRPr lang="en-US" altLang="zh-CN" sz="1800" dirty="0">
              <a:cs typeface="+mn-ea"/>
              <a:sym typeface="+mn-lt"/>
            </a:endParaRPr>
          </a:p>
          <a:p>
            <a:pPr marL="85721" indent="0">
              <a:lnSpc>
                <a:spcPct val="150000"/>
              </a:lnSpc>
              <a:buFont typeface="Arial" panose="020B0604020202020204" pitchFamily="34" charset="0"/>
              <a:buNone/>
              <a:defRPr/>
            </a:pPr>
            <a:r>
              <a:rPr lang="zh-CN" altLang="en-US" sz="1600" dirty="0">
                <a:cs typeface="+mn-ea"/>
                <a:sym typeface="+mn-lt"/>
              </a:rPr>
              <a:t>     原料出库、成品入库信息</a:t>
            </a:r>
            <a:endParaRPr lang="en-US" altLang="zh-CN" sz="1600" dirty="0">
              <a:cs typeface="+mn-ea"/>
              <a:sym typeface="+mn-lt"/>
            </a:endParaRPr>
          </a:p>
          <a:p>
            <a:pPr>
              <a:lnSpc>
                <a:spcPct val="150000"/>
              </a:lnSpc>
              <a:defRPr/>
            </a:pPr>
            <a:r>
              <a:rPr lang="en-US" altLang="zh-CN" sz="1800" dirty="0">
                <a:cs typeface="+mn-ea"/>
                <a:sym typeface="+mn-lt"/>
              </a:rPr>
              <a:t>PLC</a:t>
            </a:r>
            <a:r>
              <a:rPr lang="zh-CN" altLang="en-US" sz="1800" dirty="0">
                <a:cs typeface="+mn-ea"/>
                <a:sym typeface="+mn-lt"/>
              </a:rPr>
              <a:t>接口</a:t>
            </a:r>
            <a:endParaRPr lang="en-US" altLang="zh-CN" sz="1800" dirty="0">
              <a:cs typeface="+mn-ea"/>
              <a:sym typeface="+mn-lt"/>
            </a:endParaRPr>
          </a:p>
          <a:p>
            <a:pPr lvl="1">
              <a:lnSpc>
                <a:spcPct val="150000"/>
              </a:lnSpc>
              <a:defRPr/>
            </a:pPr>
            <a:r>
              <a:rPr lang="zh-CN" altLang="en-US" sz="1600" dirty="0">
                <a:cs typeface="+mn-ea"/>
                <a:sym typeface="+mn-lt"/>
              </a:rPr>
              <a:t>参数标准、实际参数值、</a:t>
            </a:r>
            <a:r>
              <a:rPr lang="en-US" altLang="zh-CN" sz="1600" dirty="0">
                <a:cs typeface="+mn-ea"/>
                <a:sym typeface="+mn-lt"/>
              </a:rPr>
              <a:t>Tag</a:t>
            </a:r>
            <a:r>
              <a:rPr lang="zh-CN" altLang="en-US" sz="1600" dirty="0">
                <a:cs typeface="+mn-ea"/>
                <a:sym typeface="+mn-lt"/>
              </a:rPr>
              <a:t>值、检验数据</a:t>
            </a:r>
            <a:endParaRPr lang="en-US" altLang="zh-CN" sz="1600" dirty="0">
              <a:cs typeface="+mn-ea"/>
              <a:sym typeface="+mn-lt"/>
            </a:endParaRPr>
          </a:p>
          <a:p>
            <a:pPr lvl="1">
              <a:lnSpc>
                <a:spcPct val="150000"/>
              </a:lnSpc>
              <a:defRPr/>
            </a:pPr>
            <a:r>
              <a:rPr lang="zh-CN" altLang="en-US" sz="1600" dirty="0">
                <a:cs typeface="+mn-ea"/>
                <a:sym typeface="+mn-lt"/>
              </a:rPr>
              <a:t>通过</a:t>
            </a:r>
            <a:r>
              <a:rPr lang="en-US" altLang="zh-CN" sz="1600" dirty="0">
                <a:cs typeface="+mn-ea"/>
                <a:sym typeface="+mn-lt"/>
              </a:rPr>
              <a:t>OPC</a:t>
            </a:r>
            <a:r>
              <a:rPr lang="zh-CN" altLang="en-US" sz="1600" dirty="0">
                <a:cs typeface="+mn-ea"/>
                <a:sym typeface="+mn-lt"/>
              </a:rPr>
              <a:t>通讯、</a:t>
            </a:r>
            <a:r>
              <a:rPr lang="en-US" altLang="zh-CN" sz="1600" dirty="0">
                <a:cs typeface="+mn-ea"/>
                <a:sym typeface="+mn-lt"/>
              </a:rPr>
              <a:t>PLC</a:t>
            </a:r>
            <a:r>
              <a:rPr lang="zh-CN" altLang="en-US" sz="1600" dirty="0">
                <a:cs typeface="+mn-ea"/>
                <a:sym typeface="+mn-lt"/>
              </a:rPr>
              <a:t>地址访问传输、</a:t>
            </a:r>
            <a:r>
              <a:rPr lang="en-US" altLang="zh-CN" sz="1600" dirty="0">
                <a:cs typeface="+mn-ea"/>
                <a:sym typeface="+mn-lt"/>
              </a:rPr>
              <a:t>tag</a:t>
            </a:r>
            <a:r>
              <a:rPr lang="zh-CN" altLang="en-US" sz="1600" dirty="0">
                <a:cs typeface="+mn-ea"/>
                <a:sym typeface="+mn-lt"/>
              </a:rPr>
              <a:t>值监控</a:t>
            </a:r>
            <a:endParaRPr lang="en-US" altLang="zh-CN" sz="1600" dirty="0">
              <a:cs typeface="+mn-ea"/>
              <a:sym typeface="+mn-lt"/>
            </a:endParaRPr>
          </a:p>
          <a:p>
            <a:pPr>
              <a:lnSpc>
                <a:spcPct val="150000"/>
              </a:lnSpc>
              <a:defRPr/>
            </a:pPr>
            <a:r>
              <a:rPr lang="zh-CN" altLang="en-US" sz="1800" dirty="0">
                <a:cs typeface="+mn-ea"/>
                <a:sym typeface="+mn-lt"/>
              </a:rPr>
              <a:t>其它接口 （可选）</a:t>
            </a:r>
          </a:p>
        </p:txBody>
      </p:sp>
      <p:sp>
        <p:nvSpPr>
          <p:cNvPr id="16" name="Rectangle 6">
            <a:extLst>
              <a:ext uri="{FF2B5EF4-FFF2-40B4-BE49-F238E27FC236}">
                <a16:creationId xmlns:a16="http://schemas.microsoft.com/office/drawing/2014/main" id="{BD26E9EB-400E-4E55-927C-FADEC22E85E2}"/>
              </a:ext>
            </a:extLst>
          </p:cNvPr>
          <p:cNvSpPr/>
          <p:nvPr/>
        </p:nvSpPr>
        <p:spPr>
          <a:xfrm>
            <a:off x="10296629" y="1595199"/>
            <a:ext cx="1686984" cy="685800"/>
          </a:xfrm>
          <a:prstGeom prst="rect">
            <a:avLst/>
          </a:prstGeom>
          <a:solidFill>
            <a:srgbClr val="2775B6"/>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ERP</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sp>
        <p:nvSpPr>
          <p:cNvPr id="17" name="Rectangle 7">
            <a:extLst>
              <a:ext uri="{FF2B5EF4-FFF2-40B4-BE49-F238E27FC236}">
                <a16:creationId xmlns:a16="http://schemas.microsoft.com/office/drawing/2014/main" id="{76A7D93B-B315-442E-9E5B-01380C23B7AA}"/>
              </a:ext>
            </a:extLst>
          </p:cNvPr>
          <p:cNvSpPr/>
          <p:nvPr/>
        </p:nvSpPr>
        <p:spPr>
          <a:xfrm>
            <a:off x="10296629" y="4389222"/>
            <a:ext cx="1686984" cy="685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000" dirty="0">
                <a:effectLst>
                  <a:outerShdw blurRad="38100" dist="38100" dir="2700000" algn="tl">
                    <a:srgbClr val="000000"/>
                  </a:outerShdw>
                </a:effectLst>
                <a:cs typeface="+mn-ea"/>
                <a:sym typeface="+mn-lt"/>
              </a:rPr>
              <a:t>PLC </a:t>
            </a:r>
            <a:r>
              <a:rPr lang="zh-CN" altLang="en-US" sz="2000" dirty="0">
                <a:effectLst>
                  <a:outerShdw blurRad="38100" dist="38100" dir="2700000" algn="tl">
                    <a:srgbClr val="000000"/>
                  </a:outerShdw>
                </a:effectLst>
                <a:cs typeface="+mn-ea"/>
                <a:sym typeface="+mn-lt"/>
              </a:rPr>
              <a:t>接口</a:t>
            </a:r>
            <a:endParaRPr lang="en-US" sz="2000" dirty="0">
              <a:effectLst>
                <a:outerShdw blurRad="38100" dist="38100" dir="2700000" algn="tl">
                  <a:srgbClr val="000000"/>
                </a:outerShdw>
              </a:effectLst>
              <a:cs typeface="+mn-ea"/>
              <a:sym typeface="+mn-lt"/>
            </a:endParaRPr>
          </a:p>
        </p:txBody>
      </p:sp>
      <p:cxnSp>
        <p:nvCxnSpPr>
          <p:cNvPr id="18" name="Straight Connector 8">
            <a:extLst>
              <a:ext uri="{FF2B5EF4-FFF2-40B4-BE49-F238E27FC236}">
                <a16:creationId xmlns:a16="http://schemas.microsoft.com/office/drawing/2014/main" id="{445B6F35-C053-4811-A9A0-76129C713CAE}"/>
              </a:ext>
            </a:extLst>
          </p:cNvPr>
          <p:cNvCxnSpPr/>
          <p:nvPr/>
        </p:nvCxnSpPr>
        <p:spPr>
          <a:xfrm>
            <a:off x="8026718" y="2620702"/>
            <a:ext cx="3835400"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cxnSp>
        <p:nvCxnSpPr>
          <p:cNvPr id="19" name="Straight Connector 9">
            <a:extLst>
              <a:ext uri="{FF2B5EF4-FFF2-40B4-BE49-F238E27FC236}">
                <a16:creationId xmlns:a16="http://schemas.microsoft.com/office/drawing/2014/main" id="{7C5C7CEE-463B-429A-8260-518A616392AE}"/>
              </a:ext>
            </a:extLst>
          </p:cNvPr>
          <p:cNvCxnSpPr>
            <a:cxnSpLocks/>
          </p:cNvCxnSpPr>
          <p:nvPr/>
        </p:nvCxnSpPr>
        <p:spPr>
          <a:xfrm>
            <a:off x="8071169" y="4060564"/>
            <a:ext cx="3785868" cy="0"/>
          </a:xfrm>
          <a:prstGeom prst="line">
            <a:avLst/>
          </a:prstGeom>
          <a:ln>
            <a:solidFill>
              <a:schemeClr val="accent1"/>
            </a:solidFill>
            <a:prstDash val="lgDash"/>
          </a:ln>
        </p:spPr>
        <p:style>
          <a:lnRef idx="3">
            <a:schemeClr val="dk1"/>
          </a:lnRef>
          <a:fillRef idx="0">
            <a:schemeClr val="dk1"/>
          </a:fillRef>
          <a:effectRef idx="2">
            <a:schemeClr val="dk1"/>
          </a:effectRef>
          <a:fontRef idx="minor">
            <a:schemeClr val="tx1"/>
          </a:fontRef>
        </p:style>
      </p:cxnSp>
      <p:sp>
        <p:nvSpPr>
          <p:cNvPr id="9" name="圆: 空心 8">
            <a:extLst>
              <a:ext uri="{FF2B5EF4-FFF2-40B4-BE49-F238E27FC236}">
                <a16:creationId xmlns:a16="http://schemas.microsoft.com/office/drawing/2014/main" id="{7B9BACD8-E440-496E-81CD-C59B46CBBBE9}"/>
              </a:ext>
            </a:extLst>
          </p:cNvPr>
          <p:cNvSpPr/>
          <p:nvPr/>
        </p:nvSpPr>
        <p:spPr>
          <a:xfrm>
            <a:off x="5208792" y="958056"/>
            <a:ext cx="4525175" cy="3474703"/>
          </a:xfrm>
          <a:prstGeom prst="donut">
            <a:avLst>
              <a:gd name="adj" fmla="val 10233"/>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10" name="Picture 2" descr="http://www.adtec.com.cn/upload/contents/2015/06/20150603112014_58760.jpg">
            <a:extLst>
              <a:ext uri="{FF2B5EF4-FFF2-40B4-BE49-F238E27FC236}">
                <a16:creationId xmlns:a16="http://schemas.microsoft.com/office/drawing/2014/main" id="{CD9F1282-8CC2-4D6F-8D06-C91A23444BB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84228" y="589197"/>
            <a:ext cx="1356718" cy="1006002"/>
          </a:xfrm>
          <a:prstGeom prst="rect">
            <a:avLst/>
          </a:prstGeom>
          <a:solidFill>
            <a:schemeClr val="tx1"/>
          </a:solidFill>
        </p:spPr>
      </p:pic>
      <p:pic>
        <p:nvPicPr>
          <p:cNvPr id="11" name="图片 10">
            <a:extLst>
              <a:ext uri="{FF2B5EF4-FFF2-40B4-BE49-F238E27FC236}">
                <a16:creationId xmlns:a16="http://schemas.microsoft.com/office/drawing/2014/main" id="{BC67733A-3174-49CB-AE64-F55C1178EF3C}"/>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76437" y="447017"/>
            <a:ext cx="1350362" cy="320988"/>
          </a:xfrm>
          <a:prstGeom prst="rect">
            <a:avLst/>
          </a:prstGeom>
          <a:solidFill>
            <a:schemeClr val="tx1"/>
          </a:solidFill>
        </p:spPr>
      </p:pic>
      <p:pic>
        <p:nvPicPr>
          <p:cNvPr id="12" name="Picture 4" descr="http://pic.baike.soso.com/p/20140505/20140505092212-77569466.jpg">
            <a:extLst>
              <a:ext uri="{FF2B5EF4-FFF2-40B4-BE49-F238E27FC236}">
                <a16:creationId xmlns:a16="http://schemas.microsoft.com/office/drawing/2014/main" id="{DC5030DA-CBAE-4545-9F87-B2B6A2902C1E}"/>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75428" y="910263"/>
            <a:ext cx="866371" cy="690267"/>
          </a:xfrm>
          <a:prstGeom prst="rect">
            <a:avLst/>
          </a:prstGeom>
          <a:solidFill>
            <a:schemeClr val="tx1"/>
          </a:solidFill>
        </p:spPr>
      </p:pic>
      <p:grpSp>
        <p:nvGrpSpPr>
          <p:cNvPr id="20" name="组合 19">
            <a:extLst>
              <a:ext uri="{FF2B5EF4-FFF2-40B4-BE49-F238E27FC236}">
                <a16:creationId xmlns:a16="http://schemas.microsoft.com/office/drawing/2014/main" id="{D33FB275-39AA-47F1-B49C-022D582A307C}"/>
              </a:ext>
            </a:extLst>
          </p:cNvPr>
          <p:cNvGrpSpPr/>
          <p:nvPr/>
        </p:nvGrpSpPr>
        <p:grpSpPr>
          <a:xfrm>
            <a:off x="5983973" y="2088988"/>
            <a:ext cx="2897690" cy="1165614"/>
            <a:chOff x="7189854" y="2584835"/>
            <a:chExt cx="2897690" cy="1165614"/>
          </a:xfrm>
        </p:grpSpPr>
        <p:sp>
          <p:nvSpPr>
            <p:cNvPr id="21" name="矩形 20">
              <a:extLst>
                <a:ext uri="{FF2B5EF4-FFF2-40B4-BE49-F238E27FC236}">
                  <a16:creationId xmlns:a16="http://schemas.microsoft.com/office/drawing/2014/main" id="{16174EA0-800A-4D61-9EF6-71945D2D5EAF}"/>
                </a:ext>
              </a:extLst>
            </p:cNvPr>
            <p:cNvSpPr/>
            <p:nvPr/>
          </p:nvSpPr>
          <p:spPr>
            <a:xfrm>
              <a:off x="7189854" y="2584835"/>
              <a:ext cx="2897690" cy="1165614"/>
            </a:xfrm>
            <a:prstGeom prst="rect">
              <a:avLst/>
            </a:prstGeom>
            <a:solidFill>
              <a:srgbClr val="DE3031"/>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cs typeface="+mn-ea"/>
                  <a:sym typeface="+mn-lt"/>
                </a:rPr>
                <a:t>JasperMES</a:t>
              </a:r>
              <a:endParaRPr lang="zh-CN" altLang="en-US" sz="2800" dirty="0">
                <a:cs typeface="+mn-ea"/>
                <a:sym typeface="+mn-lt"/>
              </a:endParaRPr>
            </a:p>
          </p:txBody>
        </p:sp>
        <p:sp>
          <p:nvSpPr>
            <p:cNvPr id="22" name="矩形 21">
              <a:extLst>
                <a:ext uri="{FF2B5EF4-FFF2-40B4-BE49-F238E27FC236}">
                  <a16:creationId xmlns:a16="http://schemas.microsoft.com/office/drawing/2014/main" id="{A2BB6950-0AF0-4A1F-8533-902ED355088A}"/>
                </a:ext>
              </a:extLst>
            </p:cNvPr>
            <p:cNvSpPr/>
            <p:nvPr/>
          </p:nvSpPr>
          <p:spPr>
            <a:xfrm>
              <a:off x="7189854" y="2584835"/>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sp>
          <p:nvSpPr>
            <p:cNvPr id="23" name="矩形 22">
              <a:extLst>
                <a:ext uri="{FF2B5EF4-FFF2-40B4-BE49-F238E27FC236}">
                  <a16:creationId xmlns:a16="http://schemas.microsoft.com/office/drawing/2014/main" id="{B2C52928-03C9-4DFF-A86B-FE6A4415E63B}"/>
                </a:ext>
              </a:extLst>
            </p:cNvPr>
            <p:cNvSpPr/>
            <p:nvPr/>
          </p:nvSpPr>
          <p:spPr>
            <a:xfrm>
              <a:off x="7189854" y="3460651"/>
              <a:ext cx="2897690" cy="2897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cs typeface="+mn-ea"/>
                <a:sym typeface="+mn-lt"/>
              </a:endParaRPr>
            </a:p>
          </p:txBody>
        </p:sp>
      </p:grpSp>
      <p:pic>
        <p:nvPicPr>
          <p:cNvPr id="24" name="图片 23">
            <a:extLst>
              <a:ext uri="{FF2B5EF4-FFF2-40B4-BE49-F238E27FC236}">
                <a16:creationId xmlns:a16="http://schemas.microsoft.com/office/drawing/2014/main" id="{0D85AF89-0D28-46AA-A672-24B7E049C5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83740" y="4349480"/>
            <a:ext cx="1178534" cy="693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图片 24">
            <a:extLst>
              <a:ext uri="{FF2B5EF4-FFF2-40B4-BE49-F238E27FC236}">
                <a16:creationId xmlns:a16="http://schemas.microsoft.com/office/drawing/2014/main" id="{99CF1687-76E7-4413-ADF2-B52D728B7BDE}"/>
              </a:ext>
            </a:extLst>
          </p:cNvPr>
          <p:cNvPicPr>
            <a:picLocks noChangeAspect="1"/>
          </p:cNvPicPr>
          <p:nvPr/>
        </p:nvPicPr>
        <p:blipFill>
          <a:blip r:embed="rId7" cstate="email">
            <a:clrChange>
              <a:clrFrom>
                <a:srgbClr val="F5F5F5"/>
              </a:clrFrom>
              <a:clrTo>
                <a:srgbClr val="F5F5F5">
                  <a:alpha val="0"/>
                </a:srgbClr>
              </a:clrTo>
            </a:clrChange>
            <a:extLst>
              <a:ext uri="{28A0092B-C50C-407E-A947-70E740481C1C}">
                <a14:useLocalDpi xmlns:a14="http://schemas.microsoft.com/office/drawing/2010/main"/>
              </a:ext>
            </a:extLst>
          </a:blip>
          <a:stretch>
            <a:fillRect/>
          </a:stretch>
        </p:blipFill>
        <p:spPr>
          <a:xfrm>
            <a:off x="4165283" y="3123748"/>
            <a:ext cx="1318457" cy="868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6" descr="http://img2.imgtn.bdimg.com/it/u=2706331323,2674599855&amp;fm=11&amp;gp=0.jpg">
            <a:extLst>
              <a:ext uri="{FF2B5EF4-FFF2-40B4-BE49-F238E27FC236}">
                <a16:creationId xmlns:a16="http://schemas.microsoft.com/office/drawing/2014/main" id="{D742FCC0-89B0-4B22-9C87-44C857A42C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162210" y="4696107"/>
            <a:ext cx="757830" cy="757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6">
            <a:extLst>
              <a:ext uri="{FF2B5EF4-FFF2-40B4-BE49-F238E27FC236}">
                <a16:creationId xmlns:a16="http://schemas.microsoft.com/office/drawing/2014/main" id="{84EBB414-DDE4-4479-B5F4-AD577069F39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13330" y="3109703"/>
            <a:ext cx="1456937" cy="965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图片 27">
            <a:extLst>
              <a:ext uri="{FF2B5EF4-FFF2-40B4-BE49-F238E27FC236}">
                <a16:creationId xmlns:a16="http://schemas.microsoft.com/office/drawing/2014/main" id="{42850CF7-46E2-401D-97B7-E90F9BA8C84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419976" y="4381113"/>
            <a:ext cx="1376717" cy="776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0155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662592548"/>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900191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p:txBody>
          <a:bodyPr/>
          <a:lstStyle/>
          <a:p>
            <a:r>
              <a:rPr lang="zh-CN" altLang="en-US" b="0" dirty="0">
                <a:latin typeface="+mn-lt"/>
                <a:ea typeface="+mn-ea"/>
                <a:cs typeface="+mn-ea"/>
                <a:sym typeface="+mn-lt"/>
              </a:rPr>
              <a:t>报表输出</a:t>
            </a:r>
          </a:p>
        </p:txBody>
      </p:sp>
      <p:pic>
        <p:nvPicPr>
          <p:cNvPr id="12" name="图片 11" descr="C:\Users\LAN_WA~1.AMA\AppData\Local\Temp\1543910518(1).jpg"/>
          <p:cNvPicPr/>
          <p:nvPr/>
        </p:nvPicPr>
        <p:blipFill>
          <a:blip r:embed="rId2">
            <a:extLst>
              <a:ext uri="{28A0092B-C50C-407E-A947-70E740481C1C}">
                <a14:useLocalDpi xmlns:a14="http://schemas.microsoft.com/office/drawing/2010/main"/>
              </a:ext>
            </a:extLst>
          </a:blip>
          <a:srcRect/>
          <a:stretch>
            <a:fillRect/>
          </a:stretch>
        </p:blipFill>
        <p:spPr bwMode="auto">
          <a:xfrm>
            <a:off x="1584809" y="1086273"/>
            <a:ext cx="10464316" cy="5009727"/>
          </a:xfrm>
          <a:prstGeom prst="rect">
            <a:avLst/>
          </a:prstGeom>
          <a:noFill/>
          <a:ln>
            <a:noFill/>
          </a:ln>
        </p:spPr>
      </p:pic>
      <p:graphicFrame>
        <p:nvGraphicFramePr>
          <p:cNvPr id="4" name="表格 3"/>
          <p:cNvGraphicFramePr>
            <a:graphicFrameLocks noGrp="1"/>
          </p:cNvGraphicFramePr>
          <p:nvPr>
            <p:extLst>
              <p:ext uri="{D42A27DB-BD31-4B8C-83A1-F6EECF244321}">
                <p14:modId xmlns:p14="http://schemas.microsoft.com/office/powerpoint/2010/main" val="4146433621"/>
              </p:ext>
            </p:extLst>
          </p:nvPr>
        </p:nvGraphicFramePr>
        <p:xfrm>
          <a:off x="145881" y="1086272"/>
          <a:ext cx="1299411" cy="5009727"/>
        </p:xfrm>
        <a:graphic>
          <a:graphicData uri="http://schemas.openxmlformats.org/drawingml/2006/table">
            <a:tbl>
              <a:tblPr>
                <a:tableStyleId>{D113A9D2-9D6B-4929-AA2D-F23B5EE8CBE7}</a:tableStyleId>
              </a:tblPr>
              <a:tblGrid>
                <a:gridCol w="1299411">
                  <a:extLst>
                    <a:ext uri="{9D8B030D-6E8A-4147-A177-3AD203B41FA5}">
                      <a16:colId xmlns:a16="http://schemas.microsoft.com/office/drawing/2014/main" val="20000"/>
                    </a:ext>
                  </a:extLst>
                </a:gridCol>
              </a:tblGrid>
              <a:tr h="356074">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采购类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0"/>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生产监控类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1"/>
                  </a:ext>
                </a:extLst>
              </a:tr>
              <a:tr h="122784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质量类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2"/>
                  </a:ext>
                </a:extLst>
              </a:tr>
              <a:tr h="785957">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设备类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3"/>
                  </a:ext>
                </a:extLst>
              </a:tr>
              <a:tr h="920880">
                <a:tc>
                  <a:txBody>
                    <a:bodyPr/>
                    <a:lstStyle/>
                    <a:p>
                      <a:pPr algn="ctr" fontAlgn="ctr"/>
                      <a:r>
                        <a:rPr lang="zh-CN" altLang="en-US" sz="1600" u="none" strike="noStrike" dirty="0">
                          <a:effectLst>
                            <a:outerShdw blurRad="38100" dist="38100" dir="2700000" algn="tl">
                              <a:srgbClr val="000000"/>
                            </a:outerShdw>
                          </a:effectLst>
                          <a:latin typeface="+mn-lt"/>
                          <a:ea typeface="+mn-ea"/>
                          <a:cs typeface="+mn-ea"/>
                          <a:sym typeface="+mn-lt"/>
                        </a:rPr>
                        <a:t>物料查询类 </a:t>
                      </a:r>
                      <a:endParaRPr lang="zh-CN" altLang="en-US" sz="1600" b="0" i="0" u="none" strike="noStrike" dirty="0">
                        <a:solidFill>
                          <a:srgbClr val="000000"/>
                        </a:solidFill>
                        <a:effectLst>
                          <a:outerShdw blurRad="38100" dist="38100" dir="2700000" algn="tl">
                            <a:srgbClr val="000000"/>
                          </a:outerShdw>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4"/>
                  </a:ext>
                </a:extLst>
              </a:tr>
              <a:tr h="798096">
                <a:tc>
                  <a:txBody>
                    <a:bodyPr/>
                    <a:lstStyle/>
                    <a:p>
                      <a:pPr algn="ctr" fontAlgn="ctr"/>
                      <a:r>
                        <a:rPr lang="zh-CN" altLang="en-US" sz="1600" b="0" i="0" u="none" strike="noStrike" dirty="0">
                          <a:solidFill>
                            <a:schemeClr val="tx1"/>
                          </a:solidFill>
                          <a:effectLst>
                            <a:outerShdw blurRad="38100" dist="38100" dir="2700000" algn="tl">
                              <a:srgbClr val="000000"/>
                            </a:outerShdw>
                          </a:effectLst>
                          <a:latin typeface="+mn-lt"/>
                          <a:ea typeface="+mn-ea"/>
                          <a:cs typeface="+mn-ea"/>
                          <a:sym typeface="+mn-lt"/>
                        </a:rPr>
                        <a:t>工厂类</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AA9C"/>
                    </a:solidFill>
                  </a:tcPr>
                </a:tc>
                <a:extLst>
                  <a:ext uri="{0D108BD9-81ED-4DB2-BD59-A6C34878D82A}">
                    <a16:rowId xmlns:a16="http://schemas.microsoft.com/office/drawing/2014/main" val="10005"/>
                  </a:ext>
                </a:extLst>
              </a:tr>
            </a:tbl>
          </a:graphicData>
        </a:graphic>
      </p:graphicFrame>
      <p:sp>
        <p:nvSpPr>
          <p:cNvPr id="5" name="矩形 4"/>
          <p:cNvSpPr/>
          <p:nvPr/>
        </p:nvSpPr>
        <p:spPr>
          <a:xfrm>
            <a:off x="0" y="819573"/>
            <a:ext cx="12191999"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75876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p:txBody>
          <a:bodyPr/>
          <a:lstStyle/>
          <a:p>
            <a:r>
              <a:rPr lang="zh-CN" altLang="en-US" b="0" dirty="0">
                <a:latin typeface="+mn-lt"/>
                <a:ea typeface="+mn-ea"/>
                <a:cs typeface="+mn-ea"/>
                <a:sym typeface="+mn-lt"/>
              </a:rPr>
              <a:t>数字化实景（可视化看板）</a:t>
            </a:r>
          </a:p>
        </p:txBody>
      </p:sp>
      <p:sp>
        <p:nvSpPr>
          <p:cNvPr id="4" name="矩形 3"/>
          <p:cNvSpPr/>
          <p:nvPr/>
        </p:nvSpPr>
        <p:spPr>
          <a:xfrm>
            <a:off x="83489" y="1076394"/>
            <a:ext cx="3202636" cy="1384995"/>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生产车间监控：</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b="0" cap="none" spc="0" dirty="0">
                <a:ln w="0"/>
                <a:cs typeface="+mn-ea"/>
                <a:sym typeface="+mn-lt"/>
              </a:rPr>
              <a:t>展现各个车间的设备生产情况，如计划产量、实际产量、在线数量、下线数量、滞留数量等</a:t>
            </a:r>
            <a:endParaRPr lang="en-US" altLang="zh-CN" sz="1200" b="0" cap="none" spc="0" dirty="0">
              <a:ln w="0"/>
              <a:cs typeface="+mn-ea"/>
              <a:sym typeface="+mn-lt"/>
            </a:endParaRPr>
          </a:p>
          <a:p>
            <a:pPr marL="171450" indent="-171450">
              <a:buFont typeface="Wingdings" panose="05000000000000000000" pitchFamily="2" charset="2"/>
              <a:buChar char="l"/>
            </a:pPr>
            <a:r>
              <a:rPr lang="zh-CN" altLang="en-US" sz="1200" dirty="0">
                <a:ln w="0"/>
                <a:cs typeface="+mn-ea"/>
                <a:sym typeface="+mn-lt"/>
              </a:rPr>
              <a:t>展示各个线体的生产情况，如计划产量、实际产量、一次性合格率、停线时间、可动率等</a:t>
            </a:r>
            <a:endParaRPr lang="en-US" altLang="zh-CN" sz="1200" b="0" cap="none" spc="0" dirty="0">
              <a:ln w="0"/>
              <a:cs typeface="+mn-ea"/>
              <a:sym typeface="+mn-lt"/>
            </a:endParaRPr>
          </a:p>
        </p:txBody>
      </p:sp>
      <p:sp>
        <p:nvSpPr>
          <p:cNvPr id="5" name="矩形 4"/>
          <p:cNvSpPr/>
          <p:nvPr/>
        </p:nvSpPr>
        <p:spPr>
          <a:xfrm>
            <a:off x="83489" y="3883596"/>
            <a:ext cx="3202636" cy="830997"/>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质量实时监控</a:t>
            </a:r>
            <a:r>
              <a:rPr lang="zh-CN" altLang="en-US" sz="1200" b="0" cap="none" spc="0" dirty="0">
                <a:ln w="0"/>
                <a:cs typeface="+mn-ea"/>
                <a:sym typeface="+mn-lt"/>
              </a:rPr>
              <a:t>：</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展示实时的产品品质预警，有利于及时发现问题，改进生产工艺，减少返工成本。</a:t>
            </a:r>
          </a:p>
        </p:txBody>
      </p:sp>
      <p:sp>
        <p:nvSpPr>
          <p:cNvPr id="6" name="矩形 5"/>
          <p:cNvSpPr/>
          <p:nvPr/>
        </p:nvSpPr>
        <p:spPr>
          <a:xfrm>
            <a:off x="83489" y="2849327"/>
            <a:ext cx="3202636" cy="646331"/>
          </a:xfrm>
          <a:prstGeom prst="rect">
            <a:avLst/>
          </a:prstGeom>
          <a:noFill/>
          <a:ln>
            <a:solidFill>
              <a:schemeClr val="tx1"/>
            </a:solidFill>
          </a:ln>
        </p:spPr>
        <p:txBody>
          <a:bodyPr wrap="square" lIns="91440" tIns="45720" rIns="91440" bIns="45720">
            <a:spAutoFit/>
          </a:bodyPr>
          <a:lstStyle/>
          <a:p>
            <a:r>
              <a:rPr lang="zh-CN" altLang="en-US" sz="1200" dirty="0">
                <a:ln w="0"/>
                <a:cs typeface="+mn-ea"/>
                <a:sym typeface="+mn-lt"/>
              </a:rPr>
              <a:t>设备</a:t>
            </a:r>
            <a:r>
              <a:rPr lang="zh-CN" altLang="en-US" sz="1200" b="0" cap="none" spc="0" dirty="0">
                <a:ln w="0"/>
                <a:cs typeface="+mn-ea"/>
                <a:sym typeface="+mn-lt"/>
              </a:rPr>
              <a:t>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实时展示不同车间设备运行状态，有利于实时调整生产计划，调动现场资源</a:t>
            </a:r>
            <a:endParaRPr lang="en-US" altLang="zh-CN" sz="1200" b="0" cap="none" spc="0" dirty="0">
              <a:ln w="0"/>
              <a:cs typeface="+mn-ea"/>
              <a:sym typeface="+mn-lt"/>
            </a:endParaRPr>
          </a:p>
        </p:txBody>
      </p:sp>
      <p:sp>
        <p:nvSpPr>
          <p:cNvPr id="7" name="矩形 6"/>
          <p:cNvSpPr/>
          <p:nvPr/>
        </p:nvSpPr>
        <p:spPr>
          <a:xfrm>
            <a:off x="83489" y="5102532"/>
            <a:ext cx="3202636" cy="830997"/>
          </a:xfrm>
          <a:prstGeom prst="rect">
            <a:avLst/>
          </a:prstGeom>
          <a:noFill/>
          <a:ln>
            <a:solidFill>
              <a:schemeClr val="tx1"/>
            </a:solidFill>
          </a:ln>
        </p:spPr>
        <p:txBody>
          <a:bodyPr wrap="square" lIns="91440" tIns="45720" rIns="91440" bIns="45720">
            <a:spAutoFit/>
          </a:bodyPr>
          <a:lstStyle/>
          <a:p>
            <a:r>
              <a:rPr lang="zh-CN" altLang="en-US" sz="1200" b="0" cap="none" spc="0" dirty="0">
                <a:ln w="0"/>
                <a:cs typeface="+mn-ea"/>
                <a:sym typeface="+mn-lt"/>
              </a:rPr>
              <a:t>异常监控：</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b="0" cap="none" spc="0" dirty="0">
                <a:ln w="0"/>
                <a:cs typeface="+mn-ea"/>
                <a:sym typeface="+mn-lt"/>
              </a:rPr>
              <a:t>展示各个车间、产线的实时异常情况</a:t>
            </a:r>
            <a:endParaRPr lang="en-US" altLang="zh-CN" sz="1200" b="0" cap="none" spc="0" dirty="0">
              <a:ln w="0"/>
              <a:cs typeface="+mn-ea"/>
              <a:sym typeface="+mn-lt"/>
            </a:endParaRPr>
          </a:p>
          <a:p>
            <a:pPr marL="285750" indent="-285750">
              <a:buFont typeface="Wingdings" panose="05000000000000000000" pitchFamily="2" charset="2"/>
              <a:buChar char="l"/>
            </a:pPr>
            <a:r>
              <a:rPr lang="zh-CN" altLang="en-US" sz="1200" dirty="0">
                <a:ln w="0"/>
                <a:cs typeface="+mn-ea"/>
                <a:sym typeface="+mn-lt"/>
              </a:rPr>
              <a:t>实时监控</a:t>
            </a:r>
            <a:r>
              <a:rPr lang="zh-CN" altLang="en-US" sz="1200" b="0" cap="none" spc="0" dirty="0">
                <a:ln w="0"/>
                <a:cs typeface="+mn-ea"/>
                <a:sym typeface="+mn-lt"/>
              </a:rPr>
              <a:t>发现缺料、停线</a:t>
            </a:r>
            <a:r>
              <a:rPr lang="zh-CN" altLang="en-US" sz="1200" dirty="0">
                <a:ln w="0"/>
                <a:cs typeface="+mn-ea"/>
                <a:sym typeface="+mn-lt"/>
              </a:rPr>
              <a:t>、人员离岗等异常问题，并得到及时解决，减少浪费</a:t>
            </a:r>
            <a:endParaRPr lang="zh-CN" altLang="en-US" sz="1200" b="0" cap="none" spc="0" dirty="0">
              <a:ln w="0"/>
              <a:cs typeface="+mn-ea"/>
              <a:sym typeface="+mn-lt"/>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0899" y="1076394"/>
            <a:ext cx="8622044" cy="4877161"/>
          </a:xfrm>
          <a:prstGeom prst="rect">
            <a:avLst/>
          </a:prstGeom>
        </p:spPr>
      </p:pic>
    </p:spTree>
    <p:extLst>
      <p:ext uri="{BB962C8B-B14F-4D97-AF65-F5344CB8AC3E}">
        <p14:creationId xmlns:p14="http://schemas.microsoft.com/office/powerpoint/2010/main" val="1539747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a:xfrm>
            <a:off x="3036000" y="3521745"/>
            <a:ext cx="6120000" cy="1932200"/>
          </a:xfrm>
        </p:spPr>
        <p:txBody>
          <a:bodyPr>
            <a:noAutofit/>
          </a:bodyPr>
          <a:lstStyle/>
          <a:p>
            <a:pPr>
              <a:lnSpc>
                <a:spcPct val="150000"/>
              </a:lnSpc>
            </a:pPr>
            <a:r>
              <a:rPr lang="zh-CN" altLang="en-US" sz="3600" b="0" dirty="0">
                <a:latin typeface="+mn-lt"/>
                <a:ea typeface="+mn-ea"/>
                <a:cs typeface="+mn-ea"/>
                <a:sym typeface="+mn-lt"/>
              </a:rPr>
              <a:t>斯达半导体</a:t>
            </a:r>
            <a:br>
              <a:rPr lang="zh-CN" altLang="en-US" sz="3600" b="0" dirty="0">
                <a:latin typeface="+mn-lt"/>
                <a:ea typeface="+mn-ea"/>
                <a:cs typeface="+mn-ea"/>
                <a:sym typeface="+mn-lt"/>
              </a:rPr>
            </a:br>
            <a:r>
              <a:rPr lang="zh-CN" altLang="en-US" sz="3600" b="0" dirty="0">
                <a:latin typeface="+mn-lt"/>
                <a:ea typeface="+mn-ea"/>
                <a:cs typeface="+mn-ea"/>
                <a:sym typeface="+mn-lt"/>
              </a:rPr>
              <a:t>生产制造管理系统解决方案</a:t>
            </a:r>
          </a:p>
        </p:txBody>
      </p:sp>
    </p:spTree>
    <p:extLst>
      <p:ext uri="{BB962C8B-B14F-4D97-AF65-F5344CB8AC3E}">
        <p14:creationId xmlns:p14="http://schemas.microsoft.com/office/powerpoint/2010/main" val="78651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生产管理看板参考</a:t>
            </a:r>
          </a:p>
        </p:txBody>
      </p:sp>
      <p:pic>
        <p:nvPicPr>
          <p:cNvPr id="3" name="图片 1">
            <a:extLst>
              <a:ext uri="{FF2B5EF4-FFF2-40B4-BE49-F238E27FC236}">
                <a16:creationId xmlns:a16="http://schemas.microsoft.com/office/drawing/2014/main" id="{0354AEBB-27D8-44C4-A1FF-D549A453746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15151" y="819573"/>
            <a:ext cx="84074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15151" y="5772835"/>
            <a:ext cx="8407400"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按照层级及产品统计生产</a:t>
            </a:r>
            <a:r>
              <a:rPr lang="zh-CN" altLang="zh-CN" dirty="0">
                <a:cs typeface="+mn-ea"/>
                <a:sym typeface="+mn-lt"/>
              </a:rPr>
              <a:t>计划</a:t>
            </a:r>
            <a:r>
              <a:rPr lang="zh-CN" altLang="en-US" dirty="0">
                <a:cs typeface="+mn-ea"/>
                <a:sym typeface="+mn-lt"/>
              </a:rPr>
              <a:t>量、</a:t>
            </a:r>
            <a:r>
              <a:rPr lang="zh-CN" altLang="zh-CN" dirty="0">
                <a:cs typeface="+mn-ea"/>
                <a:sym typeface="+mn-lt"/>
              </a:rPr>
              <a:t>实际上线</a:t>
            </a:r>
            <a:r>
              <a:rPr lang="zh-CN" altLang="en-US" dirty="0">
                <a:cs typeface="+mn-ea"/>
                <a:sym typeface="+mn-lt"/>
              </a:rPr>
              <a:t>量、</a:t>
            </a:r>
            <a:r>
              <a:rPr lang="zh-CN" altLang="zh-CN" dirty="0">
                <a:cs typeface="+mn-ea"/>
                <a:sym typeface="+mn-lt"/>
              </a:rPr>
              <a:t>准时上线率</a:t>
            </a:r>
            <a:r>
              <a:rPr lang="zh-CN" altLang="en-US" dirty="0">
                <a:cs typeface="+mn-ea"/>
                <a:sym typeface="+mn-lt"/>
              </a:rPr>
              <a:t>、</a:t>
            </a:r>
            <a:r>
              <a:rPr lang="zh-CN" altLang="zh-CN" dirty="0">
                <a:cs typeface="+mn-ea"/>
                <a:sym typeface="+mn-lt"/>
              </a:rPr>
              <a:t>下线入库情况</a:t>
            </a:r>
            <a:r>
              <a:rPr lang="zh-CN" altLang="en-US" dirty="0">
                <a:cs typeface="+mn-ea"/>
                <a:sym typeface="+mn-lt"/>
              </a:rPr>
              <a:t>及</a:t>
            </a:r>
            <a:r>
              <a:rPr lang="zh-CN" altLang="zh-CN" dirty="0">
                <a:cs typeface="+mn-ea"/>
                <a:sym typeface="+mn-lt"/>
              </a:rPr>
              <a:t>月度</a:t>
            </a:r>
            <a:r>
              <a:rPr lang="zh-CN" altLang="en-US" dirty="0">
                <a:cs typeface="+mn-ea"/>
                <a:sym typeface="+mn-lt"/>
              </a:rPr>
              <a:t>等</a:t>
            </a:r>
            <a:r>
              <a:rPr lang="zh-CN" altLang="zh-CN" dirty="0">
                <a:cs typeface="+mn-ea"/>
                <a:sym typeface="+mn-lt"/>
              </a:rPr>
              <a:t>生产情况</a:t>
            </a:r>
            <a:endParaRPr lang="zh-CN" altLang="en-US" dirty="0">
              <a:cs typeface="+mn-ea"/>
              <a:sym typeface="+mn-lt"/>
            </a:endParaRPr>
          </a:p>
        </p:txBody>
      </p:sp>
    </p:spTree>
    <p:extLst>
      <p:ext uri="{BB962C8B-B14F-4D97-AF65-F5344CB8AC3E}">
        <p14:creationId xmlns:p14="http://schemas.microsoft.com/office/powerpoint/2010/main" val="1065280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质量控制看板参考</a:t>
            </a:r>
          </a:p>
        </p:txBody>
      </p:sp>
      <p:pic>
        <p:nvPicPr>
          <p:cNvPr id="3" name="图片 1">
            <a:extLst>
              <a:ext uri="{FF2B5EF4-FFF2-40B4-BE49-F238E27FC236}">
                <a16:creationId xmlns:a16="http://schemas.microsoft.com/office/drawing/2014/main" id="{7FA0D132-8341-48DC-B6C2-C51A814472D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6159" y="819573"/>
            <a:ext cx="8418513"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86159" y="5937584"/>
            <a:ext cx="8516521" cy="369332"/>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zh-CN" dirty="0">
                <a:cs typeface="+mn-ea"/>
                <a:sym typeface="+mn-lt"/>
              </a:rPr>
              <a:t>关键工艺参数合格率</a:t>
            </a:r>
            <a:r>
              <a:rPr lang="zh-CN" altLang="en-US" dirty="0">
                <a:cs typeface="+mn-ea"/>
                <a:sym typeface="+mn-lt"/>
              </a:rPr>
              <a:t>、</a:t>
            </a:r>
            <a:r>
              <a:rPr lang="zh-CN" altLang="zh-CN" dirty="0">
                <a:cs typeface="+mn-ea"/>
                <a:sym typeface="+mn-lt"/>
              </a:rPr>
              <a:t>质量追溯管控</a:t>
            </a:r>
            <a:r>
              <a:rPr lang="zh-CN" altLang="en-US" dirty="0">
                <a:cs typeface="+mn-ea"/>
                <a:sym typeface="+mn-lt"/>
              </a:rPr>
              <a:t>、</a:t>
            </a:r>
            <a:r>
              <a:rPr lang="zh-CN" altLang="zh-CN" dirty="0">
                <a:cs typeface="+mn-ea"/>
                <a:sym typeface="+mn-lt"/>
              </a:rPr>
              <a:t>关键件管理</a:t>
            </a:r>
            <a:r>
              <a:rPr lang="zh-CN" altLang="en-US" dirty="0">
                <a:cs typeface="+mn-ea"/>
                <a:sym typeface="+mn-lt"/>
              </a:rPr>
              <a:t>及</a:t>
            </a:r>
            <a:r>
              <a:rPr lang="zh-CN" altLang="zh-CN" dirty="0">
                <a:cs typeface="+mn-ea"/>
                <a:sym typeface="+mn-lt"/>
              </a:rPr>
              <a:t>制造责任故障项次</a:t>
            </a:r>
            <a:r>
              <a:rPr lang="zh-CN" altLang="en-US" dirty="0">
                <a:cs typeface="+mn-ea"/>
                <a:sym typeface="+mn-lt"/>
              </a:rPr>
              <a:t>。</a:t>
            </a:r>
          </a:p>
        </p:txBody>
      </p:sp>
    </p:spTree>
    <p:extLst>
      <p:ext uri="{BB962C8B-B14F-4D97-AF65-F5344CB8AC3E}">
        <p14:creationId xmlns:p14="http://schemas.microsoft.com/office/powerpoint/2010/main" val="246830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物料看板参考</a:t>
            </a:r>
          </a:p>
        </p:txBody>
      </p:sp>
      <p:pic>
        <p:nvPicPr>
          <p:cNvPr id="3" name="图片 1">
            <a:extLst>
              <a:ext uri="{FF2B5EF4-FFF2-40B4-BE49-F238E27FC236}">
                <a16:creationId xmlns:a16="http://schemas.microsoft.com/office/drawing/2014/main" id="{FB290CCB-0928-47B9-B933-018C84200A6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18343" y="819573"/>
            <a:ext cx="8418513"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18342" y="5524923"/>
            <a:ext cx="9035257" cy="923330"/>
          </a:xfrm>
          <a:prstGeom prst="rect">
            <a:avLst/>
          </a:prstGeom>
        </p:spPr>
        <p:txBody>
          <a:bodyPr wrap="square">
            <a:spAutoFit/>
          </a:bodyPr>
          <a:lstStyle/>
          <a:p>
            <a:pPr marL="285750" indent="-285750">
              <a:buFont typeface="Wingdings" panose="05000000000000000000" pitchFamily="2" charset="2"/>
              <a:buChar char="l"/>
            </a:pPr>
            <a:r>
              <a:rPr lang="zh-CN" altLang="en-US" dirty="0">
                <a:cs typeface="+mn-ea"/>
                <a:sym typeface="+mn-lt"/>
              </a:rPr>
              <a:t>监控</a:t>
            </a:r>
            <a:r>
              <a:rPr lang="zh-CN" altLang="zh-CN" dirty="0">
                <a:cs typeface="+mn-ea"/>
                <a:sym typeface="+mn-lt"/>
              </a:rPr>
              <a:t>供应商准时到货率</a:t>
            </a:r>
            <a:r>
              <a:rPr lang="zh-CN" altLang="en-US" dirty="0">
                <a:cs typeface="+mn-ea"/>
                <a:sym typeface="+mn-lt"/>
              </a:rPr>
              <a:t>、</a:t>
            </a:r>
            <a:r>
              <a:rPr lang="zh-CN" altLang="zh-CN" dirty="0">
                <a:cs typeface="+mn-ea"/>
                <a:sym typeface="+mn-lt"/>
              </a:rPr>
              <a:t>检验合格及时率</a:t>
            </a:r>
            <a:r>
              <a:rPr lang="zh-CN" altLang="en-US" dirty="0">
                <a:cs typeface="+mn-ea"/>
                <a:sym typeface="+mn-lt"/>
              </a:rPr>
              <a:t>、库房</a:t>
            </a:r>
            <a:r>
              <a:rPr lang="zh-CN" altLang="zh-CN" dirty="0">
                <a:cs typeface="+mn-ea"/>
                <a:sym typeface="+mn-lt"/>
              </a:rPr>
              <a:t>卸货入库及时率</a:t>
            </a:r>
            <a:r>
              <a:rPr lang="zh-CN" altLang="en-US" dirty="0">
                <a:cs typeface="+mn-ea"/>
                <a:sym typeface="+mn-lt"/>
              </a:rPr>
              <a:t>、库存存货周期、</a:t>
            </a:r>
            <a:r>
              <a:rPr lang="zh-CN" altLang="zh-CN" dirty="0">
                <a:cs typeface="+mn-ea"/>
                <a:sym typeface="+mn-lt"/>
              </a:rPr>
              <a:t>库存积压物资</a:t>
            </a:r>
            <a:r>
              <a:rPr lang="zh-CN" altLang="en-US" dirty="0">
                <a:cs typeface="+mn-ea"/>
                <a:sym typeface="+mn-lt"/>
              </a:rPr>
              <a:t>、库房</a:t>
            </a:r>
            <a:r>
              <a:rPr lang="zh-CN" altLang="zh-CN" dirty="0">
                <a:cs typeface="+mn-ea"/>
                <a:sym typeface="+mn-lt"/>
              </a:rPr>
              <a:t>准时配送</a:t>
            </a:r>
            <a:r>
              <a:rPr lang="zh-CN" altLang="en-US" dirty="0">
                <a:cs typeface="+mn-ea"/>
                <a:sym typeface="+mn-lt"/>
              </a:rPr>
              <a:t>率、车间</a:t>
            </a:r>
            <a:r>
              <a:rPr lang="zh-CN" altLang="zh-CN" dirty="0">
                <a:cs typeface="+mn-ea"/>
                <a:sym typeface="+mn-lt"/>
              </a:rPr>
              <a:t>准时接收</a:t>
            </a:r>
            <a:r>
              <a:rPr lang="zh-CN" altLang="en-US" dirty="0">
                <a:cs typeface="+mn-ea"/>
                <a:sym typeface="+mn-lt"/>
              </a:rPr>
              <a:t>率、库房</a:t>
            </a:r>
            <a:r>
              <a:rPr lang="zh-CN" altLang="zh-CN" dirty="0">
                <a:cs typeface="+mn-ea"/>
                <a:sym typeface="+mn-lt"/>
              </a:rPr>
              <a:t>配送</a:t>
            </a:r>
            <a:r>
              <a:rPr lang="zh-CN" altLang="en-US" dirty="0">
                <a:cs typeface="+mn-ea"/>
                <a:sym typeface="+mn-lt"/>
              </a:rPr>
              <a:t>作业频次、</a:t>
            </a:r>
            <a:r>
              <a:rPr lang="zh-CN" altLang="zh-CN" dirty="0">
                <a:cs typeface="+mn-ea"/>
                <a:sym typeface="+mn-lt"/>
              </a:rPr>
              <a:t>配送均衡率</a:t>
            </a:r>
            <a:r>
              <a:rPr lang="zh-CN" altLang="en-US" dirty="0">
                <a:cs typeface="+mn-ea"/>
                <a:sym typeface="+mn-lt"/>
              </a:rPr>
              <a:t>、</a:t>
            </a:r>
            <a:r>
              <a:rPr lang="zh-CN" altLang="zh-CN" dirty="0">
                <a:cs typeface="+mn-ea"/>
                <a:sym typeface="+mn-lt"/>
              </a:rPr>
              <a:t>月度辅料管理</a:t>
            </a:r>
            <a:r>
              <a:rPr lang="zh-CN" altLang="en-US" dirty="0">
                <a:cs typeface="+mn-ea"/>
                <a:sym typeface="+mn-lt"/>
              </a:rPr>
              <a:t>、采购订单监控预警及物料断点管理。</a:t>
            </a:r>
          </a:p>
        </p:txBody>
      </p:sp>
    </p:spTree>
    <p:extLst>
      <p:ext uri="{BB962C8B-B14F-4D97-AF65-F5344CB8AC3E}">
        <p14:creationId xmlns:p14="http://schemas.microsoft.com/office/powerpoint/2010/main" val="3350153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仓库看板</a:t>
            </a:r>
          </a:p>
        </p:txBody>
      </p:sp>
      <p:sp>
        <p:nvSpPr>
          <p:cNvPr id="3" name="矩形 2"/>
          <p:cNvSpPr/>
          <p:nvPr/>
        </p:nvSpPr>
        <p:spPr>
          <a:xfrm>
            <a:off x="588151" y="942664"/>
            <a:ext cx="7228328" cy="206210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effectLst/>
                <a:uLnTx/>
                <a:uFillTx/>
                <a:cs typeface="+mn-ea"/>
                <a:sym typeface="+mn-lt"/>
              </a:rPr>
              <a:t>各个仓库部署看板</a:t>
            </a:r>
            <a:endParaRPr kumimoji="0" lang="en-US" altLang="zh-CN" sz="20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实时显示物料库存数量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发料后数据回传</a:t>
            </a:r>
            <a:r>
              <a:rPr kumimoji="0" lang="en-US" altLang="zh-CN" sz="1800" b="0" i="0" u="none" strike="noStrike" kern="0" cap="none" spc="0" normalizeH="0" baseline="0" noProof="0" dirty="0">
                <a:ln>
                  <a:noFill/>
                </a:ln>
                <a:effectLst/>
                <a:uLnTx/>
                <a:uFillTx/>
                <a:cs typeface="+mn-ea"/>
                <a:sym typeface="+mn-lt"/>
              </a:rPr>
              <a:t>ERP</a:t>
            </a:r>
            <a:r>
              <a:rPr kumimoji="0" lang="zh-CN" altLang="en-US" sz="1800" b="0" i="0" u="none" strike="noStrike" kern="0" cap="none" spc="0" normalizeH="0" baseline="0" noProof="0" dirty="0">
                <a:ln>
                  <a:noFill/>
                </a:ln>
                <a:effectLst/>
                <a:uLnTx/>
                <a:uFillTx/>
                <a:cs typeface="+mn-ea"/>
                <a:sym typeface="+mn-lt"/>
              </a:rPr>
              <a:t>进行数量扣减显示余量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通过看板使拣选作业可视化，作业可由“推动式”转向“拉动式”</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可在看板显示物料区域</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effectLst/>
                <a:uLnTx/>
                <a:uFillTx/>
                <a:cs typeface="+mn-ea"/>
                <a:sym typeface="+mn-lt"/>
              </a:rPr>
              <a:t>放置错误物料</a:t>
            </a:r>
            <a:r>
              <a:rPr kumimoji="0" lang="zh-CN" altLang="zh-CN" sz="1800" b="0" i="0" u="none" strike="noStrike" kern="0" cap="none" spc="0" normalizeH="0" baseline="0" noProof="0" dirty="0">
                <a:ln>
                  <a:noFill/>
                </a:ln>
                <a:effectLst/>
                <a:uLnTx/>
                <a:uFillTx/>
                <a:cs typeface="+mn-ea"/>
                <a:sym typeface="+mn-lt"/>
              </a:rPr>
              <a:t>报警</a:t>
            </a:r>
            <a:endParaRPr kumimoji="0" lang="en-US" altLang="zh-CN" sz="1800" b="0" i="0" u="none" strike="noStrike" kern="0" cap="none" spc="0" normalizeH="0" baseline="0" noProof="0" dirty="0">
              <a:ln>
                <a:noFill/>
              </a:ln>
              <a:effectLst/>
              <a:uLnTx/>
              <a:uFillTx/>
              <a:cs typeface="+mn-ea"/>
              <a:sym typeface="+mn-lt"/>
            </a:endParaRPr>
          </a:p>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endParaRPr kumimoji="0" lang="zh-CN" altLang="en-US" sz="1800" b="0" i="0" u="none" strike="noStrike" kern="0" cap="none" spc="0" normalizeH="0" baseline="0" noProof="0" dirty="0">
              <a:ln>
                <a:noFill/>
              </a:ln>
              <a:effectLst/>
              <a:uLnTx/>
              <a:uFillTx/>
              <a:cs typeface="+mn-ea"/>
              <a:sym typeface="+mn-lt"/>
            </a:endParaRPr>
          </a:p>
        </p:txBody>
      </p:sp>
      <p:sp>
        <p:nvSpPr>
          <p:cNvPr id="4" name="テキスト プレースホルダー 2">
            <a:extLst>
              <a:ext uri="{FF2B5EF4-FFF2-40B4-BE49-F238E27FC236}">
                <a16:creationId xmlns:a16="http://schemas.microsoft.com/office/drawing/2014/main" id="{D60E183B-1EE3-41DE-9B0F-022A648EF290}"/>
              </a:ext>
            </a:extLst>
          </p:cNvPr>
          <p:cNvSpPr txBox="1">
            <a:spLocks/>
          </p:cNvSpPr>
          <p:nvPr/>
        </p:nvSpPr>
        <p:spPr>
          <a:xfrm>
            <a:off x="1277274" y="2941267"/>
            <a:ext cx="3868340" cy="61793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cs typeface="+mn-ea"/>
                <a:sym typeface="+mn-lt"/>
              </a:rPr>
              <a:t>拣选作业时间内</a:t>
            </a:r>
          </a:p>
        </p:txBody>
      </p:sp>
      <p:sp>
        <p:nvSpPr>
          <p:cNvPr id="5" name="テキスト プレースホルダー 4">
            <a:extLst>
              <a:ext uri="{FF2B5EF4-FFF2-40B4-BE49-F238E27FC236}">
                <a16:creationId xmlns:a16="http://schemas.microsoft.com/office/drawing/2014/main" id="{EAA9AAB8-D0E4-408E-93E2-BA78DA141307}"/>
              </a:ext>
            </a:extLst>
          </p:cNvPr>
          <p:cNvSpPr>
            <a:spLocks noGrp="1"/>
          </p:cNvSpPr>
          <p:nvPr/>
        </p:nvSpPr>
        <p:spPr>
          <a:xfrm>
            <a:off x="5706036" y="2822547"/>
            <a:ext cx="3870000" cy="61793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800" dirty="0">
                <a:cs typeface="+mn-ea"/>
                <a:sym typeface="+mn-lt"/>
              </a:rPr>
              <a:t>拣选作业时间外</a:t>
            </a:r>
          </a:p>
        </p:txBody>
      </p:sp>
      <p:sp>
        <p:nvSpPr>
          <p:cNvPr id="6" name="Freeform 39">
            <a:extLst>
              <a:ext uri="{FF2B5EF4-FFF2-40B4-BE49-F238E27FC236}">
                <a16:creationId xmlns:a16="http://schemas.microsoft.com/office/drawing/2014/main" id="{6EA82AEF-2A7D-4107-87AE-FDB010852784}"/>
              </a:ext>
            </a:extLst>
          </p:cNvPr>
          <p:cNvSpPr>
            <a:spLocks noGrp="1"/>
          </p:cNvSpPr>
          <p:nvPr/>
        </p:nvSpPr>
        <p:spPr bwMode="auto">
          <a:xfrm>
            <a:off x="569284" y="3409156"/>
            <a:ext cx="4170760"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275" b="1" dirty="0">
                <a:solidFill>
                  <a:srgbClr val="7F7F7F"/>
                </a:solidFill>
                <a:cs typeface="+mn-ea"/>
                <a:sym typeface="+mn-lt"/>
              </a:rPr>
              <a:t>日期：</a:t>
            </a:r>
            <a:r>
              <a:rPr lang="en-US" altLang="zh-CN" sz="1275" b="1" dirty="0">
                <a:solidFill>
                  <a:srgbClr val="7F7F7F"/>
                </a:solidFill>
                <a:cs typeface="+mn-ea"/>
                <a:sym typeface="+mn-lt"/>
              </a:rPr>
              <a:t>XXXX/XX/XX                  </a:t>
            </a:r>
            <a:r>
              <a:rPr lang="ja-JP" altLang="en-US" sz="1275" b="1" dirty="0">
                <a:solidFill>
                  <a:srgbClr val="7F7F7F"/>
                </a:solidFill>
                <a:cs typeface="+mn-ea"/>
                <a:sym typeface="+mn-lt"/>
              </a:rPr>
              <a:t>　　　　　</a:t>
            </a:r>
            <a:r>
              <a:rPr lang="en-US" altLang="zh-CN" sz="1275" b="1" dirty="0">
                <a:solidFill>
                  <a:srgbClr val="7F7F7F"/>
                </a:solidFill>
                <a:cs typeface="+mn-ea"/>
                <a:sym typeface="+mn-lt"/>
              </a:rPr>
              <a:t>  </a:t>
            </a:r>
            <a:r>
              <a:rPr lang="zh-CN" altLang="en-US" sz="1275" b="1" u="sng" dirty="0">
                <a:solidFill>
                  <a:srgbClr val="F8931D">
                    <a:lumMod val="75000"/>
                  </a:srgbClr>
                </a:solidFill>
                <a:cs typeface="+mn-ea"/>
                <a:sym typeface="+mn-lt"/>
              </a:rPr>
              <a:t>进展：未完成数</a:t>
            </a:r>
            <a:r>
              <a:rPr lang="en-US" altLang="zh-CN" sz="1275" b="1" u="sng" dirty="0">
                <a:solidFill>
                  <a:srgbClr val="F8931D">
                    <a:lumMod val="75000"/>
                  </a:srgbClr>
                </a:solidFill>
                <a:cs typeface="+mn-ea"/>
                <a:sym typeface="+mn-lt"/>
              </a:rPr>
              <a:t>/</a:t>
            </a:r>
            <a:r>
              <a:rPr lang="zh-CN" altLang="en-US" sz="1275" b="1" u="sng" dirty="0">
                <a:solidFill>
                  <a:srgbClr val="F8931D">
                    <a:lumMod val="75000"/>
                  </a:srgbClr>
                </a:solidFill>
                <a:cs typeface="+mn-ea"/>
                <a:sym typeface="+mn-lt"/>
              </a:rPr>
              <a:t>总订单数</a:t>
            </a:r>
            <a:endParaRPr lang="en-US" altLang="zh-CN" sz="1275" b="1" u="sng" dirty="0">
              <a:solidFill>
                <a:srgbClr val="F8931D">
                  <a:lumMod val="75000"/>
                </a:srgbClr>
              </a:solidFill>
              <a:cs typeface="+mn-ea"/>
              <a:sym typeface="+mn-lt"/>
            </a:endParaRPr>
          </a:p>
          <a:p>
            <a:pPr marL="0" indent="0">
              <a:buFont typeface="Arial" panose="020B0604020202020204" pitchFamily="34" charset="0"/>
              <a:buNone/>
            </a:pP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b="1" dirty="0">
                <a:solidFill>
                  <a:srgbClr val="7F7F7F"/>
                </a:solidFill>
                <a:cs typeface="+mn-ea"/>
                <a:sym typeface="+mn-lt"/>
              </a:rPr>
              <a:t>No.    </a:t>
            </a:r>
            <a:r>
              <a:rPr lang="zh-CN" altLang="en-US" sz="1800" b="1" dirty="0">
                <a:solidFill>
                  <a:srgbClr val="7F7F7F"/>
                </a:solidFill>
                <a:cs typeface="+mn-ea"/>
                <a:sym typeface="+mn-lt"/>
              </a:rPr>
              <a:t>出库订单号      人员      状态</a:t>
            </a:r>
            <a:endParaRPr lang="en-US" altLang="zh-CN" sz="1800" b="1"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1        0001             01          </a:t>
            </a:r>
            <a:r>
              <a:rPr lang="zh-CN" altLang="en-US" sz="1800" dirty="0">
                <a:solidFill>
                  <a:srgbClr val="7F7F7F"/>
                </a:solidFill>
                <a:cs typeface="+mn-ea"/>
                <a:sym typeface="+mn-lt"/>
              </a:rPr>
              <a:t>完成</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2        0002             02          </a:t>
            </a:r>
            <a:r>
              <a:rPr lang="zh-CN" altLang="en-US" sz="1800" dirty="0">
                <a:solidFill>
                  <a:srgbClr val="7F7F7F"/>
                </a:solidFill>
                <a:cs typeface="+mn-ea"/>
                <a:sym typeface="+mn-lt"/>
              </a:rPr>
              <a:t>缺货</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3        0003             03          </a:t>
            </a:r>
            <a:r>
              <a:rPr lang="zh-CN" altLang="en-US" sz="1800" dirty="0">
                <a:solidFill>
                  <a:srgbClr val="7F7F7F"/>
                </a:solidFill>
                <a:cs typeface="+mn-ea"/>
                <a:sym typeface="+mn-lt"/>
              </a:rPr>
              <a:t>强制取消</a:t>
            </a:r>
            <a:r>
              <a:rPr lang="en-US" altLang="zh-CN" sz="1800" dirty="0">
                <a:solidFill>
                  <a:srgbClr val="7F7F7F"/>
                </a:solidFill>
                <a:cs typeface="+mn-ea"/>
                <a:sym typeface="+mn-lt"/>
              </a:rPr>
              <a:t> </a:t>
            </a:r>
          </a:p>
          <a:p>
            <a:pPr marL="0" indent="0">
              <a:buFont typeface="Arial" panose="020B0604020202020204" pitchFamily="34" charset="0"/>
              <a:buNone/>
            </a:pPr>
            <a:r>
              <a:rPr lang="en-US" altLang="zh-CN" sz="1800" dirty="0">
                <a:solidFill>
                  <a:srgbClr val="7F7F7F"/>
                </a:solidFill>
                <a:cs typeface="+mn-ea"/>
                <a:sym typeface="+mn-lt"/>
              </a:rPr>
              <a:t>4        0004             01          </a:t>
            </a:r>
            <a:r>
              <a:rPr lang="zh-CN" altLang="en-US" sz="1800" dirty="0">
                <a:solidFill>
                  <a:srgbClr val="7F7F7F"/>
                </a:solidFill>
                <a:cs typeface="+mn-ea"/>
                <a:sym typeface="+mn-lt"/>
              </a:rPr>
              <a:t>中断</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5        0005             02          </a:t>
            </a:r>
          </a:p>
          <a:p>
            <a:pPr marL="0" indent="0">
              <a:buFont typeface="Arial" panose="020B0604020202020204" pitchFamily="34" charset="0"/>
              <a:buNone/>
            </a:pPr>
            <a:r>
              <a:rPr lang="en-US" altLang="zh-CN" sz="1800" dirty="0">
                <a:solidFill>
                  <a:srgbClr val="7F7F7F"/>
                </a:solidFill>
                <a:cs typeface="+mn-ea"/>
                <a:sym typeface="+mn-lt"/>
              </a:rPr>
              <a:t>6        0006             03          </a:t>
            </a:r>
            <a:r>
              <a:rPr lang="zh-CN" altLang="en-US" sz="1800" dirty="0">
                <a:solidFill>
                  <a:srgbClr val="7F7F7F"/>
                </a:solidFill>
                <a:cs typeface="+mn-ea"/>
                <a:sym typeface="+mn-lt"/>
              </a:rPr>
              <a:t>等待处理</a:t>
            </a:r>
            <a:endParaRPr lang="en-US" altLang="zh-CN" sz="1800" dirty="0">
              <a:solidFill>
                <a:srgbClr val="7F7F7F"/>
              </a:solidFill>
              <a:cs typeface="+mn-ea"/>
              <a:sym typeface="+mn-lt"/>
            </a:endParaRPr>
          </a:p>
          <a:p>
            <a:pPr marL="0" indent="0">
              <a:buFont typeface="Arial" panose="020B0604020202020204" pitchFamily="34" charset="0"/>
              <a:buNone/>
            </a:pPr>
            <a:r>
              <a:rPr lang="en-US" altLang="zh-CN" sz="1800" dirty="0">
                <a:solidFill>
                  <a:srgbClr val="7F7F7F"/>
                </a:solidFill>
                <a:cs typeface="+mn-ea"/>
                <a:sym typeface="+mn-lt"/>
              </a:rPr>
              <a:t>……</a:t>
            </a:r>
            <a:endParaRPr lang="zh-CN" altLang="en-US" sz="1800" dirty="0">
              <a:solidFill>
                <a:srgbClr val="7F7F7F"/>
              </a:solidFill>
              <a:cs typeface="+mn-ea"/>
              <a:sym typeface="+mn-lt"/>
            </a:endParaRPr>
          </a:p>
        </p:txBody>
      </p:sp>
      <p:sp>
        <p:nvSpPr>
          <p:cNvPr id="7" name="Freeform 39">
            <a:extLst>
              <a:ext uri="{FF2B5EF4-FFF2-40B4-BE49-F238E27FC236}">
                <a16:creationId xmlns:a16="http://schemas.microsoft.com/office/drawing/2014/main" id="{82C96147-CA43-4FED-AB36-EF4BEAEB84AC}"/>
              </a:ext>
            </a:extLst>
          </p:cNvPr>
          <p:cNvSpPr>
            <a:spLocks noGrp="1"/>
          </p:cNvSpPr>
          <p:nvPr/>
        </p:nvSpPr>
        <p:spPr bwMode="auto">
          <a:xfrm>
            <a:off x="5080383" y="3409156"/>
            <a:ext cx="4238625" cy="2763441"/>
          </a:xfrm>
          <a:prstGeom prst="roundRect">
            <a:avLst/>
          </a:prstGeom>
          <a:gradFill rotWithShape="0">
            <a:gsLst>
              <a:gs pos="0">
                <a:srgbClr val="3366FF"/>
              </a:gs>
              <a:gs pos="50000">
                <a:srgbClr val="FFFFFF"/>
              </a:gs>
              <a:gs pos="100000">
                <a:srgbClr val="3366FF"/>
              </a:gs>
            </a:gsLst>
            <a:lin ang="2700000" scaled="1"/>
          </a:gradFill>
          <a:ln w="9525">
            <a:solidFill>
              <a:srgbClr val="333333"/>
            </a:solidFill>
            <a:rou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900" dirty="0">
                <a:solidFill>
                  <a:srgbClr val="7F7F7F"/>
                </a:solidFill>
                <a:cs typeface="+mn-ea"/>
                <a:sym typeface="+mn-lt"/>
              </a:rPr>
              <a:t>X</a:t>
            </a:r>
            <a:r>
              <a:rPr lang="zh-CN" altLang="en-US" sz="1900" dirty="0">
                <a:solidFill>
                  <a:srgbClr val="7F7F7F"/>
                </a:solidFill>
                <a:cs typeface="+mn-ea"/>
                <a:sym typeface="+mn-lt"/>
              </a:rPr>
              <a:t>巷道：     </a:t>
            </a:r>
            <a:r>
              <a:rPr lang="en-US" altLang="zh-CN" sz="1900" dirty="0">
                <a:solidFill>
                  <a:srgbClr val="7F7F7F"/>
                </a:solidFill>
                <a:cs typeface="+mn-ea"/>
                <a:sym typeface="+mn-lt"/>
              </a:rPr>
              <a:t>A</a:t>
            </a:r>
            <a:r>
              <a:rPr lang="zh-CN" altLang="en-US" sz="1900" dirty="0">
                <a:solidFill>
                  <a:srgbClr val="7F7F7F"/>
                </a:solidFill>
                <a:cs typeface="+mn-ea"/>
                <a:sym typeface="+mn-lt"/>
              </a:rPr>
              <a:t>组货架</a:t>
            </a:r>
            <a:r>
              <a:rPr lang="en-US" altLang="zh-CN" sz="1900" dirty="0">
                <a:solidFill>
                  <a:srgbClr val="7F7F7F"/>
                </a:solidFill>
                <a:cs typeface="+mn-ea"/>
                <a:sym typeface="+mn-lt"/>
              </a:rPr>
              <a:t>         B</a:t>
            </a:r>
            <a:r>
              <a:rPr lang="zh-CN" altLang="en-US" sz="1900" dirty="0">
                <a:solidFill>
                  <a:srgbClr val="7F7F7F"/>
                </a:solidFill>
                <a:cs typeface="+mn-ea"/>
                <a:sym typeface="+mn-lt"/>
              </a:rPr>
              <a:t>组货架</a:t>
            </a: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料号         </a:t>
            </a:r>
            <a:r>
              <a:rPr lang="en-US" altLang="zh-CN" sz="1900" dirty="0">
                <a:solidFill>
                  <a:srgbClr val="7F7F7F"/>
                </a:solidFill>
                <a:cs typeface="+mn-ea"/>
                <a:sym typeface="+mn-lt"/>
              </a:rPr>
              <a:t>xxx</a:t>
            </a:r>
            <a:r>
              <a:rPr lang="en-US" altLang="ja-JP" sz="1900" dirty="0">
                <a:solidFill>
                  <a:srgbClr val="7F7F7F"/>
                </a:solidFill>
                <a:cs typeface="+mn-ea"/>
                <a:sym typeface="+mn-lt"/>
              </a:rPr>
              <a:t>―</a:t>
            </a:r>
            <a:r>
              <a:rPr lang="en-US" altLang="zh-CN" sz="1900" dirty="0" err="1">
                <a:solidFill>
                  <a:srgbClr val="7F7F7F"/>
                </a:solidFill>
                <a:cs typeface="+mn-ea"/>
                <a:sym typeface="+mn-lt"/>
              </a:rPr>
              <a:t>yyy</a:t>
            </a:r>
            <a:r>
              <a:rPr lang="en-US" altLang="zh-CN" sz="1900" dirty="0">
                <a:solidFill>
                  <a:srgbClr val="7F7F7F"/>
                </a:solidFill>
                <a:cs typeface="+mn-ea"/>
                <a:sym typeface="+mn-lt"/>
              </a:rPr>
              <a:t>          </a:t>
            </a:r>
            <a:r>
              <a:rPr lang="en-US" altLang="zh-CN" sz="1900" dirty="0" err="1">
                <a:solidFill>
                  <a:srgbClr val="7F7F7F"/>
                </a:solidFill>
                <a:cs typeface="+mn-ea"/>
                <a:sym typeface="+mn-lt"/>
              </a:rPr>
              <a:t>sss</a:t>
            </a:r>
            <a:r>
              <a:rPr lang="en-US" altLang="ja-JP" sz="1900" dirty="0" err="1">
                <a:solidFill>
                  <a:srgbClr val="7F7F7F"/>
                </a:solidFill>
                <a:cs typeface="+mn-ea"/>
                <a:sym typeface="+mn-lt"/>
              </a:rPr>
              <a:t>―</a:t>
            </a:r>
            <a:r>
              <a:rPr lang="en-US" altLang="zh-CN" sz="1900" dirty="0" err="1">
                <a:solidFill>
                  <a:srgbClr val="7F7F7F"/>
                </a:solidFill>
                <a:cs typeface="+mn-ea"/>
                <a:sym typeface="+mn-lt"/>
              </a:rPr>
              <a:t>rrr</a:t>
            </a:r>
            <a:r>
              <a:rPr lang="en-US" altLang="zh-CN" sz="1900" dirty="0">
                <a:solidFill>
                  <a:srgbClr val="7F7F7F"/>
                </a:solidFill>
                <a:cs typeface="+mn-ea"/>
                <a:sym typeface="+mn-lt"/>
              </a:rPr>
              <a:t>  </a:t>
            </a:r>
          </a:p>
          <a:p>
            <a:pPr marL="0" indent="0">
              <a:buFont typeface="Arial" panose="020B0604020202020204" pitchFamily="34" charset="0"/>
              <a:buNone/>
            </a:pPr>
            <a:endParaRPr lang="en-US" altLang="zh-CN" sz="1900" dirty="0">
              <a:solidFill>
                <a:srgbClr val="7F7F7F"/>
              </a:solidFill>
              <a:cs typeface="+mn-ea"/>
              <a:sym typeface="+mn-lt"/>
            </a:endParaRPr>
          </a:p>
          <a:p>
            <a:pPr marL="0" indent="0">
              <a:buFont typeface="Arial" panose="020B0604020202020204" pitchFamily="34" charset="0"/>
              <a:buNone/>
            </a:pPr>
            <a:r>
              <a:rPr lang="zh-CN" altLang="en-US" sz="1900" dirty="0">
                <a:solidFill>
                  <a:srgbClr val="7F7F7F"/>
                </a:solidFill>
                <a:cs typeface="+mn-ea"/>
                <a:sym typeface="+mn-lt"/>
              </a:rPr>
              <a:t>库位</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　△△</a:t>
            </a:r>
            <a:r>
              <a:rPr lang="en-US" altLang="ja-JP" sz="1900" dirty="0">
                <a:solidFill>
                  <a:srgbClr val="7F7F7F"/>
                </a:solidFill>
                <a:cs typeface="+mn-ea"/>
                <a:sym typeface="+mn-lt"/>
              </a:rPr>
              <a:t>―</a:t>
            </a:r>
            <a:r>
              <a:rPr lang="ja-JP" altLang="en-US" sz="1900" dirty="0">
                <a:solidFill>
                  <a:srgbClr val="7F7F7F"/>
                </a:solidFill>
                <a:cs typeface="+mn-ea"/>
                <a:sym typeface="+mn-lt"/>
              </a:rPr>
              <a:t>○○</a:t>
            </a:r>
            <a:r>
              <a:rPr lang="en-US" altLang="zh-CN" sz="900" dirty="0">
                <a:solidFill>
                  <a:srgbClr val="7F7F7F"/>
                </a:solidFill>
                <a:cs typeface="+mn-ea"/>
                <a:sym typeface="+mn-lt"/>
              </a:rPr>
              <a:t> </a:t>
            </a: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en-US" altLang="zh-CN" dirty="0">
              <a:solidFill>
                <a:srgbClr val="7F7F7F"/>
              </a:solidFill>
              <a:cs typeface="+mn-ea"/>
              <a:sym typeface="+mn-lt"/>
            </a:endParaRPr>
          </a:p>
          <a:p>
            <a:pPr marL="0" indent="0">
              <a:buFont typeface="Arial" panose="020B0604020202020204" pitchFamily="34" charset="0"/>
              <a:buNone/>
            </a:pPr>
            <a:endParaRPr lang="zh-CN" altLang="en-US" dirty="0">
              <a:solidFill>
                <a:srgbClr val="7F7F7F"/>
              </a:solidFill>
              <a:cs typeface="+mn-ea"/>
              <a:sym typeface="+mn-lt"/>
            </a:endParaRPr>
          </a:p>
        </p:txBody>
      </p:sp>
      <p:sp>
        <p:nvSpPr>
          <p:cNvPr id="8" name="正方形/長方形 11">
            <a:extLst>
              <a:ext uri="{FF2B5EF4-FFF2-40B4-BE49-F238E27FC236}">
                <a16:creationId xmlns:a16="http://schemas.microsoft.com/office/drawing/2014/main" id="{42A1B5C0-2887-469A-A984-8E68829C97F7}"/>
              </a:ext>
            </a:extLst>
          </p:cNvPr>
          <p:cNvSpPr/>
          <p:nvPr/>
        </p:nvSpPr>
        <p:spPr>
          <a:xfrm>
            <a:off x="3262404" y="4814319"/>
            <a:ext cx="1383179" cy="25404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100000" b="100000"/>
            </a:path>
            <a:tileRect t="-100000" r="-100000"/>
          </a:gradFill>
          <a:ln>
            <a:no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cs typeface="+mn-ea"/>
                <a:sym typeface="+mn-lt"/>
              </a:rPr>
              <a:t>紧急作业中</a:t>
            </a:r>
            <a:endParaRPr kumimoji="0" lang="en-US" altLang="zh-CN" sz="1500" b="0" i="0" u="none" strike="noStrike" kern="0" cap="none" spc="0" normalizeH="0" baseline="0" noProof="0" dirty="0">
              <a:ln>
                <a:noFill/>
              </a:ln>
              <a:solidFill>
                <a:prstClr val="white"/>
              </a:solidFill>
              <a:effectLst/>
              <a:uLnTx/>
              <a:uFillTx/>
              <a:cs typeface="+mn-ea"/>
              <a:sym typeface="+mn-lt"/>
            </a:endParaRPr>
          </a:p>
        </p:txBody>
      </p:sp>
      <p:pic>
        <p:nvPicPr>
          <p:cNvPr id="9" name="Picture 4" descr="https://timgsa.baidu.com/timg?image&amp;quality=80&amp;size=b9999_10000&amp;sec=1555512279326&amp;di=ce21f813c6f2eea5222f98d0d961323f&amp;imgtype=0&amp;src=http%3A%2F%2Fwww.lnfl.com.cn%2FFckEditorUpload%2F%25E4%25B8%258A%25E6%25B1%25BD%25E6%259D%25A5%25E8%25AE%25BF%2520%252840%2529%25281%252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85502" y="997120"/>
            <a:ext cx="3518011" cy="234299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0761" y="819573"/>
            <a:ext cx="11629622"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28346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成品库看板参考</a:t>
            </a:r>
          </a:p>
        </p:txBody>
      </p:sp>
      <p:pic>
        <p:nvPicPr>
          <p:cNvPr id="3" name="图片 1">
            <a:extLst>
              <a:ext uri="{FF2B5EF4-FFF2-40B4-BE49-F238E27FC236}">
                <a16:creationId xmlns:a16="http://schemas.microsoft.com/office/drawing/2014/main" id="{FCD633BA-3B00-4E90-AA26-5C4F19CFA2A4}"/>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78656" y="819573"/>
            <a:ext cx="8418513"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78656" y="5805911"/>
            <a:ext cx="8418513"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统计</a:t>
            </a:r>
            <a:r>
              <a:rPr lang="zh-CN" altLang="zh-CN" dirty="0">
                <a:cs typeface="+mn-ea"/>
                <a:sym typeface="+mn-lt"/>
              </a:rPr>
              <a:t>库位</a:t>
            </a:r>
            <a:r>
              <a:rPr lang="zh-CN" altLang="en-US" dirty="0">
                <a:cs typeface="+mn-ea"/>
                <a:sym typeface="+mn-lt"/>
              </a:rPr>
              <a:t>总量，</a:t>
            </a:r>
            <a:r>
              <a:rPr lang="zh-CN" altLang="zh-CN" dirty="0">
                <a:cs typeface="+mn-ea"/>
                <a:sym typeface="+mn-lt"/>
              </a:rPr>
              <a:t>库存数量</a:t>
            </a:r>
            <a:r>
              <a:rPr lang="zh-CN" altLang="en-US" dirty="0">
                <a:cs typeface="+mn-ea"/>
                <a:sym typeface="+mn-lt"/>
              </a:rPr>
              <a:t>，</a:t>
            </a:r>
            <a:r>
              <a:rPr lang="zh-CN" altLang="zh-CN" dirty="0">
                <a:cs typeface="+mn-ea"/>
                <a:sym typeface="+mn-lt"/>
              </a:rPr>
              <a:t>入库</a:t>
            </a:r>
            <a:r>
              <a:rPr lang="zh-CN" altLang="en-US" dirty="0">
                <a:cs typeface="+mn-ea"/>
                <a:sym typeface="+mn-lt"/>
              </a:rPr>
              <a:t>、发车、提车、交车的数量、</a:t>
            </a:r>
            <a:r>
              <a:rPr lang="zh-CN" altLang="zh-CN" dirty="0">
                <a:cs typeface="+mn-ea"/>
                <a:sym typeface="+mn-lt"/>
              </a:rPr>
              <a:t>均衡率、及时率</a:t>
            </a:r>
            <a:r>
              <a:rPr lang="zh-CN" altLang="en-US" dirty="0">
                <a:cs typeface="+mn-ea"/>
                <a:sym typeface="+mn-lt"/>
              </a:rPr>
              <a:t>，进行</a:t>
            </a:r>
            <a:r>
              <a:rPr lang="zh-CN" altLang="zh-CN" dirty="0">
                <a:cs typeface="+mn-ea"/>
                <a:sym typeface="+mn-lt"/>
              </a:rPr>
              <a:t>库龄管理</a:t>
            </a:r>
            <a:r>
              <a:rPr lang="zh-CN" altLang="en-US" dirty="0">
                <a:cs typeface="+mn-ea"/>
                <a:sym typeface="+mn-lt"/>
              </a:rPr>
              <a:t>。</a:t>
            </a:r>
            <a:endParaRPr lang="zh-CN" altLang="zh-CN" dirty="0">
              <a:cs typeface="+mn-ea"/>
              <a:sym typeface="+mn-lt"/>
            </a:endParaRPr>
          </a:p>
        </p:txBody>
      </p:sp>
    </p:spTree>
    <p:extLst>
      <p:ext uri="{BB962C8B-B14F-4D97-AF65-F5344CB8AC3E}">
        <p14:creationId xmlns:p14="http://schemas.microsoft.com/office/powerpoint/2010/main" val="1739744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设备监控看板参考</a:t>
            </a:r>
          </a:p>
        </p:txBody>
      </p:sp>
      <p:pic>
        <p:nvPicPr>
          <p:cNvPr id="3" name="图片 1">
            <a:extLst>
              <a:ext uri="{FF2B5EF4-FFF2-40B4-BE49-F238E27FC236}">
                <a16:creationId xmlns:a16="http://schemas.microsoft.com/office/drawing/2014/main" id="{453DAB18-F64E-42CE-BB65-59D3B0109F6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88151" y="709028"/>
            <a:ext cx="8418513"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88150" y="5636438"/>
            <a:ext cx="8619349" cy="646331"/>
          </a:xfrm>
          <a:prstGeom prst="rect">
            <a:avLst/>
          </a:prstGeom>
        </p:spPr>
        <p:txBody>
          <a:bodyPr wrap="square">
            <a:spAutoFit/>
          </a:bodyPr>
          <a:lstStyle/>
          <a:p>
            <a:pPr marL="285750" indent="-285750">
              <a:spcBef>
                <a:spcPct val="20000"/>
              </a:spcBef>
              <a:buFont typeface="Wingdings" panose="05000000000000000000" pitchFamily="2" charset="2"/>
              <a:buChar char="l"/>
            </a:pPr>
            <a:r>
              <a:rPr lang="zh-CN" altLang="en-US" dirty="0">
                <a:cs typeface="+mn-ea"/>
                <a:sym typeface="+mn-lt"/>
              </a:rPr>
              <a:t>监控设备</a:t>
            </a:r>
            <a:r>
              <a:rPr lang="zh-CN" altLang="zh-CN" dirty="0">
                <a:cs typeface="+mn-ea"/>
                <a:sym typeface="+mn-lt"/>
              </a:rPr>
              <a:t>运行情况（含指标）</a:t>
            </a:r>
            <a:r>
              <a:rPr lang="zh-CN" altLang="en-US" dirty="0">
                <a:cs typeface="+mn-ea"/>
                <a:sym typeface="+mn-lt"/>
              </a:rPr>
              <a:t>、</a:t>
            </a:r>
            <a:r>
              <a:rPr lang="zh-CN" altLang="zh-CN" dirty="0">
                <a:cs typeface="+mn-ea"/>
                <a:sym typeface="+mn-lt"/>
              </a:rPr>
              <a:t>计划执行率</a:t>
            </a:r>
            <a:r>
              <a:rPr lang="zh-CN" altLang="en-US" dirty="0">
                <a:cs typeface="+mn-ea"/>
                <a:sym typeface="+mn-lt"/>
              </a:rPr>
              <a:t>、</a:t>
            </a:r>
            <a:r>
              <a:rPr lang="zh-CN" altLang="zh-CN" dirty="0">
                <a:cs typeface="+mn-ea"/>
                <a:sym typeface="+mn-lt"/>
              </a:rPr>
              <a:t>日常维护保养</a:t>
            </a:r>
            <a:r>
              <a:rPr lang="zh-CN" altLang="en-US" dirty="0">
                <a:cs typeface="+mn-ea"/>
                <a:sym typeface="+mn-lt"/>
              </a:rPr>
              <a:t>记录、维修换件信息</a:t>
            </a:r>
            <a:r>
              <a:rPr lang="zh-CN" altLang="zh-CN" dirty="0">
                <a:cs typeface="+mn-ea"/>
                <a:sym typeface="+mn-lt"/>
              </a:rPr>
              <a:t>记录</a:t>
            </a:r>
            <a:r>
              <a:rPr lang="zh-CN" altLang="en-US" dirty="0">
                <a:cs typeface="+mn-ea"/>
                <a:sym typeface="+mn-lt"/>
              </a:rPr>
              <a:t>、</a:t>
            </a:r>
            <a:r>
              <a:rPr lang="zh-CN" altLang="zh-CN" dirty="0">
                <a:cs typeface="+mn-ea"/>
                <a:sym typeface="+mn-lt"/>
              </a:rPr>
              <a:t>备品备件管理</a:t>
            </a:r>
            <a:r>
              <a:rPr lang="zh-CN" altLang="en-US" dirty="0">
                <a:cs typeface="+mn-ea"/>
                <a:sym typeface="+mn-lt"/>
              </a:rPr>
              <a:t>及</a:t>
            </a:r>
            <a:r>
              <a:rPr lang="zh-CN" altLang="zh-CN" dirty="0">
                <a:cs typeface="+mn-ea"/>
                <a:sym typeface="+mn-lt"/>
              </a:rPr>
              <a:t>设备可动率</a:t>
            </a:r>
            <a:r>
              <a:rPr lang="zh-CN" altLang="en-US" dirty="0">
                <a:cs typeface="+mn-ea"/>
                <a:sym typeface="+mn-lt"/>
              </a:rPr>
              <a:t>。</a:t>
            </a:r>
          </a:p>
        </p:txBody>
      </p:sp>
    </p:spTree>
    <p:extLst>
      <p:ext uri="{BB962C8B-B14F-4D97-AF65-F5344CB8AC3E}">
        <p14:creationId xmlns:p14="http://schemas.microsoft.com/office/powerpoint/2010/main" val="2771156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a:latin typeface="+mn-lt"/>
                <a:ea typeface="+mn-ea"/>
                <a:cs typeface="+mn-ea"/>
                <a:sym typeface="+mn-lt"/>
              </a:rPr>
              <a:t>未来</a:t>
            </a:r>
            <a:r>
              <a:rPr lang="en-US" altLang="zh-CN" b="0" dirty="0">
                <a:latin typeface="+mn-lt"/>
                <a:ea typeface="+mn-ea"/>
                <a:cs typeface="+mn-ea"/>
                <a:sym typeface="+mn-lt"/>
              </a:rPr>
              <a:t>DPS</a:t>
            </a:r>
            <a:r>
              <a:rPr lang="zh-CN" altLang="en-US" b="0" dirty="0">
                <a:latin typeface="+mn-lt"/>
                <a:ea typeface="+mn-ea"/>
                <a:cs typeface="+mn-ea"/>
                <a:sym typeface="+mn-lt"/>
              </a:rPr>
              <a:t>扩展</a:t>
            </a:r>
          </a:p>
        </p:txBody>
      </p:sp>
    </p:spTree>
    <p:extLst>
      <p:ext uri="{BB962C8B-B14F-4D97-AF65-F5344CB8AC3E}">
        <p14:creationId xmlns:p14="http://schemas.microsoft.com/office/powerpoint/2010/main" val="180863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0" dirty="0">
                <a:solidFill>
                  <a:srgbClr val="FFFFFF"/>
                </a:solidFill>
                <a:latin typeface="+mn-lt"/>
                <a:ea typeface="+mn-ea"/>
                <a:cs typeface="+mn-ea"/>
                <a:sym typeface="+mn-lt"/>
              </a:rPr>
              <a:t>采用电子货架亮灯定位物料</a:t>
            </a:r>
            <a:endParaRPr lang="zh-CN" altLang="en-US" b="0" dirty="0">
              <a:latin typeface="+mn-lt"/>
              <a:ea typeface="+mn-ea"/>
              <a:cs typeface="+mn-ea"/>
              <a:sym typeface="+mn-lt"/>
            </a:endParaRP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8255" y="997667"/>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TextBox 1"/>
          <p:cNvSpPr txBox="1"/>
          <p:nvPr/>
        </p:nvSpPr>
        <p:spPr>
          <a:xfrm>
            <a:off x="7593243" y="857967"/>
            <a:ext cx="3993401" cy="2172903"/>
          </a:xfrm>
          <a:prstGeom prst="rect">
            <a:avLst/>
          </a:prstGeom>
          <a:noFill/>
        </p:spPr>
        <p:txBody>
          <a:bodyPr wrap="none" rtlCol="0">
            <a:spAutoFit/>
          </a:bodyPr>
          <a:lstStyle/>
          <a:p>
            <a:pPr marL="285750" indent="-285750">
              <a:lnSpc>
                <a:spcPct val="130000"/>
              </a:lnSpc>
              <a:buFont typeface="Wingdings" panose="05000000000000000000" pitchFamily="2" charset="2"/>
              <a:buChar char="l"/>
            </a:pPr>
            <a:r>
              <a:rPr lang="zh-CN" altLang="en-US" dirty="0">
                <a:cs typeface="+mn-ea"/>
                <a:sym typeface="+mn-lt"/>
              </a:rPr>
              <a:t>亮灯系统说明</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根据备料单备料，先进先出</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通过</a:t>
            </a:r>
            <a:r>
              <a:rPr lang="en-US" altLang="zh-CN" dirty="0">
                <a:cs typeface="+mn-ea"/>
                <a:sym typeface="+mn-lt"/>
              </a:rPr>
              <a:t>PAD</a:t>
            </a:r>
            <a:r>
              <a:rPr lang="zh-CN" altLang="en-US" dirty="0">
                <a:cs typeface="+mn-ea"/>
                <a:sym typeface="+mn-lt"/>
              </a:rPr>
              <a:t>虚拟路径指引货架</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亮灯指示员工领料，提示物料位置</a:t>
            </a:r>
            <a:endParaRPr lang="en-US" altLang="zh-CN" dirty="0">
              <a:cs typeface="+mn-ea"/>
              <a:sym typeface="+mn-lt"/>
            </a:endParaRPr>
          </a:p>
          <a:p>
            <a:pPr marL="342900" indent="-342900">
              <a:lnSpc>
                <a:spcPct val="130000"/>
              </a:lnSpc>
              <a:buFont typeface="+mj-ea"/>
              <a:buAutoNum type="circleNumDbPlain"/>
            </a:pPr>
            <a:r>
              <a:rPr lang="zh-CN" altLang="en-US" dirty="0">
                <a:cs typeface="+mn-ea"/>
                <a:sym typeface="+mn-lt"/>
              </a:rPr>
              <a:t>扫描物料后灭灯取料</a:t>
            </a:r>
            <a:endParaRPr lang="en-US" altLang="zh-CN" dirty="0">
              <a:cs typeface="+mn-ea"/>
              <a:sym typeface="+mn-lt"/>
            </a:endParaRPr>
          </a:p>
          <a:p>
            <a:pPr marL="342900" indent="-342900">
              <a:lnSpc>
                <a:spcPct val="130000"/>
              </a:lnSpc>
              <a:buAutoNum type="arabicPeriod"/>
            </a:pPr>
            <a:endParaRPr lang="zh-CN" altLang="en-US" sz="1400" dirty="0">
              <a:cs typeface="+mn-ea"/>
              <a:sym typeface="+mn-lt"/>
            </a:endParaRPr>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11601" y="1017587"/>
            <a:ext cx="3062400"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8255" y="3643735"/>
            <a:ext cx="3060700" cy="2295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911601" y="3643734"/>
            <a:ext cx="3060699" cy="229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99797" y="2796102"/>
            <a:ext cx="4157240" cy="242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12"/>
          <p:cNvSpPr txBox="1"/>
          <p:nvPr/>
        </p:nvSpPr>
        <p:spPr>
          <a:xfrm>
            <a:off x="7636255" y="5217542"/>
            <a:ext cx="4284324" cy="1493037"/>
          </a:xfrm>
          <a:prstGeom prst="rect">
            <a:avLst/>
          </a:prstGeom>
          <a:noFill/>
        </p:spPr>
        <p:txBody>
          <a:bodyPr wrap="square" rtlCol="0">
            <a:spAutoFit/>
          </a:bodyPr>
          <a:lstStyle/>
          <a:p>
            <a:pPr marL="285750" indent="-285750">
              <a:lnSpc>
                <a:spcPct val="130000"/>
              </a:lnSpc>
              <a:buFont typeface="Wingdings" pitchFamily="2" charset="2"/>
              <a:buChar char="l"/>
            </a:pPr>
            <a:r>
              <a:rPr lang="zh-CN" altLang="en-US" dirty="0">
                <a:cs typeface="+mn-ea"/>
                <a:sym typeface="+mn-lt"/>
              </a:rPr>
              <a:t>以一张领料单为一次处理单位，领料单中有所需原料所代表的电子标签会亮起，拣货人员依照亮灯显示将货品从货架上取出；</a:t>
            </a:r>
            <a:endParaRPr lang="en-US" altLang="zh-CN" dirty="0">
              <a:cs typeface="+mn-ea"/>
              <a:sym typeface="+mn-lt"/>
            </a:endParaRPr>
          </a:p>
        </p:txBody>
      </p:sp>
      <p:sp>
        <p:nvSpPr>
          <p:cNvPr id="10" name="矩形 9"/>
          <p:cNvSpPr/>
          <p:nvPr/>
        </p:nvSpPr>
        <p:spPr>
          <a:xfrm>
            <a:off x="298255" y="857967"/>
            <a:ext cx="6864545" cy="531423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83701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mn-ea"/>
                <a:cs typeface="+mn-ea"/>
                <a:sym typeface="+mn-lt"/>
              </a:rPr>
              <a:t>DPS</a:t>
            </a:r>
            <a:r>
              <a:rPr lang="zh-CN" altLang="en-US" dirty="0">
                <a:latin typeface="+mn-lt"/>
                <a:ea typeface="+mn-ea"/>
                <a:cs typeface="+mn-ea"/>
                <a:sym typeface="+mn-lt"/>
              </a:rPr>
              <a:t>核心目标</a:t>
            </a:r>
          </a:p>
        </p:txBody>
      </p:sp>
      <p:sp>
        <p:nvSpPr>
          <p:cNvPr id="3" name="内容占位符 2">
            <a:extLst>
              <a:ext uri="{FF2B5EF4-FFF2-40B4-BE49-F238E27FC236}">
                <a16:creationId xmlns:a16="http://schemas.microsoft.com/office/drawing/2014/main" id="{A1C0D2E0-A676-A646-8807-44727326E20F}"/>
              </a:ext>
            </a:extLst>
          </p:cNvPr>
          <p:cNvSpPr txBox="1">
            <a:spLocks/>
          </p:cNvSpPr>
          <p:nvPr/>
        </p:nvSpPr>
        <p:spPr>
          <a:xfrm>
            <a:off x="279756" y="2389118"/>
            <a:ext cx="4572147" cy="38115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冬青黑体简体中文 W3" panose="020B0300000000000000" pitchFamily="34" charset="-122"/>
                <a:ea typeface="冬青黑体简体中文 W3"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冬青黑体简体中文 W3" panose="020B0300000000000000" pitchFamily="34" charset="-122"/>
                <a:ea typeface="冬青黑体简体中文 W3"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冬青黑体简体中文 W3" panose="020B0300000000000000" pitchFamily="34" charset="-122"/>
                <a:ea typeface="冬青黑体简体中文 W3"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冬青黑体简体中文 W3" panose="020B0300000000000000" pitchFamily="34" charset="-122"/>
                <a:ea typeface="冬青黑体简体中文 W3"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nSpc>
                <a:spcPct val="100000"/>
              </a:lnSpc>
              <a:defRPr/>
            </a:pPr>
            <a:r>
              <a:rPr lang="zh-CN" altLang="en-US" sz="1800" dirty="0">
                <a:latin typeface="+mn-lt"/>
                <a:ea typeface="+mn-ea"/>
                <a:cs typeface="+mn-ea"/>
                <a:sym typeface="+mn-lt"/>
              </a:rPr>
              <a:t>按纸质拣货表单作业</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需熟悉拣货环境及商品属性</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员工需严格培训才能上岗</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视觉误差容易导致拣货出错</a:t>
            </a:r>
            <a:endParaRPr lang="en-US" altLang="zh-CN" sz="1800" dirty="0">
              <a:latin typeface="+mn-lt"/>
              <a:ea typeface="+mn-ea"/>
              <a:cs typeface="+mn-ea"/>
              <a:sym typeface="+mn-lt"/>
            </a:endParaRPr>
          </a:p>
          <a:p>
            <a:pPr marL="449239" indent="-363522">
              <a:lnSpc>
                <a:spcPct val="100000"/>
              </a:lnSpc>
              <a:defRPr/>
            </a:pPr>
            <a:r>
              <a:rPr lang="zh-CN" altLang="en-US" sz="1800" dirty="0">
                <a:latin typeface="+mn-lt"/>
                <a:ea typeface="+mn-ea"/>
                <a:cs typeface="+mn-ea"/>
                <a:sym typeface="+mn-lt"/>
              </a:rPr>
              <a:t>按单寻找货位，拣货速度慢、效率低</a:t>
            </a:r>
            <a:endParaRPr kumimoji="1" lang="zh-CN" altLang="en-US" sz="2000" dirty="0">
              <a:latin typeface="+mn-lt"/>
              <a:ea typeface="+mn-ea"/>
              <a:cs typeface="+mn-ea"/>
              <a:sym typeface="+mn-lt"/>
            </a:endParaRPr>
          </a:p>
        </p:txBody>
      </p:sp>
      <p:sp>
        <p:nvSpPr>
          <p:cNvPr id="4" name="TextBox 6"/>
          <p:cNvSpPr txBox="1"/>
          <p:nvPr/>
        </p:nvSpPr>
        <p:spPr>
          <a:xfrm>
            <a:off x="6162563" y="1348030"/>
            <a:ext cx="4776503" cy="597921"/>
          </a:xfrm>
          <a:prstGeom prst="rect">
            <a:avLst/>
          </a:prstGeom>
          <a:solidFill>
            <a:srgbClr val="1677B3"/>
          </a:solidFill>
          <a:ln w="15875">
            <a:noFill/>
          </a:ln>
        </p:spPr>
        <p:txBody>
          <a:bodyPr wrap="square" rtlCol="0">
            <a:spAutoFit/>
          </a:bodyPr>
          <a:lstStyle/>
          <a:p>
            <a:pPr algn="ctr">
              <a:lnSpc>
                <a:spcPct val="130000"/>
              </a:lnSpc>
            </a:pPr>
            <a:r>
              <a:rPr lang="en-US" altLang="zh-CN" sz="2800" dirty="0">
                <a:effectLst>
                  <a:outerShdw blurRad="38100" dist="38100" dir="2700000" algn="tl">
                    <a:srgbClr val="000000"/>
                  </a:outerShdw>
                </a:effectLst>
                <a:cs typeface="+mn-ea"/>
                <a:sym typeface="+mn-lt"/>
              </a:rPr>
              <a:t>DPS</a:t>
            </a:r>
            <a:r>
              <a:rPr lang="zh-CN" altLang="en-US" sz="2800" dirty="0">
                <a:effectLst>
                  <a:outerShdw blurRad="38100" dist="38100" dir="2700000" algn="tl">
                    <a:srgbClr val="000000"/>
                  </a:outerShdw>
                </a:effectLst>
                <a:cs typeface="+mn-ea"/>
                <a:sym typeface="+mn-lt"/>
              </a:rPr>
              <a:t>智能系统</a:t>
            </a:r>
          </a:p>
        </p:txBody>
      </p:sp>
      <p:sp>
        <p:nvSpPr>
          <p:cNvPr id="5" name="内容占位符 2">
            <a:extLst>
              <a:ext uri="{FF2B5EF4-FFF2-40B4-BE49-F238E27FC236}">
                <a16:creationId xmlns:a16="http://schemas.microsoft.com/office/drawing/2014/main" id="{A1C0D2E0-A676-A646-8807-44727326E20F}"/>
              </a:ext>
            </a:extLst>
          </p:cNvPr>
          <p:cNvSpPr txBox="1">
            <a:spLocks/>
          </p:cNvSpPr>
          <p:nvPr/>
        </p:nvSpPr>
        <p:spPr>
          <a:xfrm>
            <a:off x="6035563" y="2369022"/>
            <a:ext cx="6156437" cy="2615102"/>
          </a:xfrm>
          <a:prstGeom prst="rect">
            <a:avLst/>
          </a:prstGeom>
        </p:spPr>
        <p:txBody>
          <a:bodyPr vert="horz" lIns="91440" tIns="45720" rIns="91440" bIns="45720" rtlCol="0">
            <a:noAutofit/>
          </a:bodyPr>
          <a:lstStyle>
            <a:lvl1pPr marL="357170" indent="-271449" algn="just" defTabSz="914354" rtl="0" eaLnBrk="1" latinLnBrk="0" hangingPunct="1">
              <a:lnSpc>
                <a:spcPct val="150000"/>
              </a:lnSpc>
              <a:spcBef>
                <a:spcPts val="1800"/>
              </a:spcBef>
              <a:spcAft>
                <a:spcPts val="0"/>
              </a:spcAft>
              <a:buClr>
                <a:srgbClr val="C00000"/>
              </a:buClr>
              <a:buSzPct val="70000"/>
              <a:buFont typeface="Wingdings" panose="05000000000000000000" pitchFamily="2" charset="2"/>
              <a:buChar char="n"/>
              <a:defRPr sz="2200" kern="1200" baseline="0">
                <a:solidFill>
                  <a:schemeClr val="tx1">
                    <a:lumMod val="50000"/>
                  </a:schemeClr>
                </a:solidFill>
                <a:latin typeface="Arial" panose="020B0604020202020204" pitchFamily="34" charset="0"/>
                <a:ea typeface="微软雅黑" panose="020B0503020204020204" pitchFamily="34" charset="-122"/>
                <a:cs typeface="+mn-cs"/>
              </a:defRPr>
            </a:lvl1pPr>
            <a:lvl2pPr marL="357170" indent="-271449" algn="just" defTabSz="914354" rtl="0" eaLnBrk="1" latinLnBrk="0" hangingPunct="1">
              <a:lnSpc>
                <a:spcPct val="150000"/>
              </a:lnSpc>
              <a:spcBef>
                <a:spcPts val="0"/>
              </a:spcBef>
              <a:spcAft>
                <a:spcPts val="600"/>
              </a:spcAft>
              <a:buClr>
                <a:srgbClr val="C00000"/>
              </a:buClr>
              <a:buFont typeface="Wingdings" panose="05000000000000000000" pitchFamily="2" charset="2"/>
              <a:buChar char="n"/>
              <a:defRPr sz="2000" kern="1200" baseline="0">
                <a:solidFill>
                  <a:srgbClr val="7D7D7D"/>
                </a:solidFill>
                <a:latin typeface="幼圆" panose="02010509060101010101" pitchFamily="49" charset="-122"/>
                <a:ea typeface="幼圆" panose="02010509060101010101" pitchFamily="49" charset="-122"/>
                <a:cs typeface="+mn-cs"/>
              </a:defRPr>
            </a:lvl2pPr>
            <a:lvl3pPr marL="1257254" indent="-342900" algn="l" defTabSz="914354" rtl="0" eaLnBrk="1" latinLnBrk="0" hangingPunct="1">
              <a:lnSpc>
                <a:spcPct val="150000"/>
              </a:lnSpc>
              <a:spcBef>
                <a:spcPts val="500"/>
              </a:spcBef>
              <a:buClr>
                <a:srgbClr val="C00000"/>
              </a:buClr>
              <a:buFont typeface="Wingdings" panose="05000000000000000000" pitchFamily="2" charset="2"/>
              <a:buChar char="n"/>
              <a:defRPr sz="2000" b="0" i="0" u="none" kern="1200">
                <a:solidFill>
                  <a:schemeClr val="tx1">
                    <a:lumMod val="50000"/>
                  </a:schemeClr>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实现无纸化、标准化作业，新人立即上手</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zh-CN" sz="1800" dirty="0">
                <a:solidFill>
                  <a:schemeClr val="tx1"/>
                </a:solidFill>
                <a:latin typeface="+mn-lt"/>
                <a:ea typeface="+mn-ea"/>
                <a:cs typeface="+mn-ea"/>
                <a:sym typeface="+mn-lt"/>
              </a:rPr>
              <a:t>物料消耗的有效管控，提高拣配效率，降低</a:t>
            </a:r>
            <a:r>
              <a:rPr lang="zh-CN" altLang="en-US" sz="1800" dirty="0">
                <a:solidFill>
                  <a:schemeClr val="tx1"/>
                </a:solidFill>
                <a:latin typeface="+mn-lt"/>
                <a:ea typeface="+mn-ea"/>
                <a:cs typeface="+mn-ea"/>
                <a:sym typeface="+mn-lt"/>
              </a:rPr>
              <a:t>仓库</a:t>
            </a:r>
            <a:r>
              <a:rPr lang="zh-CN" altLang="zh-CN" sz="1800" dirty="0">
                <a:solidFill>
                  <a:schemeClr val="tx1"/>
                </a:solidFill>
                <a:latin typeface="+mn-lt"/>
                <a:ea typeface="+mn-ea"/>
                <a:cs typeface="+mn-ea"/>
                <a:sym typeface="+mn-lt"/>
              </a:rPr>
              <a:t>成本</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能够有效降低上料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拣货错误率，加快上料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拣货速度</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合理安排上料</a:t>
            </a:r>
            <a:r>
              <a:rPr lang="en-US" altLang="zh-CN" sz="1800" dirty="0">
                <a:solidFill>
                  <a:schemeClr val="tx1"/>
                </a:solidFill>
                <a:latin typeface="+mn-lt"/>
                <a:ea typeface="+mn-ea"/>
                <a:cs typeface="+mn-ea"/>
                <a:sym typeface="+mn-lt"/>
              </a:rPr>
              <a:t>/</a:t>
            </a:r>
            <a:r>
              <a:rPr lang="zh-CN" altLang="en-US" sz="1800" dirty="0">
                <a:solidFill>
                  <a:schemeClr val="tx1"/>
                </a:solidFill>
                <a:latin typeface="+mn-lt"/>
                <a:ea typeface="+mn-ea"/>
                <a:cs typeface="+mn-ea"/>
                <a:sym typeface="+mn-lt"/>
              </a:rPr>
              <a:t>拣货人员行走路线等功能</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弹性控制作业时间</a:t>
            </a:r>
            <a:endParaRPr lang="en-US" altLang="zh-CN" sz="1800" dirty="0">
              <a:solidFill>
                <a:schemeClr val="tx1"/>
              </a:solidFill>
              <a:latin typeface="+mn-lt"/>
              <a:ea typeface="+mn-ea"/>
              <a:cs typeface="+mn-ea"/>
              <a:sym typeface="+mn-lt"/>
            </a:endParaRPr>
          </a:p>
          <a:p>
            <a:pPr marL="449239" indent="-363522" algn="l" defTabSz="914400">
              <a:lnSpc>
                <a:spcPct val="100000"/>
              </a:lnSpc>
              <a:spcBef>
                <a:spcPts val="1000"/>
              </a:spcBef>
              <a:buClr>
                <a:schemeClr val="tx1"/>
              </a:buClr>
              <a:buFont typeface="Arial" panose="020B0604020202020204" pitchFamily="34" charset="0"/>
              <a:buChar char="•"/>
              <a:defRPr/>
            </a:pPr>
            <a:r>
              <a:rPr lang="zh-CN" altLang="en-US" sz="1800" dirty="0">
                <a:solidFill>
                  <a:schemeClr val="tx1"/>
                </a:solidFill>
                <a:latin typeface="+mn-lt"/>
                <a:ea typeface="+mn-ea"/>
                <a:cs typeface="+mn-ea"/>
                <a:sym typeface="+mn-lt"/>
              </a:rPr>
              <a:t>即时现场控制</a:t>
            </a:r>
            <a:endParaRPr lang="en-US" altLang="zh-CN" sz="1800" dirty="0">
              <a:solidFill>
                <a:schemeClr val="tx1"/>
              </a:solidFill>
              <a:latin typeface="+mn-lt"/>
              <a:ea typeface="+mn-ea"/>
              <a:cs typeface="+mn-ea"/>
              <a:sym typeface="+mn-lt"/>
            </a:endParaRPr>
          </a:p>
          <a:p>
            <a:pPr lvl="2">
              <a:buClr>
                <a:schemeClr val="tx1"/>
              </a:buClr>
              <a:buFont typeface="Wingdings" panose="05000000000000000000" pitchFamily="2" charset="2"/>
              <a:buChar char="l"/>
            </a:pPr>
            <a:endParaRPr kumimoji="1" lang="zh-CN" altLang="en-US" sz="1600" dirty="0">
              <a:solidFill>
                <a:schemeClr val="tx1"/>
              </a:solidFill>
              <a:cs typeface="+mn-ea"/>
              <a:sym typeface="+mn-lt"/>
            </a:endParaRPr>
          </a:p>
        </p:txBody>
      </p:sp>
      <p:sp>
        <p:nvSpPr>
          <p:cNvPr id="6" name="右箭头 5"/>
          <p:cNvSpPr/>
          <p:nvPr/>
        </p:nvSpPr>
        <p:spPr>
          <a:xfrm>
            <a:off x="4572000" y="3305474"/>
            <a:ext cx="1567543" cy="680725"/>
          </a:xfrm>
          <a:prstGeom prst="rightArrow">
            <a:avLst>
              <a:gd name="adj1" fmla="val 50000"/>
              <a:gd name="adj2" fmla="val 51239"/>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2"/>
          <p:cNvSpPr txBox="1"/>
          <p:nvPr/>
        </p:nvSpPr>
        <p:spPr>
          <a:xfrm>
            <a:off x="4759392" y="2837864"/>
            <a:ext cx="902811" cy="597921"/>
          </a:xfrm>
          <a:prstGeom prst="rect">
            <a:avLst/>
          </a:prstGeom>
          <a:noFill/>
        </p:spPr>
        <p:txBody>
          <a:bodyPr wrap="none" rtlCol="0">
            <a:spAutoFit/>
          </a:bodyPr>
          <a:lstStyle/>
          <a:p>
            <a:pPr>
              <a:lnSpc>
                <a:spcPct val="130000"/>
              </a:lnSpc>
            </a:pPr>
            <a:r>
              <a:rPr lang="zh-CN" altLang="en-US" sz="2800" dirty="0">
                <a:cs typeface="+mn-ea"/>
                <a:sym typeface="+mn-lt"/>
              </a:rPr>
              <a:t>转化</a:t>
            </a:r>
          </a:p>
        </p:txBody>
      </p:sp>
      <p:sp>
        <p:nvSpPr>
          <p:cNvPr id="8" name="TextBox 8"/>
          <p:cNvSpPr txBox="1"/>
          <p:nvPr/>
        </p:nvSpPr>
        <p:spPr>
          <a:xfrm>
            <a:off x="438591" y="1348030"/>
            <a:ext cx="4133409" cy="597921"/>
          </a:xfrm>
          <a:prstGeom prst="rect">
            <a:avLst/>
          </a:prstGeom>
          <a:solidFill>
            <a:srgbClr val="12AA9C"/>
          </a:solidFill>
          <a:ln w="15875">
            <a:noFill/>
          </a:ln>
        </p:spPr>
        <p:txBody>
          <a:bodyPr wrap="square" rtlCol="0">
            <a:spAutoFit/>
          </a:bodyPr>
          <a:lstStyle/>
          <a:p>
            <a:pPr algn="ctr">
              <a:lnSpc>
                <a:spcPct val="130000"/>
              </a:lnSpc>
            </a:pPr>
            <a:r>
              <a:rPr lang="zh-CN" altLang="en-US" sz="2800" dirty="0">
                <a:effectLst>
                  <a:outerShdw blurRad="38100" dist="38100" dir="2700000" algn="tl">
                    <a:srgbClr val="000000"/>
                  </a:outerShdw>
                </a:effectLst>
                <a:cs typeface="+mn-ea"/>
                <a:sym typeface="+mn-lt"/>
              </a:rPr>
              <a:t>人工上料</a:t>
            </a:r>
            <a:r>
              <a:rPr lang="en-US" altLang="zh-CN" sz="2800" dirty="0">
                <a:effectLst>
                  <a:outerShdw blurRad="38100" dist="38100" dir="2700000" algn="tl">
                    <a:srgbClr val="000000"/>
                  </a:outerShdw>
                </a:effectLst>
                <a:cs typeface="+mn-ea"/>
                <a:sym typeface="+mn-lt"/>
              </a:rPr>
              <a:t>/</a:t>
            </a:r>
            <a:r>
              <a:rPr lang="zh-CN" altLang="en-US" sz="2800" dirty="0">
                <a:effectLst>
                  <a:outerShdw blurRad="38100" dist="38100" dir="2700000" algn="tl">
                    <a:srgbClr val="000000"/>
                  </a:outerShdw>
                </a:effectLst>
                <a:cs typeface="+mn-ea"/>
                <a:sym typeface="+mn-lt"/>
              </a:rPr>
              <a:t>拣货</a:t>
            </a:r>
            <a:endParaRPr lang="en-US" altLang="zh-CN" sz="2800" dirty="0">
              <a:effectLst>
                <a:outerShdw blurRad="38100" dist="38100" dir="2700000" algn="tl">
                  <a:srgbClr val="000000"/>
                </a:outerShdw>
              </a:effectLst>
              <a:cs typeface="+mn-ea"/>
              <a:sym typeface="+mn-lt"/>
            </a:endParaRPr>
          </a:p>
        </p:txBody>
      </p:sp>
    </p:spTree>
    <p:extLst>
      <p:ext uri="{BB962C8B-B14F-4D97-AF65-F5344CB8AC3E}">
        <p14:creationId xmlns:p14="http://schemas.microsoft.com/office/powerpoint/2010/main" val="1402247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346339" y="801516"/>
            <a:ext cx="276832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第一步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工单和工单</a:t>
            </a:r>
            <a:r>
              <a:rPr lang="en-US" altLang="zh-CN" dirty="0">
                <a:effectLst>
                  <a:outerShdw blurRad="38100" dist="38100" dir="2700000" algn="tl">
                    <a:srgbClr val="000000"/>
                  </a:outerShdw>
                </a:effectLst>
                <a:cs typeface="+mn-ea"/>
                <a:sym typeface="+mn-lt"/>
              </a:rPr>
              <a:t>BOM</a:t>
            </a:r>
            <a:r>
              <a:rPr lang="zh-CN" altLang="en-US" dirty="0">
                <a:effectLst>
                  <a:outerShdw blurRad="38100" dist="38100" dir="2700000" algn="tl">
                    <a:srgbClr val="000000"/>
                  </a:outerShdw>
                </a:effectLst>
                <a:cs typeface="+mn-ea"/>
                <a:sym typeface="+mn-lt"/>
              </a:rPr>
              <a:t>接收</a:t>
            </a:r>
          </a:p>
        </p:txBody>
      </p:sp>
      <p:pic>
        <p:nvPicPr>
          <p:cNvPr id="7171"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l="1365" t="1496" r="642"/>
          <a:stretch/>
        </p:blipFill>
        <p:spPr bwMode="auto">
          <a:xfrm>
            <a:off x="279399" y="1516380"/>
            <a:ext cx="5267961" cy="399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圆角矩形 54"/>
          <p:cNvSpPr/>
          <p:nvPr/>
        </p:nvSpPr>
        <p:spPr>
          <a:xfrm>
            <a:off x="7694824" y="814544"/>
            <a:ext cx="33461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第二步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任务分配</a:t>
            </a:r>
          </a:p>
        </p:txBody>
      </p:sp>
      <p:pic>
        <p:nvPicPr>
          <p:cNvPr id="56"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635430" y="1524000"/>
            <a:ext cx="5464892" cy="234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6635430" y="3980579"/>
            <a:ext cx="5556569"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400" dirty="0">
                <a:cs typeface="+mn-ea"/>
                <a:sym typeface="+mn-lt"/>
              </a:rPr>
              <a:t>程序自动设定：将</a:t>
            </a:r>
            <a:r>
              <a:rPr lang="en-US" altLang="zh-CN" sz="1400" dirty="0">
                <a:cs typeface="+mn-ea"/>
                <a:sym typeface="+mn-lt"/>
              </a:rPr>
              <a:t>WMS</a:t>
            </a:r>
            <a:r>
              <a:rPr lang="zh-CN" altLang="en-US" sz="1400" dirty="0">
                <a:cs typeface="+mn-ea"/>
                <a:sym typeface="+mn-lt"/>
              </a:rPr>
              <a:t>中工单和工单</a:t>
            </a:r>
            <a:r>
              <a:rPr lang="en-US" altLang="zh-CN" sz="1400" dirty="0">
                <a:cs typeface="+mn-ea"/>
                <a:sym typeface="+mn-lt"/>
              </a:rPr>
              <a:t>BOM </a:t>
            </a:r>
            <a:r>
              <a:rPr lang="zh-CN" altLang="en-US" sz="1400" dirty="0">
                <a:cs typeface="+mn-ea"/>
                <a:sym typeface="+mn-lt"/>
              </a:rPr>
              <a:t>通过 </a:t>
            </a:r>
            <a:r>
              <a:rPr lang="en-US" altLang="zh-CN" sz="1400" dirty="0">
                <a:cs typeface="+mn-ea"/>
                <a:sym typeface="+mn-lt"/>
              </a:rPr>
              <a:t>Web Service </a:t>
            </a:r>
            <a:r>
              <a:rPr lang="zh-CN" altLang="en-US" sz="1400" dirty="0">
                <a:cs typeface="+mn-ea"/>
                <a:sym typeface="+mn-lt"/>
              </a:rPr>
              <a:t>接口方式下发到 </a:t>
            </a:r>
            <a:r>
              <a:rPr lang="en-US" altLang="zh-CN" sz="1400" dirty="0">
                <a:cs typeface="+mn-ea"/>
                <a:sym typeface="+mn-lt"/>
              </a:rPr>
              <a:t>DPS </a:t>
            </a:r>
            <a:r>
              <a:rPr lang="zh-CN" altLang="en-US" sz="1400" dirty="0">
                <a:cs typeface="+mn-ea"/>
                <a:sym typeface="+mn-lt"/>
              </a:rPr>
              <a:t>系统</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人工派发：</a:t>
            </a:r>
            <a:r>
              <a:rPr lang="en-US" altLang="zh-CN" sz="1400" dirty="0">
                <a:cs typeface="+mn-ea"/>
                <a:sym typeface="+mn-lt"/>
              </a:rPr>
              <a:t>DPS </a:t>
            </a:r>
            <a:r>
              <a:rPr lang="zh-CN" altLang="en-US" sz="1400" dirty="0">
                <a:cs typeface="+mn-ea"/>
                <a:sym typeface="+mn-lt"/>
              </a:rPr>
              <a:t>接收数据后，仓库主管进行工单合并，指派到对应拣货人员</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程序自动设定：根据合并工单和物料信息，确认物料所需库位，推导出所属区域。并显示到 </a:t>
            </a:r>
            <a:r>
              <a:rPr lang="en-US" altLang="zh-CN" sz="1400" dirty="0">
                <a:cs typeface="+mn-ea"/>
                <a:sym typeface="+mn-lt"/>
              </a:rPr>
              <a:t>PAD </a:t>
            </a:r>
            <a:r>
              <a:rPr lang="zh-CN" altLang="en-US" sz="1400" dirty="0">
                <a:cs typeface="+mn-ea"/>
                <a:sym typeface="+mn-lt"/>
              </a:rPr>
              <a:t>中，供拣货人员查阅</a:t>
            </a:r>
            <a:endParaRPr lang="en-US" altLang="zh-CN" sz="1400" dirty="0">
              <a:cs typeface="+mn-ea"/>
              <a:sym typeface="+mn-lt"/>
            </a:endParaRPr>
          </a:p>
        </p:txBody>
      </p:sp>
      <p:sp>
        <p:nvSpPr>
          <p:cNvPr id="3" name="矩形 2"/>
          <p:cNvSpPr/>
          <p:nvPr/>
        </p:nvSpPr>
        <p:spPr>
          <a:xfrm>
            <a:off x="2524125" y="2090515"/>
            <a:ext cx="206375" cy="127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右箭头 5"/>
          <p:cNvSpPr/>
          <p:nvPr/>
        </p:nvSpPr>
        <p:spPr>
          <a:xfrm>
            <a:off x="5731454" y="3027393"/>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35258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normAutofit/>
          </a:bodyPr>
          <a:lstStyle/>
          <a:p>
            <a:r>
              <a:rPr lang="zh-CN" altLang="en-US" b="0" dirty="0">
                <a:latin typeface="+mn-lt"/>
                <a:ea typeface="+mn-ea"/>
                <a:cs typeface="+mn-ea"/>
                <a:sym typeface="+mn-lt"/>
              </a:rPr>
              <a:t>项目背景介绍</a:t>
            </a:r>
          </a:p>
        </p:txBody>
      </p:sp>
    </p:spTree>
    <p:extLst>
      <p:ext uri="{BB962C8B-B14F-4D97-AF65-F5344CB8AC3E}">
        <p14:creationId xmlns:p14="http://schemas.microsoft.com/office/powerpoint/2010/main" val="3364439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19341"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第三步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拣货任务开始，确认工单和工单箱</a:t>
            </a:r>
          </a:p>
        </p:txBody>
      </p:sp>
      <p:sp>
        <p:nvSpPr>
          <p:cNvPr id="52" name="圆角矩形 51"/>
          <p:cNvSpPr/>
          <p:nvPr/>
        </p:nvSpPr>
        <p:spPr>
          <a:xfrm>
            <a:off x="6822831" y="898207"/>
            <a:ext cx="3637503"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第四步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查看随车</a:t>
            </a:r>
            <a:r>
              <a:rPr lang="en-US" altLang="zh-CN" dirty="0">
                <a:effectLst>
                  <a:outerShdw blurRad="38100" dist="38100" dir="2700000" algn="tl">
                    <a:srgbClr val="000000"/>
                  </a:outerShdw>
                </a:effectLst>
                <a:cs typeface="+mn-ea"/>
                <a:sym typeface="+mn-lt"/>
              </a:rPr>
              <a:t>PAD</a:t>
            </a:r>
            <a:r>
              <a:rPr lang="zh-CN" altLang="en-US" dirty="0">
                <a:effectLst>
                  <a:outerShdw blurRad="38100" dist="38100" dir="2700000" algn="tl">
                    <a:srgbClr val="000000"/>
                  </a:outerShdw>
                </a:effectLst>
                <a:cs typeface="+mn-ea"/>
                <a:sym typeface="+mn-lt"/>
              </a:rPr>
              <a:t>，确认拣货区域</a:t>
            </a:r>
          </a:p>
        </p:txBody>
      </p:sp>
      <p:grpSp>
        <p:nvGrpSpPr>
          <p:cNvPr id="9" name="组合 8"/>
          <p:cNvGrpSpPr/>
          <p:nvPr/>
        </p:nvGrpSpPr>
        <p:grpSpPr>
          <a:xfrm>
            <a:off x="2523411" y="1743288"/>
            <a:ext cx="3817727" cy="3127033"/>
            <a:chOff x="3306393" y="2309781"/>
            <a:chExt cx="5377130" cy="3805253"/>
          </a:xfrm>
        </p:grpSpPr>
        <p:grpSp>
          <p:nvGrpSpPr>
            <p:cNvPr id="28" name="组合 27"/>
            <p:cNvGrpSpPr/>
            <p:nvPr/>
          </p:nvGrpSpPr>
          <p:grpSpPr>
            <a:xfrm>
              <a:off x="3306393" y="2309781"/>
              <a:ext cx="5377130" cy="3805253"/>
              <a:chOff x="3781589" y="4504139"/>
              <a:chExt cx="701100" cy="810742"/>
            </a:xfrm>
          </p:grpSpPr>
          <p:sp>
            <p:nvSpPr>
              <p:cNvPr id="29" name="AutoShape 504"/>
              <p:cNvSpPr>
                <a:spLocks noChangeArrowheads="1"/>
              </p:cNvSpPr>
              <p:nvPr/>
            </p:nvSpPr>
            <p:spPr bwMode="auto">
              <a:xfrm>
                <a:off x="3839729" y="5020170"/>
                <a:ext cx="642960" cy="180184"/>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0" name="Freeform 505"/>
              <p:cNvSpPr>
                <a:spLocks/>
              </p:cNvSpPr>
              <p:nvPr/>
            </p:nvSpPr>
            <p:spPr bwMode="auto">
              <a:xfrm>
                <a:off x="3781589" y="4701382"/>
                <a:ext cx="159600" cy="428604"/>
              </a:xfrm>
              <a:custGeom>
                <a:avLst/>
                <a:gdLst>
                  <a:gd name="T0" fmla="*/ 50 w 129"/>
                  <a:gd name="T1" fmla="*/ 402 h 228"/>
                  <a:gd name="T2" fmla="*/ 0 w 129"/>
                  <a:gd name="T3" fmla="*/ 108 h 228"/>
                  <a:gd name="T4" fmla="*/ 99 w 129"/>
                  <a:gd name="T5" fmla="*/ 0 h 228"/>
                  <a:gd name="T6" fmla="*/ 140 w 129"/>
                  <a:gd name="T7" fmla="*/ 55 h 228"/>
                  <a:gd name="T8" fmla="*/ 0 60000 65536"/>
                  <a:gd name="T9" fmla="*/ 0 60000 65536"/>
                  <a:gd name="T10" fmla="*/ 0 60000 65536"/>
                  <a:gd name="T11" fmla="*/ 0 60000 65536"/>
                  <a:gd name="T12" fmla="*/ 0 w 129"/>
                  <a:gd name="T13" fmla="*/ 0 h 228"/>
                  <a:gd name="T14" fmla="*/ 129 w 129"/>
                  <a:gd name="T15" fmla="*/ 228 h 228"/>
                </a:gdLst>
                <a:ahLst/>
                <a:cxnLst>
                  <a:cxn ang="T8">
                    <a:pos x="T0" y="T1"/>
                  </a:cxn>
                  <a:cxn ang="T9">
                    <a:pos x="T2" y="T3"/>
                  </a:cxn>
                  <a:cxn ang="T10">
                    <a:pos x="T4" y="T5"/>
                  </a:cxn>
                  <a:cxn ang="T11">
                    <a:pos x="T6" y="T7"/>
                  </a:cxn>
                </a:cxnLst>
                <a:rect l="T12" t="T13" r="T14" b="T15"/>
                <a:pathLst>
                  <a:path w="129" h="228">
                    <a:moveTo>
                      <a:pt x="46" y="228"/>
                    </a:moveTo>
                    <a:lnTo>
                      <a:pt x="0" y="61"/>
                    </a:lnTo>
                    <a:lnTo>
                      <a:pt x="91" y="0"/>
                    </a:lnTo>
                    <a:lnTo>
                      <a:pt x="129" y="31"/>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00">
                  <a:cs typeface="+mn-ea"/>
                  <a:sym typeface="+mn-lt"/>
                </a:endParaRPr>
              </a:p>
            </p:txBody>
          </p:sp>
          <p:sp>
            <p:nvSpPr>
              <p:cNvPr id="31" name="AutoShape 506"/>
              <p:cNvSpPr>
                <a:spLocks noChangeArrowheads="1"/>
              </p:cNvSpPr>
              <p:nvPr/>
            </p:nvSpPr>
            <p:spPr bwMode="auto">
              <a:xfrm>
                <a:off x="3852269" y="4867706"/>
                <a:ext cx="247380" cy="274008"/>
              </a:xfrm>
              <a:prstGeom prst="cube">
                <a:avLst>
                  <a:gd name="adj" fmla="val 25000"/>
                </a:avLst>
              </a:prstGeom>
              <a:solidFill>
                <a:srgbClr val="FF00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2" name="Oval 507"/>
              <p:cNvSpPr>
                <a:spLocks noChangeArrowheads="1"/>
              </p:cNvSpPr>
              <p:nvPr/>
            </p:nvSpPr>
            <p:spPr bwMode="auto">
              <a:xfrm>
                <a:off x="3863669" y="5208263"/>
                <a:ext cx="69540" cy="106618"/>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3" name="Oval 508"/>
              <p:cNvSpPr>
                <a:spLocks noChangeArrowheads="1"/>
              </p:cNvSpPr>
              <p:nvPr/>
            </p:nvSpPr>
            <p:spPr bwMode="auto">
              <a:xfrm>
                <a:off x="4262669" y="5208263"/>
                <a:ext cx="70680" cy="104485"/>
              </a:xfrm>
              <a:prstGeom prst="ellipse">
                <a:avLst/>
              </a:prstGeom>
              <a:solidFill>
                <a:schemeClr val="bg1"/>
              </a:solidFill>
              <a:ln w="57150" cmpd="thickThin">
                <a:solidFill>
                  <a:schemeClr val="tx1"/>
                </a:solidFill>
                <a:round/>
                <a:headEnd/>
                <a:tailEnd/>
              </a:ln>
            </p:spPr>
            <p:txBody>
              <a:bodyPr wrap="none" anchor="ctr"/>
              <a:lstStyle/>
              <a:p>
                <a:endParaRPr lang="zh-CN" altLang="en-US" sz="1800">
                  <a:cs typeface="+mn-ea"/>
                  <a:sym typeface="+mn-lt"/>
                </a:endParaRPr>
              </a:p>
            </p:txBody>
          </p:sp>
          <p:sp>
            <p:nvSpPr>
              <p:cNvPr id="34" name="AutoShape 509"/>
              <p:cNvSpPr>
                <a:spLocks noChangeArrowheads="1"/>
              </p:cNvSpPr>
              <p:nvPr/>
            </p:nvSpPr>
            <p:spPr bwMode="auto">
              <a:xfrm>
                <a:off x="4067729" y="4870905"/>
                <a:ext cx="247380" cy="272942"/>
              </a:xfrm>
              <a:prstGeom prst="cube">
                <a:avLst>
                  <a:gd name="adj" fmla="val 25000"/>
                </a:avLst>
              </a:prstGeom>
              <a:solidFill>
                <a:schemeClr val="accent5">
                  <a:lumMod val="60000"/>
                  <a:lumOff val="40000"/>
                </a:schemeClr>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5" name="AutoShape 510"/>
              <p:cNvSpPr>
                <a:spLocks noChangeArrowheads="1"/>
              </p:cNvSpPr>
              <p:nvPr/>
            </p:nvSpPr>
            <p:spPr bwMode="auto">
              <a:xfrm>
                <a:off x="3837449" y="4698184"/>
                <a:ext cx="642960" cy="181250"/>
              </a:xfrm>
              <a:prstGeom prst="cube">
                <a:avLst>
                  <a:gd name="adj" fmla="val 69389"/>
                </a:avLst>
              </a:prstGeom>
              <a:solidFill>
                <a:srgbClr val="CCFFCC"/>
              </a:solidFill>
              <a:ln w="9525">
                <a:solidFill>
                  <a:schemeClr val="tx1"/>
                </a:solidFill>
                <a:miter lim="800000"/>
                <a:headEnd/>
                <a:tailEnd/>
              </a:ln>
            </p:spPr>
            <p:txBody>
              <a:bodyPr wrap="none" anchor="ctr"/>
              <a:lstStyle/>
              <a:p>
                <a:endParaRPr lang="zh-CN" altLang="en-US" sz="1800">
                  <a:cs typeface="+mn-ea"/>
                  <a:sym typeface="+mn-lt"/>
                </a:endParaRPr>
              </a:p>
            </p:txBody>
          </p:sp>
          <p:sp>
            <p:nvSpPr>
              <p:cNvPr id="36" name="AutoShape 511"/>
              <p:cNvSpPr>
                <a:spLocks noChangeArrowheads="1"/>
              </p:cNvSpPr>
              <p:nvPr/>
            </p:nvSpPr>
            <p:spPr bwMode="auto">
              <a:xfrm>
                <a:off x="3865949" y="4504139"/>
                <a:ext cx="248520" cy="272942"/>
              </a:xfrm>
              <a:prstGeom prst="cube">
                <a:avLst>
                  <a:gd name="adj" fmla="val 25000"/>
                </a:avLst>
              </a:prstGeom>
              <a:solidFill>
                <a:srgbClr val="3399FF"/>
              </a:solidFill>
              <a:ln w="9525">
                <a:solidFill>
                  <a:schemeClr val="tx1"/>
                </a:solidFill>
                <a:miter lim="800000"/>
                <a:headEnd/>
                <a:tailEnd/>
              </a:ln>
            </p:spPr>
            <p:txBody>
              <a:bodyPr wrap="none" anchor="ctr"/>
              <a:lstStyle/>
              <a:p>
                <a:pPr algn="ctr"/>
                <a:endParaRPr lang="ja-JP" altLang="en-US" sz="1600" dirty="0">
                  <a:cs typeface="+mn-ea"/>
                  <a:sym typeface="+mn-lt"/>
                </a:endParaRPr>
              </a:p>
            </p:txBody>
          </p:sp>
          <p:sp>
            <p:nvSpPr>
              <p:cNvPr id="37" name="AutoShape 512"/>
              <p:cNvSpPr>
                <a:spLocks noChangeArrowheads="1"/>
              </p:cNvSpPr>
              <p:nvPr/>
            </p:nvSpPr>
            <p:spPr bwMode="auto">
              <a:xfrm>
                <a:off x="4081409" y="4507338"/>
                <a:ext cx="248520" cy="272942"/>
              </a:xfrm>
              <a:prstGeom prst="cube">
                <a:avLst>
                  <a:gd name="adj" fmla="val 25000"/>
                </a:avLst>
              </a:prstGeom>
              <a:solidFill>
                <a:srgbClr val="FFFF00"/>
              </a:solidFill>
              <a:ln w="9525">
                <a:solidFill>
                  <a:schemeClr val="tx1"/>
                </a:solidFill>
                <a:miter lim="800000"/>
                <a:headEnd/>
                <a:tailEnd/>
              </a:ln>
            </p:spPr>
            <p:txBody>
              <a:bodyPr wrap="none" anchor="ctr"/>
              <a:lstStyle/>
              <a:p>
                <a:pPr algn="ctr"/>
                <a:endParaRPr lang="ja-JP" altLang="en-US" sz="1600" dirty="0">
                  <a:cs typeface="+mn-ea"/>
                  <a:sym typeface="+mn-lt"/>
                </a:endParaRPr>
              </a:p>
            </p:txBody>
          </p:sp>
        </p:grpSp>
        <p:grpSp>
          <p:nvGrpSpPr>
            <p:cNvPr id="11" name="组合 10"/>
            <p:cNvGrpSpPr/>
            <p:nvPr/>
          </p:nvGrpSpPr>
          <p:grpSpPr>
            <a:xfrm>
              <a:off x="5553768" y="2326064"/>
              <a:ext cx="1243252" cy="295688"/>
              <a:chOff x="805770" y="2565955"/>
              <a:chExt cx="1424666" cy="487714"/>
            </a:xfrm>
          </p:grpSpPr>
          <p:sp>
            <p:nvSpPr>
              <p:cNvPr id="25"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6"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2</a:t>
                </a:r>
              </a:p>
            </p:txBody>
          </p:sp>
        </p:grpSp>
        <p:grpSp>
          <p:nvGrpSpPr>
            <p:cNvPr id="12" name="组合 11"/>
            <p:cNvGrpSpPr/>
            <p:nvPr/>
          </p:nvGrpSpPr>
          <p:grpSpPr>
            <a:xfrm>
              <a:off x="3980706" y="3878821"/>
              <a:ext cx="1243252" cy="295688"/>
              <a:chOff x="805770" y="2565955"/>
              <a:chExt cx="1424666" cy="487714"/>
            </a:xfrm>
          </p:grpSpPr>
          <p:sp>
            <p:nvSpPr>
              <p:cNvPr id="23"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4"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3</a:t>
                </a:r>
              </a:p>
            </p:txBody>
          </p:sp>
        </p:grpSp>
        <p:grpSp>
          <p:nvGrpSpPr>
            <p:cNvPr id="13" name="组合 12"/>
            <p:cNvGrpSpPr/>
            <p:nvPr/>
          </p:nvGrpSpPr>
          <p:grpSpPr>
            <a:xfrm>
              <a:off x="4071721" y="2316453"/>
              <a:ext cx="1243252" cy="295688"/>
              <a:chOff x="805770" y="2565955"/>
              <a:chExt cx="1424666" cy="487714"/>
            </a:xfrm>
          </p:grpSpPr>
          <p:sp>
            <p:nvSpPr>
              <p:cNvPr id="21"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2"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1</a:t>
                </a:r>
                <a:endParaRPr lang="en-US" altLang="zh-CN" sz="1100" dirty="0">
                  <a:cs typeface="+mn-ea"/>
                  <a:sym typeface="+mn-lt"/>
                </a:endParaRPr>
              </a:p>
            </p:txBody>
          </p:sp>
        </p:grpSp>
        <p:grpSp>
          <p:nvGrpSpPr>
            <p:cNvPr id="14" name="组合 13"/>
            <p:cNvGrpSpPr/>
            <p:nvPr/>
          </p:nvGrpSpPr>
          <p:grpSpPr>
            <a:xfrm>
              <a:off x="5540110" y="3912563"/>
              <a:ext cx="1243252" cy="295688"/>
              <a:chOff x="805770" y="2565955"/>
              <a:chExt cx="1424666" cy="487714"/>
            </a:xfrm>
          </p:grpSpPr>
          <p:sp>
            <p:nvSpPr>
              <p:cNvPr id="19" name="Freeform 5"/>
              <p:cNvSpPr/>
              <p:nvPr/>
            </p:nvSpPr>
            <p:spPr bwMode="auto">
              <a:xfrm>
                <a:off x="805770" y="2565955"/>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662158"/>
              </a:solidFill>
              <a:ln>
                <a:noFill/>
              </a:ln>
            </p:spPr>
            <p:txBody>
              <a:bodyPr vert="horz" wrap="square" lIns="91440" tIns="45720" rIns="91440" bIns="45720" numCol="1" anchor="t" anchorCtr="0" compatLnSpc="1"/>
              <a:lstStyle/>
              <a:p>
                <a:endParaRPr lang="zh-CN" altLang="en-US" sz="1800">
                  <a:cs typeface="+mn-ea"/>
                  <a:sym typeface="+mn-lt"/>
                </a:endParaRPr>
              </a:p>
            </p:txBody>
          </p:sp>
          <p:sp>
            <p:nvSpPr>
              <p:cNvPr id="20" name="Rectangle 24"/>
              <p:cNvSpPr>
                <a:spLocks noChangeArrowheads="1"/>
              </p:cNvSpPr>
              <p:nvPr/>
            </p:nvSpPr>
            <p:spPr bwMode="auto">
              <a:xfrm>
                <a:off x="1167383" y="2608631"/>
                <a:ext cx="709364" cy="40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dirty="0">
                    <a:cs typeface="+mn-ea"/>
                    <a:sym typeface="+mn-lt"/>
                  </a:rPr>
                  <a:t>工单</a:t>
                </a:r>
                <a:r>
                  <a:rPr lang="en-US" altLang="zh-CN" sz="1200" dirty="0">
                    <a:cs typeface="+mn-ea"/>
                    <a:sym typeface="+mn-lt"/>
                  </a:rPr>
                  <a:t>4</a:t>
                </a:r>
              </a:p>
            </p:txBody>
          </p:sp>
        </p:grpSp>
        <p:pic>
          <p:nvPicPr>
            <p:cNvPr id="1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02193" y="2829039"/>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9335" y="2819046"/>
              <a:ext cx="1021766" cy="55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95101" y="4553349"/>
              <a:ext cx="1128857"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29925" y="4553349"/>
              <a:ext cx="1243190" cy="56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Box 2"/>
          <p:cNvSpPr txBox="1"/>
          <p:nvPr/>
        </p:nvSpPr>
        <p:spPr>
          <a:xfrm>
            <a:off x="133598" y="4974254"/>
            <a:ext cx="6030818" cy="1221745"/>
          </a:xfrm>
          <a:prstGeom prst="rect">
            <a:avLst/>
          </a:prstGeom>
          <a:noFill/>
        </p:spPr>
        <p:txBody>
          <a:bodyPr wrap="none" rtlCol="0">
            <a:spAutoFit/>
          </a:bodyPr>
          <a:lstStyle/>
          <a:p>
            <a:pPr>
              <a:lnSpc>
                <a:spcPct val="130000"/>
              </a:lnSpc>
            </a:pPr>
            <a:r>
              <a:rPr lang="zh-CN" altLang="en-US" sz="1600" dirty="0">
                <a:cs typeface="+mn-ea"/>
                <a:sym typeface="+mn-lt"/>
              </a:rPr>
              <a:t>为提高拣货效率：</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一个仓库管理员同时执行</a:t>
            </a:r>
            <a:r>
              <a:rPr lang="en-US" altLang="zh-CN" sz="1400" dirty="0">
                <a:cs typeface="+mn-ea"/>
                <a:sym typeface="+mn-lt"/>
              </a:rPr>
              <a:t>4</a:t>
            </a:r>
            <a:r>
              <a:rPr lang="zh-CN" altLang="en-US" sz="1400" dirty="0">
                <a:cs typeface="+mn-ea"/>
                <a:sym typeface="+mn-lt"/>
              </a:rPr>
              <a:t>个工单拣货任务</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一个工单绑定一个工单箱，工单箱有唯一箱号条码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系统中统计一个拣货任务下</a:t>
            </a:r>
            <a:r>
              <a:rPr lang="en-US" altLang="zh-CN" sz="1400" dirty="0">
                <a:cs typeface="+mn-ea"/>
                <a:sym typeface="+mn-lt"/>
              </a:rPr>
              <a:t>4</a:t>
            </a:r>
            <a:r>
              <a:rPr lang="zh-CN" altLang="en-US" sz="1400" dirty="0">
                <a:cs typeface="+mn-ea"/>
                <a:sym typeface="+mn-lt"/>
              </a:rPr>
              <a:t>个工单的物料合集，确认物料所在仓库区域</a:t>
            </a:r>
            <a:endParaRPr lang="en-US" altLang="zh-CN" sz="1400" dirty="0">
              <a:cs typeface="+mn-ea"/>
              <a:sym typeface="+mn-lt"/>
            </a:endParaRPr>
          </a:p>
        </p:txBody>
      </p:sp>
      <p:pic>
        <p:nvPicPr>
          <p:cNvPr id="8196"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76701" y="2618930"/>
            <a:ext cx="1123846" cy="957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65973" y="1516389"/>
            <a:ext cx="5573500" cy="480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矩形 107"/>
          <p:cNvSpPr/>
          <p:nvPr/>
        </p:nvSpPr>
        <p:spPr>
          <a:xfrm>
            <a:off x="6822830" y="2026697"/>
            <a:ext cx="4752871" cy="325873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0" name="TextBox 5"/>
          <p:cNvSpPr txBox="1"/>
          <p:nvPr/>
        </p:nvSpPr>
        <p:spPr>
          <a:xfrm>
            <a:off x="6822831" y="2029778"/>
            <a:ext cx="4815883" cy="621580"/>
          </a:xfrm>
          <a:prstGeom prst="rect">
            <a:avLst/>
          </a:prstGeom>
          <a:solidFill>
            <a:srgbClr val="EC7016"/>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正在执行 </a:t>
            </a:r>
            <a:r>
              <a:rPr kumimoji="0" lang="en-US" altLang="zh-CN" sz="1400" b="0" i="0" u="none" strike="noStrike" kern="0" cap="none" spc="0" normalizeH="0" baseline="0" noProof="0" dirty="0">
                <a:ln>
                  <a:noFill/>
                </a:ln>
                <a:solidFill>
                  <a:prstClr val="white"/>
                </a:solidFill>
                <a:effectLst/>
                <a:uLnTx/>
                <a:uFillTx/>
                <a:cs typeface="+mn-ea"/>
                <a:sym typeface="+mn-lt"/>
              </a:rPr>
              <a:t>A210</a:t>
            </a:r>
            <a:r>
              <a:rPr kumimoji="0" lang="zh-CN" altLang="en-US" sz="1400" b="0" i="0" u="none" strike="noStrike" kern="0" cap="none" spc="0" normalizeH="0" baseline="0" noProof="0" dirty="0">
                <a:ln>
                  <a:noFill/>
                </a:ln>
                <a:solidFill>
                  <a:prstClr val="white"/>
                </a:solidFill>
                <a:effectLst/>
                <a:uLnTx/>
                <a:uFillTx/>
                <a:cs typeface="+mn-ea"/>
                <a:sym typeface="+mn-lt"/>
              </a:rPr>
              <a:t>拣货任务                              执行人：  张希</a:t>
            </a:r>
          </a:p>
        </p:txBody>
      </p:sp>
      <p:graphicFrame>
        <p:nvGraphicFramePr>
          <p:cNvPr id="111" name="表格 110"/>
          <p:cNvGraphicFramePr>
            <a:graphicFrameLocks noGrp="1"/>
          </p:cNvGraphicFramePr>
          <p:nvPr>
            <p:extLst>
              <p:ext uri="{D42A27DB-BD31-4B8C-83A1-F6EECF244321}">
                <p14:modId xmlns:p14="http://schemas.microsoft.com/office/powerpoint/2010/main" val="1635888053"/>
              </p:ext>
            </p:extLst>
          </p:nvPr>
        </p:nvGraphicFramePr>
        <p:xfrm>
          <a:off x="6846143" y="2422285"/>
          <a:ext cx="4752872" cy="1350233"/>
        </p:xfrm>
        <a:graphic>
          <a:graphicData uri="http://schemas.openxmlformats.org/drawingml/2006/table">
            <a:tbl>
              <a:tblPr firstRow="1" bandRow="1"/>
              <a:tblGrid>
                <a:gridCol w="3591592">
                  <a:extLst>
                    <a:ext uri="{9D8B030D-6E8A-4147-A177-3AD203B41FA5}">
                      <a16:colId xmlns:a16="http://schemas.microsoft.com/office/drawing/2014/main" val="20000"/>
                    </a:ext>
                  </a:extLst>
                </a:gridCol>
                <a:gridCol w="1161280">
                  <a:extLst>
                    <a:ext uri="{9D8B030D-6E8A-4147-A177-3AD203B41FA5}">
                      <a16:colId xmlns:a16="http://schemas.microsoft.com/office/drawing/2014/main" val="20001"/>
                    </a:ext>
                  </a:extLst>
                </a:gridCol>
              </a:tblGrid>
              <a:tr h="313913">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拣货状态</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18A194</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100" dirty="0">
                          <a:solidFill>
                            <a:schemeClr val="bg2">
                              <a:lumMod val="10000"/>
                            </a:schemeClr>
                          </a:solidFill>
                          <a:latin typeface="+mn-lt"/>
                          <a:ea typeface="+mn-ea"/>
                          <a:cs typeface="+mn-ea"/>
                          <a:sym typeface="+mn-lt"/>
                        </a:rPr>
                        <a:t>已完成</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18A195</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90%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18A196</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70%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3"/>
                  </a:ext>
                </a:extLst>
              </a:tr>
              <a:tr h="219309">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chemeClr val="accent5">
                              <a:lumMod val="75000"/>
                            </a:schemeClr>
                          </a:solidFill>
                          <a:latin typeface="+mn-lt"/>
                          <a:ea typeface="+mn-ea"/>
                          <a:cs typeface="+mn-ea"/>
                          <a:sym typeface="+mn-lt"/>
                        </a:rPr>
                        <a:t>18A197</a:t>
                      </a:r>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100" u="sng" dirty="0">
                          <a:solidFill>
                            <a:srgbClr val="00B050"/>
                          </a:solidFill>
                          <a:latin typeface="+mn-lt"/>
                          <a:ea typeface="+mn-ea"/>
                          <a:cs typeface="+mn-ea"/>
                          <a:sym typeface="+mn-lt"/>
                        </a:rPr>
                        <a:t>60%</a:t>
                      </a:r>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4"/>
                  </a:ext>
                </a:extLst>
              </a:tr>
            </a:tbl>
          </a:graphicData>
        </a:graphic>
      </p:graphicFrame>
      <p:grpSp>
        <p:nvGrpSpPr>
          <p:cNvPr id="112" name="组合 111"/>
          <p:cNvGrpSpPr/>
          <p:nvPr/>
        </p:nvGrpSpPr>
        <p:grpSpPr>
          <a:xfrm>
            <a:off x="6882546" y="3820064"/>
            <a:ext cx="4693154" cy="1465369"/>
            <a:chOff x="908356" y="2705699"/>
            <a:chExt cx="6392556" cy="1918044"/>
          </a:xfrm>
        </p:grpSpPr>
        <p:grpSp>
          <p:nvGrpSpPr>
            <p:cNvPr id="113" name="组合 112"/>
            <p:cNvGrpSpPr/>
            <p:nvPr/>
          </p:nvGrpSpPr>
          <p:grpSpPr>
            <a:xfrm>
              <a:off x="1234303" y="2705700"/>
              <a:ext cx="6066609" cy="1918043"/>
              <a:chOff x="1063032" y="1636939"/>
              <a:chExt cx="10243457" cy="4176973"/>
            </a:xfrm>
          </p:grpSpPr>
          <p:pic>
            <p:nvPicPr>
              <p:cNvPr id="11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椭圆 137"/>
              <p:cNvSpPr/>
              <p:nvPr/>
            </p:nvSpPr>
            <p:spPr>
              <a:xfrm>
                <a:off x="1694645"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39" name="椭圆 138"/>
              <p:cNvSpPr/>
              <p:nvPr/>
            </p:nvSpPr>
            <p:spPr>
              <a:xfrm>
                <a:off x="3081317"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0" name="椭圆 139"/>
              <p:cNvSpPr/>
              <p:nvPr/>
            </p:nvSpPr>
            <p:spPr>
              <a:xfrm>
                <a:off x="1620779" y="297473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1" name="椭圆 140"/>
              <p:cNvSpPr/>
              <p:nvPr/>
            </p:nvSpPr>
            <p:spPr>
              <a:xfrm>
                <a:off x="2930592" y="323054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2" name="椭圆 141"/>
              <p:cNvSpPr/>
              <p:nvPr/>
            </p:nvSpPr>
            <p:spPr>
              <a:xfrm>
                <a:off x="2016192" y="321546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3" name="椭圆 142"/>
              <p:cNvSpPr/>
              <p:nvPr/>
            </p:nvSpPr>
            <p:spPr>
              <a:xfrm>
                <a:off x="3684218" y="323054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4" name="椭圆 143"/>
              <p:cNvSpPr/>
              <p:nvPr/>
            </p:nvSpPr>
            <p:spPr>
              <a:xfrm>
                <a:off x="2317642" y="426301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5" name="椭圆 144"/>
              <p:cNvSpPr/>
              <p:nvPr/>
            </p:nvSpPr>
            <p:spPr>
              <a:xfrm>
                <a:off x="2027737" y="40222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6" name="椭圆 145"/>
              <p:cNvSpPr/>
              <p:nvPr/>
            </p:nvSpPr>
            <p:spPr>
              <a:xfrm>
                <a:off x="5673792" y="187443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7" name="椭圆 146"/>
              <p:cNvSpPr/>
              <p:nvPr/>
            </p:nvSpPr>
            <p:spPr>
              <a:xfrm>
                <a:off x="8525671" y="189955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8" name="椭圆 147"/>
              <p:cNvSpPr/>
              <p:nvPr/>
            </p:nvSpPr>
            <p:spPr>
              <a:xfrm>
                <a:off x="9835484" y="215536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9" name="椭圆 148"/>
              <p:cNvSpPr/>
              <p:nvPr/>
            </p:nvSpPr>
            <p:spPr>
              <a:xfrm>
                <a:off x="8921084" y="214029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0" name="椭圆 149"/>
              <p:cNvSpPr/>
              <p:nvPr/>
            </p:nvSpPr>
            <p:spPr>
              <a:xfrm>
                <a:off x="10589110" y="215536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1" name="椭圆 150"/>
              <p:cNvSpPr/>
              <p:nvPr/>
            </p:nvSpPr>
            <p:spPr>
              <a:xfrm>
                <a:off x="5695385" y="241757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2" name="椭圆 151"/>
              <p:cNvSpPr/>
              <p:nvPr/>
            </p:nvSpPr>
            <p:spPr>
              <a:xfrm>
                <a:off x="6710268" y="2413486"/>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3" name="椭圆 152"/>
              <p:cNvSpPr/>
              <p:nvPr/>
            </p:nvSpPr>
            <p:spPr>
              <a:xfrm>
                <a:off x="5673791" y="2974729"/>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4" name="椭圆 153"/>
              <p:cNvSpPr/>
              <p:nvPr/>
            </p:nvSpPr>
            <p:spPr>
              <a:xfrm>
                <a:off x="5985467" y="323054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5" name="椭圆 154"/>
              <p:cNvSpPr/>
              <p:nvPr/>
            </p:nvSpPr>
            <p:spPr>
              <a:xfrm>
                <a:off x="9394370" y="2170021"/>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6" name="椭圆 155"/>
              <p:cNvSpPr/>
              <p:nvPr/>
            </p:nvSpPr>
            <p:spPr>
              <a:xfrm>
                <a:off x="2103099" y="5089904"/>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7" name="椭圆 156"/>
              <p:cNvSpPr/>
              <p:nvPr/>
            </p:nvSpPr>
            <p:spPr>
              <a:xfrm>
                <a:off x="2604020" y="537042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8" name="椭圆 157"/>
              <p:cNvSpPr/>
              <p:nvPr/>
            </p:nvSpPr>
            <p:spPr>
              <a:xfrm>
                <a:off x="3156679" y="5104980"/>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59" name="椭圆 158"/>
              <p:cNvSpPr/>
              <p:nvPr/>
            </p:nvSpPr>
            <p:spPr>
              <a:xfrm>
                <a:off x="8580936" y="2969702"/>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0" name="椭圆 159"/>
              <p:cNvSpPr/>
              <p:nvPr/>
            </p:nvSpPr>
            <p:spPr>
              <a:xfrm>
                <a:off x="8892612" y="3225513"/>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1" name="椭圆 160"/>
              <p:cNvSpPr/>
              <p:nvPr/>
            </p:nvSpPr>
            <p:spPr>
              <a:xfrm>
                <a:off x="5383709"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2" name="椭圆 161"/>
              <p:cNvSpPr/>
              <p:nvPr/>
            </p:nvSpPr>
            <p:spPr>
              <a:xfrm>
                <a:off x="5695385"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3" name="椭圆 162"/>
              <p:cNvSpPr/>
              <p:nvPr/>
            </p:nvSpPr>
            <p:spPr>
              <a:xfrm>
                <a:off x="6398592" y="4049487"/>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64" name="椭圆 163"/>
              <p:cNvSpPr/>
              <p:nvPr/>
            </p:nvSpPr>
            <p:spPr>
              <a:xfrm>
                <a:off x="6710268" y="4305298"/>
                <a:ext cx="150725" cy="180871"/>
              </a:xfrm>
              <a:prstGeom prst="ellipse">
                <a:avLst/>
              </a:prstGeom>
              <a:solidFill>
                <a:srgbClr val="E648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4" name="矩形 113"/>
            <p:cNvSpPr/>
            <p:nvPr/>
          </p:nvSpPr>
          <p:spPr>
            <a:xfrm>
              <a:off x="914398" y="2705699"/>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A</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5" name="矩形 114"/>
            <p:cNvSpPr/>
            <p:nvPr/>
          </p:nvSpPr>
          <p:spPr>
            <a:xfrm>
              <a:off x="914398" y="3192053"/>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B</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6" name="矩形 115"/>
            <p:cNvSpPr/>
            <p:nvPr/>
          </p:nvSpPr>
          <p:spPr>
            <a:xfrm>
              <a:off x="908357" y="3711817"/>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C</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7" name="矩形 116"/>
            <p:cNvSpPr/>
            <p:nvPr/>
          </p:nvSpPr>
          <p:spPr>
            <a:xfrm>
              <a:off x="908356" y="4198168"/>
              <a:ext cx="319905" cy="398113"/>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cs typeface="+mn-ea"/>
                  <a:sym typeface="+mn-lt"/>
                </a:rPr>
                <a:t>D</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165" name="矩形 164"/>
          <p:cNvSpPr/>
          <p:nvPr/>
        </p:nvSpPr>
        <p:spPr>
          <a:xfrm>
            <a:off x="6562029" y="5510144"/>
            <a:ext cx="6096000" cy="381258"/>
          </a:xfrm>
          <a:prstGeom prst="rect">
            <a:avLst/>
          </a:prstGeom>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红点标记为该库位需拣货</a:t>
            </a:r>
            <a:endParaRPr kumimoji="0" lang="en-US" altLang="zh-CN" sz="16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166" name="图片 165"/>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10308" b="90154" l="46000" r="99385"/>
                    </a14:imgEffect>
                  </a14:imgLayer>
                </a14:imgProps>
              </a:ext>
              <a:ext uri="{28A0092B-C50C-407E-A947-70E740481C1C}">
                <a14:useLocalDpi xmlns:a14="http://schemas.microsoft.com/office/drawing/2010/main"/>
              </a:ext>
            </a:extLst>
          </a:blip>
          <a:srcRect l="43439" t="10582" b="11111"/>
          <a:stretch/>
        </p:blipFill>
        <p:spPr>
          <a:xfrm flipH="1">
            <a:off x="90429" y="1567456"/>
            <a:ext cx="2370564" cy="3281981"/>
          </a:xfrm>
          <a:prstGeom prst="rect">
            <a:avLst/>
          </a:prstGeom>
        </p:spPr>
      </p:pic>
    </p:spTree>
    <p:extLst>
      <p:ext uri="{BB962C8B-B14F-4D97-AF65-F5344CB8AC3E}">
        <p14:creationId xmlns:p14="http://schemas.microsoft.com/office/powerpoint/2010/main" val="157551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922209"/>
            <a:ext cx="4030639"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第五步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确认第一个拣货区域，开始任务</a:t>
            </a:r>
          </a:p>
        </p:txBody>
      </p:sp>
      <p:grpSp>
        <p:nvGrpSpPr>
          <p:cNvPr id="107" name="组合 106"/>
          <p:cNvGrpSpPr/>
          <p:nvPr/>
        </p:nvGrpSpPr>
        <p:grpSpPr>
          <a:xfrm>
            <a:off x="2538564" y="1859088"/>
            <a:ext cx="1750078" cy="1303438"/>
            <a:chOff x="908356" y="2705696"/>
            <a:chExt cx="6392564" cy="1918040"/>
          </a:xfrm>
        </p:grpSpPr>
        <p:grpSp>
          <p:nvGrpSpPr>
            <p:cNvPr id="108" name="组合 107"/>
            <p:cNvGrpSpPr/>
            <p:nvPr/>
          </p:nvGrpSpPr>
          <p:grpSpPr>
            <a:xfrm>
              <a:off x="1234305" y="2705696"/>
              <a:ext cx="6066615" cy="1918040"/>
              <a:chOff x="1063032" y="1636939"/>
              <a:chExt cx="10243457" cy="4176973"/>
            </a:xfrm>
          </p:grpSpPr>
          <p:pic>
            <p:nvPicPr>
              <p:cNvPr id="11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椭圆 131"/>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5" name="椭圆 134"/>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6" name="椭圆 135"/>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7" name="椭圆 136"/>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8" name="椭圆 137"/>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9" name="椭圆 138"/>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0" name="椭圆 139"/>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4" name="椭圆 153"/>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5" name="椭圆 154"/>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6" name="椭圆 155"/>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7" name="椭圆 156"/>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8" name="椭圆 157"/>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9" name="矩形 108"/>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10" name="矩形 109"/>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11" name="矩形 110"/>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12" name="矩形 111"/>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pic>
        <p:nvPicPr>
          <p:cNvPr id="168"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1011477" y="2155035"/>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26436" y="2116854"/>
            <a:ext cx="725447" cy="45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0" name="TextBox 169"/>
          <p:cNvSpPr txBox="1"/>
          <p:nvPr/>
        </p:nvSpPr>
        <p:spPr>
          <a:xfrm>
            <a:off x="107946" y="3143868"/>
            <a:ext cx="60789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仓库人员至第一个拣货区域，扫描区域条形码；</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该区域可执行拣货，区域库位亮灯；</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该区域被占用，则扫描区域条形码后，提示该区域正在进行中，</a:t>
            </a:r>
            <a:r>
              <a:rPr lang="zh-CN" altLang="en-US" sz="1400" dirty="0">
                <a:solidFill>
                  <a:schemeClr val="bg2">
                    <a:lumMod val="10000"/>
                  </a:schemeClr>
                </a:solidFill>
                <a:cs typeface="+mn-ea"/>
                <a:sym typeface="+mn-lt"/>
              </a:rPr>
              <a:t>请稍等。</a:t>
            </a:r>
            <a:endParaRPr lang="en-US" altLang="zh-CN" sz="1400" dirty="0">
              <a:solidFill>
                <a:schemeClr val="bg2">
                  <a:lumMod val="10000"/>
                </a:schemeClr>
              </a:solidFill>
              <a:cs typeface="+mn-ea"/>
              <a:sym typeface="+mn-lt"/>
            </a:endParaRPr>
          </a:p>
        </p:txBody>
      </p:sp>
      <p:sp>
        <p:nvSpPr>
          <p:cNvPr id="171" name="圆角矩形 170"/>
          <p:cNvSpPr/>
          <p:nvPr/>
        </p:nvSpPr>
        <p:spPr>
          <a:xfrm>
            <a:off x="5893688" y="922208"/>
            <a:ext cx="5963367" cy="5426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第六步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扫描卷料，执行拣货</a:t>
            </a:r>
          </a:p>
        </p:txBody>
      </p:sp>
      <p:pic>
        <p:nvPicPr>
          <p:cNvPr id="190"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6890905" y="2094537"/>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1098799" y="2686141"/>
            <a:ext cx="1261884" cy="308995"/>
          </a:xfrm>
          <a:prstGeom prst="rect">
            <a:avLst/>
          </a:prstGeom>
          <a:noFill/>
        </p:spPr>
        <p:txBody>
          <a:bodyPr wrap="none" rtlCol="0">
            <a:spAutoFit/>
          </a:bodyPr>
          <a:lstStyle/>
          <a:p>
            <a:pPr>
              <a:lnSpc>
                <a:spcPct val="130000"/>
              </a:lnSpc>
            </a:pPr>
            <a:r>
              <a:rPr lang="zh-CN" altLang="en-US" sz="1200" dirty="0">
                <a:cs typeface="+mn-ea"/>
                <a:sym typeface="+mn-lt"/>
              </a:rPr>
              <a:t>货位区域条形码</a:t>
            </a:r>
          </a:p>
        </p:txBody>
      </p:sp>
      <p:pic>
        <p:nvPicPr>
          <p:cNvPr id="1126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V="1">
            <a:off x="7526529" y="1843699"/>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TextBox 190"/>
          <p:cNvSpPr txBox="1"/>
          <p:nvPr/>
        </p:nvSpPr>
        <p:spPr>
          <a:xfrm>
            <a:off x="7800839" y="2947678"/>
            <a:ext cx="800219" cy="308995"/>
          </a:xfrm>
          <a:prstGeom prst="rect">
            <a:avLst/>
          </a:prstGeom>
          <a:noFill/>
        </p:spPr>
        <p:txBody>
          <a:bodyPr wrap="none" rtlCol="0">
            <a:spAutoFit/>
          </a:bodyPr>
          <a:lstStyle/>
          <a:p>
            <a:pPr>
              <a:lnSpc>
                <a:spcPct val="130000"/>
              </a:lnSpc>
            </a:pPr>
            <a:r>
              <a:rPr lang="zh-CN" altLang="en-US" sz="1200" dirty="0">
                <a:cs typeface="+mn-ea"/>
                <a:sym typeface="+mn-lt"/>
              </a:rPr>
              <a:t>卷料编号</a:t>
            </a:r>
          </a:p>
        </p:txBody>
      </p:sp>
      <p:grpSp>
        <p:nvGrpSpPr>
          <p:cNvPr id="192" name="组合 191"/>
          <p:cNvGrpSpPr/>
          <p:nvPr/>
        </p:nvGrpSpPr>
        <p:grpSpPr>
          <a:xfrm>
            <a:off x="9321201" y="1798577"/>
            <a:ext cx="1750078" cy="1303438"/>
            <a:chOff x="908356" y="2705696"/>
            <a:chExt cx="6392564" cy="1918040"/>
          </a:xfrm>
        </p:grpSpPr>
        <p:grpSp>
          <p:nvGrpSpPr>
            <p:cNvPr id="193" name="组合 192"/>
            <p:cNvGrpSpPr/>
            <p:nvPr/>
          </p:nvGrpSpPr>
          <p:grpSpPr>
            <a:xfrm>
              <a:off x="1234305" y="2705696"/>
              <a:ext cx="6066615" cy="1918040"/>
              <a:chOff x="1063032" y="1636939"/>
              <a:chExt cx="10243457" cy="4176973"/>
            </a:xfrm>
          </p:grpSpPr>
          <p:pic>
            <p:nvPicPr>
              <p:cNvPr id="1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1636939"/>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271211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3777237"/>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3032"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48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77489" y="4842362"/>
                <a:ext cx="3429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297473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2"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662"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2977242"/>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1899557"/>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4527" y="4039855"/>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6"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53111" y="5104980"/>
                <a:ext cx="195262" cy="44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 name="椭圆 216"/>
              <p:cNvSpPr/>
              <p:nvPr/>
            </p:nvSpPr>
            <p:spPr>
              <a:xfrm>
                <a:off x="1694645"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3081317"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1620779" y="297473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2930592" y="323054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2016192" y="321546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3684218" y="323054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2317642" y="426301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4" name="椭圆 223"/>
              <p:cNvSpPr/>
              <p:nvPr/>
            </p:nvSpPr>
            <p:spPr>
              <a:xfrm>
                <a:off x="2027737" y="40222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5" name="椭圆 224"/>
              <p:cNvSpPr/>
              <p:nvPr/>
            </p:nvSpPr>
            <p:spPr>
              <a:xfrm>
                <a:off x="5673792" y="187443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6" name="椭圆 225"/>
              <p:cNvSpPr/>
              <p:nvPr/>
            </p:nvSpPr>
            <p:spPr>
              <a:xfrm>
                <a:off x="8525671" y="189955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7" name="椭圆 226"/>
              <p:cNvSpPr/>
              <p:nvPr/>
            </p:nvSpPr>
            <p:spPr>
              <a:xfrm>
                <a:off x="9835484" y="215536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椭圆 227"/>
              <p:cNvSpPr/>
              <p:nvPr/>
            </p:nvSpPr>
            <p:spPr>
              <a:xfrm>
                <a:off x="8921084" y="214029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9" name="椭圆 228"/>
              <p:cNvSpPr/>
              <p:nvPr/>
            </p:nvSpPr>
            <p:spPr>
              <a:xfrm>
                <a:off x="10589110" y="215536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0" name="椭圆 229"/>
              <p:cNvSpPr/>
              <p:nvPr/>
            </p:nvSpPr>
            <p:spPr>
              <a:xfrm>
                <a:off x="5695385" y="241757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1" name="椭圆 230"/>
              <p:cNvSpPr/>
              <p:nvPr/>
            </p:nvSpPr>
            <p:spPr>
              <a:xfrm>
                <a:off x="6710268" y="2413486"/>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2" name="椭圆 231"/>
              <p:cNvSpPr/>
              <p:nvPr/>
            </p:nvSpPr>
            <p:spPr>
              <a:xfrm>
                <a:off x="5673791" y="2974729"/>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3" name="椭圆 232"/>
              <p:cNvSpPr/>
              <p:nvPr/>
            </p:nvSpPr>
            <p:spPr>
              <a:xfrm>
                <a:off x="5985467" y="323054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4" name="椭圆 233"/>
              <p:cNvSpPr/>
              <p:nvPr/>
            </p:nvSpPr>
            <p:spPr>
              <a:xfrm>
                <a:off x="9394370" y="2170021"/>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5" name="椭圆 234"/>
              <p:cNvSpPr/>
              <p:nvPr/>
            </p:nvSpPr>
            <p:spPr>
              <a:xfrm>
                <a:off x="2103099" y="5089904"/>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6" name="椭圆 235"/>
              <p:cNvSpPr/>
              <p:nvPr/>
            </p:nvSpPr>
            <p:spPr>
              <a:xfrm>
                <a:off x="2604020" y="537042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7" name="椭圆 236"/>
              <p:cNvSpPr/>
              <p:nvPr/>
            </p:nvSpPr>
            <p:spPr>
              <a:xfrm>
                <a:off x="3156679" y="5104980"/>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椭圆 237"/>
              <p:cNvSpPr/>
              <p:nvPr/>
            </p:nvSpPr>
            <p:spPr>
              <a:xfrm>
                <a:off x="8580936" y="2969702"/>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椭圆 238"/>
              <p:cNvSpPr/>
              <p:nvPr/>
            </p:nvSpPr>
            <p:spPr>
              <a:xfrm>
                <a:off x="8892612" y="3225513"/>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0" name="椭圆 239"/>
              <p:cNvSpPr/>
              <p:nvPr/>
            </p:nvSpPr>
            <p:spPr>
              <a:xfrm>
                <a:off x="5383709"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1" name="椭圆 240"/>
              <p:cNvSpPr/>
              <p:nvPr/>
            </p:nvSpPr>
            <p:spPr>
              <a:xfrm>
                <a:off x="5695385"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2" name="椭圆 241"/>
              <p:cNvSpPr/>
              <p:nvPr/>
            </p:nvSpPr>
            <p:spPr>
              <a:xfrm>
                <a:off x="6398592" y="4049487"/>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椭圆 242"/>
              <p:cNvSpPr/>
              <p:nvPr/>
            </p:nvSpPr>
            <p:spPr>
              <a:xfrm>
                <a:off x="6710268" y="4305298"/>
                <a:ext cx="150725" cy="1808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4" name="矩形 193"/>
            <p:cNvSpPr/>
            <p:nvPr/>
          </p:nvSpPr>
          <p:spPr>
            <a:xfrm>
              <a:off x="914400" y="2705696"/>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A</a:t>
              </a:r>
              <a:endParaRPr lang="zh-CN" altLang="en-US" dirty="0">
                <a:cs typeface="+mn-ea"/>
                <a:sym typeface="+mn-lt"/>
              </a:endParaRPr>
            </a:p>
          </p:txBody>
        </p:sp>
        <p:sp>
          <p:nvSpPr>
            <p:cNvPr id="195" name="矩形 194"/>
            <p:cNvSpPr/>
            <p:nvPr/>
          </p:nvSpPr>
          <p:spPr>
            <a:xfrm>
              <a:off x="914399" y="3192050"/>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a:t>
              </a:r>
              <a:endParaRPr lang="zh-CN" altLang="en-US" dirty="0">
                <a:cs typeface="+mn-ea"/>
                <a:sym typeface="+mn-lt"/>
              </a:endParaRPr>
            </a:p>
          </p:txBody>
        </p:sp>
        <p:sp>
          <p:nvSpPr>
            <p:cNvPr id="196" name="矩形 195"/>
            <p:cNvSpPr/>
            <p:nvPr/>
          </p:nvSpPr>
          <p:spPr>
            <a:xfrm>
              <a:off x="908357" y="3711813"/>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a:t>
              </a:r>
              <a:endParaRPr lang="zh-CN" altLang="en-US" dirty="0">
                <a:cs typeface="+mn-ea"/>
                <a:sym typeface="+mn-lt"/>
              </a:endParaRPr>
            </a:p>
          </p:txBody>
        </p:sp>
        <p:sp>
          <p:nvSpPr>
            <p:cNvPr id="197" name="矩形 196"/>
            <p:cNvSpPr/>
            <p:nvPr/>
          </p:nvSpPr>
          <p:spPr>
            <a:xfrm>
              <a:off x="908356" y="4198167"/>
              <a:ext cx="319905" cy="3981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t>
              </a:r>
              <a:endParaRPr lang="zh-CN" altLang="en-US" dirty="0">
                <a:cs typeface="+mn-ea"/>
                <a:sym typeface="+mn-lt"/>
              </a:endParaRPr>
            </a:p>
          </p:txBody>
        </p:sp>
      </p:grpSp>
      <p:sp>
        <p:nvSpPr>
          <p:cNvPr id="244" name="TextBox 243"/>
          <p:cNvSpPr txBox="1"/>
          <p:nvPr/>
        </p:nvSpPr>
        <p:spPr>
          <a:xfrm>
            <a:off x="6236435" y="3162526"/>
            <a:ext cx="5979494" cy="1252651"/>
          </a:xfrm>
          <a:prstGeom prst="rect">
            <a:avLst/>
          </a:prstGeom>
          <a:noFill/>
        </p:spPr>
        <p:txBody>
          <a:bodyPr wrap="squar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仓库人员至区域亮灯位置，取卷料，扫描卷料</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扫描工单箱号，确认卷料数量，以及卷料所属工单</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完成拣料，仓库人员核实后，进行</a:t>
            </a:r>
            <a:r>
              <a:rPr lang="en-US" altLang="zh-CN" sz="1400" dirty="0">
                <a:cs typeface="+mn-ea"/>
                <a:sym typeface="+mn-lt"/>
              </a:rPr>
              <a:t>PDA</a:t>
            </a:r>
            <a:r>
              <a:rPr lang="zh-CN" altLang="en-US" sz="1400" dirty="0">
                <a:cs typeface="+mn-ea"/>
                <a:sym typeface="+mn-lt"/>
              </a:rPr>
              <a:t>确认，完成，灯灭，执行下一个</a:t>
            </a:r>
            <a:endParaRPr lang="en-US" altLang="zh-CN" sz="1400" dirty="0">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6" name="下箭头 245"/>
          <p:cNvSpPr/>
          <p:nvPr/>
        </p:nvSpPr>
        <p:spPr>
          <a:xfrm>
            <a:off x="8764769"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13190" y="5296029"/>
            <a:ext cx="5180244" cy="1052596"/>
          </a:xfrm>
          <a:prstGeom prst="rect">
            <a:avLst/>
          </a:prstGeom>
          <a:noFill/>
        </p:spPr>
        <p:txBody>
          <a:bodyPr wrap="square" rtlCol="0">
            <a:spAutoFit/>
          </a:bodyPr>
          <a:lstStyle/>
          <a:p>
            <a:pPr>
              <a:lnSpc>
                <a:spcPct val="130000"/>
              </a:lnSpc>
            </a:pPr>
            <a:r>
              <a:rPr lang="zh-CN" altLang="en-US" sz="1600" dirty="0">
                <a:cs typeface="+mn-ea"/>
                <a:sym typeface="+mn-lt"/>
              </a:rPr>
              <a:t>采用拣货区域模式，实现仓库人员多人同时作业模式</a:t>
            </a:r>
            <a:endParaRPr lang="en-US" altLang="zh-CN" sz="1600" dirty="0">
              <a:cs typeface="+mn-ea"/>
              <a:sym typeface="+mn-lt"/>
            </a:endParaRPr>
          </a:p>
          <a:p>
            <a:pPr>
              <a:lnSpc>
                <a:spcPct val="130000"/>
              </a:lnSpc>
            </a:pPr>
            <a:r>
              <a:rPr lang="zh-CN" altLang="en-US" sz="1600" dirty="0">
                <a:cs typeface="+mn-ea"/>
                <a:sym typeface="+mn-lt"/>
              </a:rPr>
              <a:t>提高拣货效率，顺利完成拣货并出货到产线</a:t>
            </a:r>
            <a:endParaRPr lang="en-US" altLang="zh-CN" sz="1600" dirty="0">
              <a:cs typeface="+mn-ea"/>
              <a:sym typeface="+mn-lt"/>
            </a:endParaRPr>
          </a:p>
          <a:p>
            <a:pPr>
              <a:lnSpc>
                <a:spcPct val="130000"/>
              </a:lnSpc>
            </a:pPr>
            <a:r>
              <a:rPr lang="zh-CN" altLang="en-US" sz="1600" dirty="0">
                <a:cs typeface="+mn-ea"/>
                <a:sym typeface="+mn-lt"/>
              </a:rPr>
              <a:t>确保产线生产效率</a:t>
            </a:r>
          </a:p>
        </p:txBody>
      </p:sp>
      <p:pic>
        <p:nvPicPr>
          <p:cNvPr id="1126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8582" y="5394896"/>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9" name="TextBox 248"/>
          <p:cNvSpPr txBox="1"/>
          <p:nvPr/>
        </p:nvSpPr>
        <p:spPr>
          <a:xfrm>
            <a:off x="6633081" y="5259358"/>
            <a:ext cx="5558919" cy="701346"/>
          </a:xfrm>
          <a:prstGeom prst="rect">
            <a:avLst/>
          </a:prstGeom>
          <a:noFill/>
        </p:spPr>
        <p:txBody>
          <a:bodyPr wrap="square" rtlCol="0">
            <a:spAutoFit/>
          </a:bodyPr>
          <a:lstStyle/>
          <a:p>
            <a:pPr>
              <a:lnSpc>
                <a:spcPct val="130000"/>
              </a:lnSpc>
            </a:pPr>
            <a:r>
              <a:rPr lang="zh-CN" altLang="en-US" sz="1600" dirty="0">
                <a:cs typeface="+mn-ea"/>
                <a:sym typeface="+mn-lt"/>
              </a:rPr>
              <a:t>在拣料过程中，如存在共有料（共有料程序自动匹配）</a:t>
            </a:r>
            <a:endParaRPr lang="en-US" altLang="zh-CN" sz="1600" dirty="0">
              <a:cs typeface="+mn-ea"/>
              <a:sym typeface="+mn-lt"/>
            </a:endParaRPr>
          </a:p>
          <a:p>
            <a:pPr>
              <a:lnSpc>
                <a:spcPct val="130000"/>
              </a:lnSpc>
            </a:pPr>
            <a:r>
              <a:rPr lang="zh-CN" altLang="en-US" sz="1600" dirty="0">
                <a:cs typeface="+mn-ea"/>
                <a:sym typeface="+mn-lt"/>
              </a:rPr>
              <a:t>确认工单所属对应的共有料数量，进行手工截料并确认数量</a:t>
            </a:r>
            <a:endParaRPr lang="en-US" altLang="zh-CN" sz="1600" dirty="0">
              <a:cs typeface="+mn-ea"/>
              <a:sym typeface="+mn-lt"/>
            </a:endParaRPr>
          </a:p>
        </p:txBody>
      </p:sp>
      <p:pic>
        <p:nvPicPr>
          <p:cNvPr id="250"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30445" y="5352527"/>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图片 180"/>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367010" y="1555787"/>
            <a:ext cx="635927" cy="1523357"/>
          </a:xfrm>
          <a:prstGeom prst="rect">
            <a:avLst/>
          </a:prstGeom>
        </p:spPr>
      </p:pic>
      <p:pic>
        <p:nvPicPr>
          <p:cNvPr id="182" name="图片 181"/>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478" r="99522"/>
                    </a14:imgEffect>
                  </a14:imgLayer>
                </a14:imgProps>
              </a:ext>
              <a:ext uri="{28A0092B-C50C-407E-A947-70E740481C1C}">
                <a14:useLocalDpi xmlns:a14="http://schemas.microsoft.com/office/drawing/2010/main"/>
              </a:ext>
            </a:extLst>
          </a:blip>
          <a:srcRect/>
          <a:stretch/>
        </p:blipFill>
        <p:spPr>
          <a:xfrm>
            <a:off x="6057747" y="1555787"/>
            <a:ext cx="635927" cy="1523357"/>
          </a:xfrm>
          <a:prstGeom prst="rect">
            <a:avLst/>
          </a:prstGeom>
        </p:spPr>
      </p:pic>
    </p:spTree>
    <p:extLst>
      <p:ext uri="{BB962C8B-B14F-4D97-AF65-F5344CB8AC3E}">
        <p14:creationId xmlns:p14="http://schemas.microsoft.com/office/powerpoint/2010/main" val="2823332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19116" y="2564852"/>
            <a:ext cx="4402635" cy="1044463"/>
          </a:xfrm>
          <a:prstGeom prst="rect">
            <a:avLst/>
          </a:pr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cs typeface="+mn-ea"/>
                <a:sym typeface="+mn-lt"/>
              </a:rPr>
              <a:t>Web service</a:t>
            </a:r>
          </a:p>
          <a:p>
            <a:r>
              <a:rPr lang="zh-CN" altLang="en-US" dirty="0">
                <a:solidFill>
                  <a:schemeClr val="tx1"/>
                </a:solidFill>
                <a:cs typeface="+mn-ea"/>
                <a:sym typeface="+mn-lt"/>
              </a:rPr>
              <a:t>接口方式集成</a:t>
            </a:r>
          </a:p>
        </p:txBody>
      </p:sp>
      <p:sp>
        <p:nvSpPr>
          <p:cNvPr id="2" name="标题 1"/>
          <p:cNvSpPr>
            <a:spLocks noGrp="1"/>
          </p:cNvSpPr>
          <p:nvPr>
            <p:ph type="title"/>
          </p:nvPr>
        </p:nvSpPr>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4" name="圆角矩形 3"/>
          <p:cNvSpPr/>
          <p:nvPr/>
        </p:nvSpPr>
        <p:spPr>
          <a:xfrm>
            <a:off x="166127" y="858649"/>
            <a:ext cx="5031107" cy="6061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第七步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拣货完成确认</a:t>
            </a:r>
          </a:p>
        </p:txBody>
      </p:sp>
      <p:sp>
        <p:nvSpPr>
          <p:cNvPr id="170" name="TextBox 169"/>
          <p:cNvSpPr txBox="1"/>
          <p:nvPr/>
        </p:nvSpPr>
        <p:spPr>
          <a:xfrm>
            <a:off x="107946" y="3143868"/>
            <a:ext cx="3249608" cy="1252651"/>
          </a:xfrm>
          <a:prstGeom prst="rect">
            <a:avLst/>
          </a:prstGeom>
          <a:noFill/>
        </p:spPr>
        <p:txBody>
          <a:bodyPr wrap="none" rtlCol="0">
            <a:spAutoFit/>
          </a:bodyPr>
          <a:lstStyle/>
          <a:p>
            <a:pPr>
              <a:lnSpc>
                <a:spcPct val="130000"/>
              </a:lnSpc>
            </a:pPr>
            <a:r>
              <a:rPr lang="zh-CN" altLang="en-US" sz="1600" dirty="0">
                <a:cs typeface="+mn-ea"/>
                <a:sym typeface="+mn-lt"/>
              </a:rPr>
              <a:t>操作步骤：</a:t>
            </a:r>
            <a:endParaRPr lang="en-US" altLang="zh-CN" sz="1600" dirty="0">
              <a:cs typeface="+mn-ea"/>
              <a:sym typeface="+mn-lt"/>
            </a:endParaRPr>
          </a:p>
          <a:p>
            <a:pPr>
              <a:lnSpc>
                <a:spcPct val="130000"/>
              </a:lnSpc>
            </a:pPr>
            <a:r>
              <a:rPr lang="en-US" altLang="zh-CN" sz="1400" dirty="0">
                <a:cs typeface="+mn-ea"/>
                <a:sym typeface="+mn-lt"/>
              </a:rPr>
              <a:t>1.</a:t>
            </a:r>
            <a:r>
              <a:rPr lang="zh-CN" altLang="en-US" sz="1400" dirty="0">
                <a:cs typeface="+mn-ea"/>
                <a:sym typeface="+mn-lt"/>
              </a:rPr>
              <a:t>拣货任务完成，区域货架灯确认灯灭</a:t>
            </a:r>
            <a:endParaRPr lang="en-US" altLang="zh-CN" sz="1400" dirty="0">
              <a:cs typeface="+mn-ea"/>
              <a:sym typeface="+mn-lt"/>
            </a:endParaRPr>
          </a:p>
          <a:p>
            <a:pPr>
              <a:lnSpc>
                <a:spcPct val="130000"/>
              </a:lnSpc>
            </a:pPr>
            <a:r>
              <a:rPr lang="en-US" altLang="zh-CN" sz="1400" dirty="0">
                <a:cs typeface="+mn-ea"/>
                <a:sym typeface="+mn-lt"/>
              </a:rPr>
              <a:t>2.</a:t>
            </a:r>
            <a:r>
              <a:rPr lang="zh-CN" altLang="en-US" sz="1400" dirty="0">
                <a:cs typeface="+mn-ea"/>
                <a:sym typeface="+mn-lt"/>
              </a:rPr>
              <a:t>仓库人员在</a:t>
            </a:r>
            <a:r>
              <a:rPr lang="en-US" altLang="zh-CN" sz="1400" dirty="0">
                <a:cs typeface="+mn-ea"/>
                <a:sym typeface="+mn-lt"/>
              </a:rPr>
              <a:t>PAD</a:t>
            </a:r>
            <a:r>
              <a:rPr lang="zh-CN" altLang="en-US" sz="1400" dirty="0">
                <a:cs typeface="+mn-ea"/>
                <a:sym typeface="+mn-lt"/>
              </a:rPr>
              <a:t>中确认任务完成状态</a:t>
            </a:r>
            <a:endParaRPr lang="en-US" altLang="zh-CN" sz="1400" dirty="0">
              <a:cs typeface="+mn-ea"/>
              <a:sym typeface="+mn-lt"/>
            </a:endParaRPr>
          </a:p>
          <a:p>
            <a:pPr>
              <a:lnSpc>
                <a:spcPct val="130000"/>
              </a:lnSpc>
            </a:pPr>
            <a:r>
              <a:rPr lang="en-US" altLang="zh-CN" sz="1400" dirty="0">
                <a:cs typeface="+mn-ea"/>
                <a:sym typeface="+mn-lt"/>
              </a:rPr>
              <a:t>3.</a:t>
            </a:r>
            <a:r>
              <a:rPr lang="zh-CN" altLang="en-US" sz="1400" dirty="0">
                <a:cs typeface="+mn-ea"/>
                <a:sym typeface="+mn-lt"/>
              </a:rPr>
              <a:t>仓库人员确认工单箱中物料齐全。</a:t>
            </a:r>
            <a:endParaRPr lang="en-US" altLang="zh-CN" sz="1400" dirty="0">
              <a:cs typeface="+mn-ea"/>
              <a:sym typeface="+mn-lt"/>
            </a:endParaRPr>
          </a:p>
        </p:txBody>
      </p:sp>
      <p:sp>
        <p:nvSpPr>
          <p:cNvPr id="171" name="圆角矩形 170"/>
          <p:cNvSpPr/>
          <p:nvPr/>
        </p:nvSpPr>
        <p:spPr>
          <a:xfrm>
            <a:off x="5893688" y="858650"/>
            <a:ext cx="5963367" cy="6061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第八步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系统集成：</a:t>
            </a:r>
            <a:r>
              <a:rPr lang="en-US" altLang="zh-CN" dirty="0">
                <a:effectLst>
                  <a:outerShdw blurRad="38100" dist="38100" dir="2700000" algn="tl">
                    <a:srgbClr val="000000"/>
                  </a:outerShdw>
                </a:effectLst>
                <a:cs typeface="+mn-ea"/>
                <a:sym typeface="+mn-lt"/>
              </a:rPr>
              <a:t>WMS</a:t>
            </a:r>
            <a:endParaRPr lang="zh-CN" altLang="en-US" dirty="0">
              <a:effectLst>
                <a:outerShdw blurRad="38100" dist="38100" dir="2700000" algn="tl">
                  <a:srgbClr val="000000"/>
                </a:outerShdw>
              </a:effectLst>
              <a:cs typeface="+mn-ea"/>
              <a:sym typeface="+mn-lt"/>
            </a:endParaRPr>
          </a:p>
        </p:txBody>
      </p:sp>
      <p:sp>
        <p:nvSpPr>
          <p:cNvPr id="49" name="下箭头 48"/>
          <p:cNvSpPr/>
          <p:nvPr/>
        </p:nvSpPr>
        <p:spPr>
          <a:xfrm>
            <a:off x="2207968" y="4435594"/>
            <a:ext cx="895517" cy="65037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TextBox 50"/>
          <p:cNvSpPr txBox="1"/>
          <p:nvPr/>
        </p:nvSpPr>
        <p:spPr>
          <a:xfrm>
            <a:off x="825579" y="5151278"/>
            <a:ext cx="4555812" cy="1052596"/>
          </a:xfrm>
          <a:prstGeom prst="rect">
            <a:avLst/>
          </a:prstGeom>
          <a:noFill/>
        </p:spPr>
        <p:txBody>
          <a:bodyPr wrap="square" rtlCol="0">
            <a:spAutoFit/>
          </a:bodyPr>
          <a:lstStyle/>
          <a:p>
            <a:pPr>
              <a:lnSpc>
                <a:spcPct val="130000"/>
              </a:lnSpc>
            </a:pPr>
            <a:r>
              <a:rPr lang="zh-CN" altLang="en-US" sz="1600" dirty="0">
                <a:cs typeface="+mn-ea"/>
                <a:sym typeface="+mn-lt"/>
              </a:rPr>
              <a:t>过程中，如存在灯亮或者</a:t>
            </a:r>
            <a:r>
              <a:rPr lang="en-US" altLang="zh-CN" sz="1600" dirty="0">
                <a:cs typeface="+mn-ea"/>
                <a:sym typeface="+mn-lt"/>
              </a:rPr>
              <a:t>PDA</a:t>
            </a:r>
            <a:r>
              <a:rPr lang="zh-CN" altLang="en-US" sz="1600" dirty="0">
                <a:cs typeface="+mn-ea"/>
                <a:sym typeface="+mn-lt"/>
              </a:rPr>
              <a:t>中有任务警告，则在仓库人员需再次确认拣货明细，确保拣货任务保质保量完成，不存在错拣漏拣</a:t>
            </a:r>
            <a:endParaRPr lang="en-US" altLang="zh-CN" sz="1600" dirty="0">
              <a:cs typeface="+mn-ea"/>
              <a:sym typeface="+mn-lt"/>
            </a:endParaRPr>
          </a:p>
        </p:txBody>
      </p:sp>
      <p:pic>
        <p:nvPicPr>
          <p:cNvPr id="1126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8582" y="5205124"/>
            <a:ext cx="641619" cy="56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5606" b="-1179"/>
          <a:stretch/>
        </p:blipFill>
        <p:spPr bwMode="auto">
          <a:xfrm>
            <a:off x="3474720" y="1750332"/>
            <a:ext cx="1722514" cy="13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58909" y="1746500"/>
            <a:ext cx="1109402" cy="94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9" name="矩形 278"/>
          <p:cNvSpPr/>
          <p:nvPr/>
        </p:nvSpPr>
        <p:spPr>
          <a:xfrm>
            <a:off x="7609278" y="1599320"/>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DPS</a:t>
            </a:r>
            <a:r>
              <a:rPr lang="zh-CN" altLang="en-US"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拣配任务完成结果</a:t>
            </a:r>
          </a:p>
        </p:txBody>
      </p:sp>
      <p:sp>
        <p:nvSpPr>
          <p:cNvPr id="280" name="矩形 279"/>
          <p:cNvSpPr/>
          <p:nvPr/>
        </p:nvSpPr>
        <p:spPr>
          <a:xfrm>
            <a:off x="7609278" y="2691766"/>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dirty="0">
                <a:effectLst>
                  <a:outerShdw blurRad="38100" dist="38100" dir="2700000" algn="tl">
                    <a:srgbClr val="000000"/>
                  </a:outerShdw>
                </a:effectLst>
                <a:cs typeface="+mn-ea"/>
                <a:sym typeface="+mn-lt"/>
              </a:rPr>
              <a:t>接口集成：</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出库物料编号、数量</a:t>
            </a:r>
            <a:endParaRPr lang="en-US" altLang="zh-CN" dirty="0">
              <a:effectLst>
                <a:outerShdw blurRad="38100" dist="38100" dir="2700000" algn="tl">
                  <a:srgbClr val="000000"/>
                </a:outerShdw>
              </a:effectLst>
              <a:cs typeface="+mn-ea"/>
              <a:sym typeface="+mn-lt"/>
            </a:endParaRPr>
          </a:p>
          <a:p>
            <a:pPr lvl="0" algn="ctr"/>
            <a:r>
              <a:rPr lang="zh-CN" altLang="en-US" dirty="0">
                <a:effectLst>
                  <a:outerShdw blurRad="38100" dist="38100" dir="2700000" algn="tl">
                    <a:srgbClr val="000000"/>
                  </a:outerShdw>
                </a:effectLst>
                <a:cs typeface="+mn-ea"/>
                <a:sym typeface="+mn-lt"/>
              </a:rPr>
              <a:t>完成时间、执行人等</a:t>
            </a:r>
          </a:p>
        </p:txBody>
      </p:sp>
      <p:sp>
        <p:nvSpPr>
          <p:cNvPr id="281" name="矩形 280"/>
          <p:cNvSpPr/>
          <p:nvPr/>
        </p:nvSpPr>
        <p:spPr>
          <a:xfrm>
            <a:off x="7609278" y="3770193"/>
            <a:ext cx="2532185" cy="78377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effectLst>
                  <a:outerShdw blurRad="38100" dist="38100" dir="2700000" algn="tl">
                    <a:srgbClr val="000000"/>
                  </a:outerShdw>
                </a:effectLst>
                <a:cs typeface="+mn-ea"/>
                <a:sym typeface="+mn-lt"/>
              </a:rPr>
              <a:t>WMS</a:t>
            </a:r>
            <a:r>
              <a:rPr lang="zh-CN" altLang="en-US" dirty="0">
                <a:cs typeface="+mn-ea"/>
                <a:sym typeface="+mn-lt"/>
              </a:rPr>
              <a:t>：</a:t>
            </a:r>
            <a:r>
              <a:rPr lang="zh-CN" altLang="en-US" dirty="0">
                <a:effectLst>
                  <a:outerShdw blurRad="38100" dist="38100" dir="2700000" algn="tl">
                    <a:srgbClr val="000000"/>
                  </a:outerShdw>
                </a:effectLst>
                <a:cs typeface="+mn-ea"/>
                <a:sym typeface="+mn-lt"/>
              </a:rPr>
              <a:t>更新库存</a:t>
            </a:r>
          </a:p>
        </p:txBody>
      </p:sp>
      <p:cxnSp>
        <p:nvCxnSpPr>
          <p:cNvPr id="5" name="直接箭头连接符 4"/>
          <p:cNvCxnSpPr>
            <a:stCxn id="279" idx="2"/>
            <a:endCxn id="280" idx="0"/>
          </p:cNvCxnSpPr>
          <p:nvPr/>
        </p:nvCxnSpPr>
        <p:spPr>
          <a:xfrm>
            <a:off x="8875371" y="2383092"/>
            <a:ext cx="0" cy="308674"/>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a:stCxn id="280" idx="2"/>
            <a:endCxn id="281" idx="0"/>
          </p:cNvCxnSpPr>
          <p:nvPr/>
        </p:nvCxnSpPr>
        <p:spPr>
          <a:xfrm>
            <a:off x="8875371" y="3475538"/>
            <a:ext cx="0" cy="294655"/>
          </a:xfrm>
          <a:prstGeom prst="straightConnector1">
            <a:avLst/>
          </a:prstGeom>
          <a:ln w="44450">
            <a:solidFill>
              <a:srgbClr val="FCA104"/>
            </a:solidFill>
            <a:tailEnd type="arrow"/>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6709865" y="5151278"/>
            <a:ext cx="5464690" cy="830997"/>
          </a:xfrm>
          <a:prstGeom prst="rect">
            <a:avLst/>
          </a:prstGeom>
          <a:noFill/>
        </p:spPr>
        <p:txBody>
          <a:bodyPr wrap="square" rtlCol="0">
            <a:spAutoFit/>
          </a:bodyPr>
          <a:lstStyle/>
          <a:p>
            <a:r>
              <a:rPr lang="zh-CN" altLang="en-US" sz="1600" dirty="0">
                <a:cs typeface="+mn-ea"/>
                <a:sym typeface="+mn-lt"/>
              </a:rPr>
              <a:t>程序自动设定：将拣货任务完成情况通过</a:t>
            </a:r>
            <a:r>
              <a:rPr lang="en-US" altLang="zh-CN" sz="1600" dirty="0">
                <a:cs typeface="+mn-ea"/>
                <a:sym typeface="+mn-lt"/>
              </a:rPr>
              <a:t>Web service</a:t>
            </a:r>
          </a:p>
          <a:p>
            <a:r>
              <a:rPr lang="zh-CN" altLang="en-US" sz="1600" dirty="0">
                <a:cs typeface="+mn-ea"/>
                <a:sym typeface="+mn-lt"/>
              </a:rPr>
              <a:t>接口方式集成实时同步到</a:t>
            </a:r>
            <a:r>
              <a:rPr lang="en-US" altLang="zh-CN" sz="1600" dirty="0">
                <a:cs typeface="+mn-ea"/>
                <a:sym typeface="+mn-lt"/>
              </a:rPr>
              <a:t>WMS</a:t>
            </a:r>
            <a:r>
              <a:rPr lang="zh-CN" altLang="en-US" sz="1600" dirty="0">
                <a:cs typeface="+mn-ea"/>
                <a:sym typeface="+mn-lt"/>
              </a:rPr>
              <a:t>系统，更新物料库存数量，确认账物符合</a:t>
            </a:r>
          </a:p>
        </p:txBody>
      </p:sp>
      <p:pic>
        <p:nvPicPr>
          <p:cNvPr id="3" name="图片 2"/>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0" b="100000" l="4620" r="98913"/>
                    </a14:imgEffect>
                  </a14:imgLayer>
                </a14:imgProps>
              </a:ext>
              <a:ext uri="{28A0092B-C50C-407E-A947-70E740481C1C}">
                <a14:useLocalDpi xmlns:a14="http://schemas.microsoft.com/office/drawing/2010/main"/>
              </a:ext>
            </a:extLst>
          </a:blip>
          <a:srcRect/>
          <a:stretch/>
        </p:blipFill>
        <p:spPr>
          <a:xfrm flipH="1">
            <a:off x="2526922" y="1582217"/>
            <a:ext cx="1074067" cy="1487016"/>
          </a:xfrm>
          <a:prstGeom prst="rect">
            <a:avLst/>
          </a:prstGeom>
        </p:spPr>
      </p:pic>
      <p:pic>
        <p:nvPicPr>
          <p:cNvPr id="6" name="图片 5"/>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367010" y="1555787"/>
            <a:ext cx="635927" cy="1523357"/>
          </a:xfrm>
          <a:prstGeom prst="rect">
            <a:avLst/>
          </a:prstGeom>
        </p:spPr>
      </p:pic>
      <p:sp>
        <p:nvSpPr>
          <p:cNvPr id="30" name="右箭头 29"/>
          <p:cNvSpPr/>
          <p:nvPr/>
        </p:nvSpPr>
        <p:spPr>
          <a:xfrm>
            <a:off x="5944944" y="5260398"/>
            <a:ext cx="754380" cy="342900"/>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09044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108000" bIns="0" rtlCol="0" anchor="ctr" anchorCtr="0">
            <a:normAutofit/>
          </a:bodyPr>
          <a:lstStyle/>
          <a:p>
            <a:r>
              <a:rPr lang="zh-CN" altLang="en-US" sz="2800" b="0" dirty="0">
                <a:latin typeface="+mn-lt"/>
                <a:ea typeface="+mn-ea"/>
                <a:cs typeface="+mn-ea"/>
                <a:sym typeface="+mn-lt"/>
              </a:rPr>
              <a:t>现场拣货整体业务场景</a:t>
            </a:r>
          </a:p>
        </p:txBody>
      </p:sp>
      <p:sp>
        <p:nvSpPr>
          <p:cNvPr id="32" name="矩形 31"/>
          <p:cNvSpPr/>
          <p:nvPr/>
        </p:nvSpPr>
        <p:spPr>
          <a:xfrm>
            <a:off x="166127" y="922209"/>
            <a:ext cx="11762521" cy="5555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a:off x="166127" y="922209"/>
            <a:ext cx="11762521" cy="542611"/>
          </a:xfrm>
          <a:prstGeom prst="round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cs typeface="+mn-ea"/>
                <a:sym typeface="+mn-lt"/>
              </a:rPr>
              <a:t>拣货过程：防错防呆</a:t>
            </a:r>
          </a:p>
        </p:txBody>
      </p:sp>
      <p:sp>
        <p:nvSpPr>
          <p:cNvPr id="48" name="TextBox 27"/>
          <p:cNvSpPr txBox="1"/>
          <p:nvPr/>
        </p:nvSpPr>
        <p:spPr>
          <a:xfrm>
            <a:off x="335360" y="1469506"/>
            <a:ext cx="10297144" cy="972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64823"/>
                </a:solidFill>
                <a:effectLst/>
                <a:uLnTx/>
                <a:uFillTx/>
                <a:cs typeface="+mn-ea"/>
                <a:sym typeface="+mn-lt"/>
              </a:rPr>
              <a:t>操作步骤：</a:t>
            </a:r>
            <a:endParaRPr kumimoji="0" lang="en-US" altLang="zh-CN" sz="1600" b="0" i="0" u="none" strike="noStrike" kern="0" cap="none" spc="0" normalizeH="0" baseline="0" noProof="0" dirty="0">
              <a:ln>
                <a:noFill/>
              </a:ln>
              <a:solidFill>
                <a:srgbClr val="E64823"/>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1.</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仓库人员手持</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，扫描卷料编号，</a:t>
            </a: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PDA</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设备显示卷料对应工单和物料数量（支持显示多工单）</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E5DEDB">
                    <a:lumMod val="10000"/>
                  </a:srgbClr>
                </a:solidFill>
                <a:effectLst/>
                <a:uLnTx/>
                <a:uFillTx/>
                <a:cs typeface="+mn-ea"/>
                <a:sym typeface="+mn-lt"/>
              </a:rPr>
              <a:t>2.</a:t>
            </a:r>
            <a:r>
              <a:rPr kumimoji="0" lang="zh-CN" altLang="en-US" sz="1400" b="0" i="0" u="none" strike="noStrike" kern="0" cap="none" spc="0" normalizeH="0" baseline="0" noProof="0" dirty="0">
                <a:ln>
                  <a:noFill/>
                </a:ln>
                <a:solidFill>
                  <a:srgbClr val="E5DEDB">
                    <a:lumMod val="10000"/>
                  </a:srgbClr>
                </a:solidFill>
                <a:effectLst/>
                <a:uLnTx/>
                <a:uFillTx/>
                <a:cs typeface="+mn-ea"/>
                <a:sym typeface="+mn-lt"/>
              </a:rPr>
              <a:t>确认工单和数量后，扫描对应工单箱号，执行卷料入库工单箱号，货架卷料灯灭</a:t>
            </a:r>
            <a:endParaRPr kumimoji="0" lang="en-US" altLang="zh-CN" sz="1400" b="0" i="0" u="none" strike="noStrike" kern="0" cap="none" spc="0" normalizeH="0" baseline="0" noProof="0" dirty="0">
              <a:ln>
                <a:noFill/>
              </a:ln>
              <a:solidFill>
                <a:srgbClr val="E5DEDB">
                  <a:lumMod val="10000"/>
                </a:srgbClr>
              </a:solidFill>
              <a:effectLst/>
              <a:uLnTx/>
              <a:uFillTx/>
              <a:cs typeface="+mn-ea"/>
              <a:sym typeface="+mn-lt"/>
            </a:endParaRPr>
          </a:p>
        </p:txBody>
      </p:sp>
      <p:pic>
        <p:nvPicPr>
          <p:cNvPr id="49"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5600" y="2463378"/>
            <a:ext cx="3816424" cy="35579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表格 50"/>
          <p:cNvGraphicFramePr>
            <a:graphicFrameLocks noGrp="1"/>
          </p:cNvGraphicFramePr>
          <p:nvPr>
            <p:extLst>
              <p:ext uri="{D42A27DB-BD31-4B8C-83A1-F6EECF244321}">
                <p14:modId xmlns:p14="http://schemas.microsoft.com/office/powerpoint/2010/main" val="2778461936"/>
              </p:ext>
            </p:extLst>
          </p:nvPr>
        </p:nvGraphicFramePr>
        <p:xfrm>
          <a:off x="3413380" y="3398246"/>
          <a:ext cx="2276219" cy="1070675"/>
        </p:xfrm>
        <a:graphic>
          <a:graphicData uri="http://schemas.openxmlformats.org/drawingml/2006/table">
            <a:tbl>
              <a:tblPr firstRow="1" bandRow="1"/>
              <a:tblGrid>
                <a:gridCol w="734264">
                  <a:extLst>
                    <a:ext uri="{9D8B030D-6E8A-4147-A177-3AD203B41FA5}">
                      <a16:colId xmlns:a16="http://schemas.microsoft.com/office/drawing/2014/main" val="20000"/>
                    </a:ext>
                  </a:extLst>
                </a:gridCol>
                <a:gridCol w="735794">
                  <a:extLst>
                    <a:ext uri="{9D8B030D-6E8A-4147-A177-3AD203B41FA5}">
                      <a16:colId xmlns:a16="http://schemas.microsoft.com/office/drawing/2014/main" val="20001"/>
                    </a:ext>
                  </a:extLst>
                </a:gridCol>
                <a:gridCol w="806161">
                  <a:extLst>
                    <a:ext uri="{9D8B030D-6E8A-4147-A177-3AD203B41FA5}">
                      <a16:colId xmlns:a16="http://schemas.microsoft.com/office/drawing/2014/main" val="20002"/>
                    </a:ext>
                  </a:extLst>
                </a:gridCol>
              </a:tblGrid>
              <a:tr h="291861">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000" dirty="0">
                          <a:latin typeface="+mn-lt"/>
                          <a:ea typeface="+mn-ea"/>
                          <a:cs typeface="+mn-ea"/>
                          <a:sym typeface="+mn-lt"/>
                        </a:rPr>
                        <a:t>工单号</a:t>
                      </a:r>
                      <a:endParaRPr lang="zh-CN" altLang="en-US" sz="10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18A194</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000" u="sng" dirty="0">
                          <a:solidFill>
                            <a:srgbClr val="00B050"/>
                          </a:solidFill>
                          <a:latin typeface="+mn-lt"/>
                          <a:ea typeface="+mn-ea"/>
                          <a:cs typeface="+mn-ea"/>
                          <a:sym typeface="+mn-lt"/>
                        </a:rPr>
                        <a:t>待拣货</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8257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18A195</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1000</a:t>
                      </a:r>
                      <a:endParaRPr lang="zh-CN" altLang="en-US" sz="10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indent="0" algn="l" defTabSz="914354" rtl="0" eaLnBrk="1" fontAlgn="auto" latinLnBrk="0" hangingPunct="1">
                        <a:lnSpc>
                          <a:spcPct val="100000"/>
                        </a:lnSpc>
                        <a:spcBef>
                          <a:spcPts val="0"/>
                        </a:spcBef>
                        <a:spcAft>
                          <a:spcPts val="0"/>
                        </a:spcAft>
                        <a:buClrTx/>
                        <a:buSzTx/>
                        <a:buFontTx/>
                        <a:buNone/>
                        <a:tabLst/>
                        <a:defRPr/>
                      </a:pPr>
                      <a:r>
                        <a:rPr lang="zh-CN" altLang="en-US" sz="1000" u="sng" dirty="0">
                          <a:solidFill>
                            <a:srgbClr val="00B050"/>
                          </a:solidFill>
                          <a:latin typeface="+mn-lt"/>
                          <a:ea typeface="+mn-ea"/>
                          <a:cs typeface="+mn-ea"/>
                          <a:sym typeface="+mn-lt"/>
                        </a:rPr>
                        <a:t>待拣货</a:t>
                      </a:r>
                    </a:p>
                    <a:p>
                      <a:endParaRPr lang="zh-CN" altLang="en-US" sz="10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2808285074"/>
              </p:ext>
            </p:extLst>
          </p:nvPr>
        </p:nvGraphicFramePr>
        <p:xfrm>
          <a:off x="3397249" y="2716023"/>
          <a:ext cx="2292351" cy="681603"/>
        </p:xfrm>
        <a:graphic>
          <a:graphicData uri="http://schemas.openxmlformats.org/drawingml/2006/table">
            <a:tbl>
              <a:tblPr firstRow="1" bandRow="1"/>
              <a:tblGrid>
                <a:gridCol w="1144983">
                  <a:extLst>
                    <a:ext uri="{9D8B030D-6E8A-4147-A177-3AD203B41FA5}">
                      <a16:colId xmlns:a16="http://schemas.microsoft.com/office/drawing/2014/main" val="20000"/>
                    </a:ext>
                  </a:extLst>
                </a:gridCol>
                <a:gridCol w="1147368">
                  <a:extLst>
                    <a:ext uri="{9D8B030D-6E8A-4147-A177-3AD203B41FA5}">
                      <a16:colId xmlns:a16="http://schemas.microsoft.com/office/drawing/2014/main" val="20001"/>
                    </a:ext>
                  </a:extLst>
                </a:gridCol>
              </a:tblGrid>
              <a:tr h="334337">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47266">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sp>
        <p:nvSpPr>
          <p:cNvPr id="55" name="矩形 54"/>
          <p:cNvSpPr/>
          <p:nvPr/>
        </p:nvSpPr>
        <p:spPr>
          <a:xfrm>
            <a:off x="960973" y="4073056"/>
            <a:ext cx="146200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E5DEDB">
                    <a:lumMod val="10000"/>
                  </a:srgbClr>
                </a:solidFill>
                <a:effectLst/>
                <a:uLnTx/>
                <a:uFillTx/>
                <a:cs typeface="+mn-ea"/>
                <a:sym typeface="+mn-lt"/>
              </a:rPr>
              <a:t>扫描卷料编号</a:t>
            </a:r>
            <a:endParaRPr kumimoji="0" lang="zh-CN" altLang="en-US" sz="1600" b="0" i="0" u="none" strike="noStrike" kern="0" cap="none" spc="0" normalizeH="0" baseline="0" noProof="0" dirty="0">
              <a:ln>
                <a:noFill/>
              </a:ln>
              <a:solidFill>
                <a:srgbClr val="7F7F7F"/>
              </a:solidFill>
              <a:effectLst/>
              <a:uLnTx/>
              <a:uFillTx/>
              <a:cs typeface="+mn-ea"/>
              <a:sym typeface="+mn-lt"/>
            </a:endParaRPr>
          </a:p>
        </p:txBody>
      </p:sp>
      <p:pic>
        <p:nvPicPr>
          <p:cNvPr id="56"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flipH="1">
            <a:off x="611140" y="4737933"/>
            <a:ext cx="439842" cy="40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V="1">
            <a:off x="1017556" y="4415583"/>
            <a:ext cx="1348841" cy="10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直接箭头连接符 57"/>
          <p:cNvCxnSpPr/>
          <p:nvPr/>
        </p:nvCxnSpPr>
        <p:spPr>
          <a:xfrm>
            <a:off x="822345" y="3991824"/>
            <a:ext cx="0" cy="615831"/>
          </a:xfrm>
          <a:prstGeom prst="straightConnector1">
            <a:avLst/>
          </a:prstGeom>
          <a:noFill/>
          <a:ln w="31750" cap="flat" cmpd="sng" algn="ctr">
            <a:solidFill>
              <a:srgbClr val="FCA104"/>
            </a:solidFill>
            <a:prstDash val="solid"/>
            <a:miter lim="800000"/>
            <a:tailEnd type="arrow"/>
          </a:ln>
          <a:effectLst/>
        </p:spPr>
      </p:cxnSp>
      <p:cxnSp>
        <p:nvCxnSpPr>
          <p:cNvPr id="59" name="肘形连接符 58"/>
          <p:cNvCxnSpPr>
            <a:stCxn id="56" idx="2"/>
            <a:endCxn id="49" idx="2"/>
          </p:cNvCxnSpPr>
          <p:nvPr/>
        </p:nvCxnSpPr>
        <p:spPr>
          <a:xfrm rot="16200000" flipH="1">
            <a:off x="2178086" y="3795562"/>
            <a:ext cx="878700" cy="3572751"/>
          </a:xfrm>
          <a:prstGeom prst="bentConnector3">
            <a:avLst>
              <a:gd name="adj1" fmla="val 126016"/>
            </a:avLst>
          </a:prstGeom>
          <a:noFill/>
          <a:ln w="31750" cap="flat" cmpd="sng" algn="ctr">
            <a:solidFill>
              <a:srgbClr val="FCA104"/>
            </a:solidFill>
            <a:prstDash val="solid"/>
            <a:miter lim="800000"/>
            <a:tailEnd type="arrow"/>
          </a:ln>
          <a:effectLst/>
        </p:spPr>
      </p:cxnSp>
      <p:sp>
        <p:nvSpPr>
          <p:cNvPr id="60" name="矩形 59"/>
          <p:cNvSpPr/>
          <p:nvPr/>
        </p:nvSpPr>
        <p:spPr>
          <a:xfrm>
            <a:off x="822345" y="5917228"/>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当卷料属于拣货工单</a:t>
            </a:r>
          </a:p>
        </p:txBody>
      </p:sp>
      <p:pic>
        <p:nvPicPr>
          <p:cNvPr id="61" name="Picture 2" descr="http://pic.51yuansu.com/pic2/cover/00/46/28/58156e809a3be_61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24464" y="2457090"/>
            <a:ext cx="3816424" cy="355791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肘形连接符 61"/>
          <p:cNvCxnSpPr>
            <a:stCxn id="56" idx="2"/>
            <a:endCxn id="61" idx="2"/>
          </p:cNvCxnSpPr>
          <p:nvPr/>
        </p:nvCxnSpPr>
        <p:spPr>
          <a:xfrm rot="16200000" flipH="1">
            <a:off x="4345662" y="1627986"/>
            <a:ext cx="872412" cy="7901615"/>
          </a:xfrm>
          <a:prstGeom prst="bentConnector3">
            <a:avLst>
              <a:gd name="adj1" fmla="val 143315"/>
            </a:avLst>
          </a:prstGeom>
          <a:noFill/>
          <a:ln w="31750" cap="flat" cmpd="sng" algn="ctr">
            <a:solidFill>
              <a:srgbClr val="FCA104"/>
            </a:solidFill>
            <a:prstDash val="solid"/>
            <a:miter lim="800000"/>
            <a:tailEnd type="arrow"/>
          </a:ln>
          <a:effectLst/>
        </p:spPr>
      </p:cxnSp>
      <p:sp>
        <p:nvSpPr>
          <p:cNvPr id="63" name="矩形 62"/>
          <p:cNvSpPr/>
          <p:nvPr/>
        </p:nvSpPr>
        <p:spPr>
          <a:xfrm>
            <a:off x="6294140" y="6042072"/>
            <a:ext cx="2398723" cy="338554"/>
          </a:xfrm>
          <a:prstGeom prst="rect">
            <a:avLst/>
          </a:prstGeom>
        </p:spPr>
        <p:txBody>
          <a:bodyPr wrap="square">
            <a:spAutoFit/>
          </a:bodyPr>
          <a:lstStyle/>
          <a:p>
            <a:r>
              <a:rPr lang="zh-CN" altLang="en-US" sz="1600" dirty="0">
                <a:solidFill>
                  <a:srgbClr val="FF0000"/>
                </a:solidFill>
                <a:effectLst>
                  <a:outerShdw blurRad="38100" dist="38100" dir="2700000" algn="tl">
                    <a:srgbClr val="000000">
                      <a:alpha val="43137"/>
                    </a:srgbClr>
                  </a:outerShdw>
                </a:effectLst>
                <a:cs typeface="+mn-ea"/>
                <a:sym typeface="+mn-lt"/>
              </a:rPr>
              <a:t>当卷料不属于拣货工单</a:t>
            </a:r>
          </a:p>
        </p:txBody>
      </p:sp>
      <p:graphicFrame>
        <p:nvGraphicFramePr>
          <p:cNvPr id="64" name="表格 63"/>
          <p:cNvGraphicFramePr>
            <a:graphicFrameLocks noGrp="1"/>
          </p:cNvGraphicFramePr>
          <p:nvPr>
            <p:extLst>
              <p:ext uri="{D42A27DB-BD31-4B8C-83A1-F6EECF244321}">
                <p14:modId xmlns:p14="http://schemas.microsoft.com/office/powerpoint/2010/main" val="4099590165"/>
              </p:ext>
            </p:extLst>
          </p:nvPr>
        </p:nvGraphicFramePr>
        <p:xfrm>
          <a:off x="7752184" y="2730705"/>
          <a:ext cx="2269102" cy="814289"/>
        </p:xfrm>
        <a:graphic>
          <a:graphicData uri="http://schemas.openxmlformats.org/drawingml/2006/table">
            <a:tbl>
              <a:tblPr firstRow="1" bandRow="1"/>
              <a:tblGrid>
                <a:gridCol w="1133371">
                  <a:extLst>
                    <a:ext uri="{9D8B030D-6E8A-4147-A177-3AD203B41FA5}">
                      <a16:colId xmlns:a16="http://schemas.microsoft.com/office/drawing/2014/main" val="20000"/>
                    </a:ext>
                  </a:extLst>
                </a:gridCol>
                <a:gridCol w="1135731">
                  <a:extLst>
                    <a:ext uri="{9D8B030D-6E8A-4147-A177-3AD203B41FA5}">
                      <a16:colId xmlns:a16="http://schemas.microsoft.com/office/drawing/2014/main" val="20001"/>
                    </a:ext>
                  </a:extLst>
                </a:gridCol>
              </a:tblGrid>
              <a:tr h="384358">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物料编号</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000" b="1" kern="1200" dirty="0">
                          <a:solidFill>
                            <a:schemeClr val="lt1"/>
                          </a:solidFill>
                          <a:latin typeface="+mn-lt"/>
                          <a:ea typeface="+mn-ea"/>
                          <a:cs typeface="+mn-ea"/>
                          <a:sym typeface="+mn-lt"/>
                        </a:rPr>
                        <a:t>物料名称</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429931">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accent5">
                              <a:lumMod val="75000"/>
                            </a:schemeClr>
                          </a:solidFill>
                          <a:latin typeface="+mn-lt"/>
                          <a:ea typeface="+mn-ea"/>
                          <a:cs typeface="+mn-ea"/>
                          <a:sym typeface="+mn-lt"/>
                        </a:rPr>
                        <a:t>PCB03931131</a:t>
                      </a:r>
                      <a:endParaRPr lang="zh-CN" altLang="en-US" sz="10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000" u="sng" dirty="0">
                          <a:solidFill>
                            <a:schemeClr val="bg2">
                              <a:lumMod val="10000"/>
                            </a:schemeClr>
                          </a:solidFill>
                          <a:latin typeface="+mn-lt"/>
                          <a:ea typeface="+mn-ea"/>
                          <a:cs typeface="+mn-ea"/>
                          <a:sym typeface="+mn-lt"/>
                        </a:rPr>
                        <a:t>PCB</a:t>
                      </a:r>
                      <a:r>
                        <a:rPr lang="zh-CN" altLang="en-US" sz="1000" u="sng" dirty="0">
                          <a:solidFill>
                            <a:schemeClr val="bg2">
                              <a:lumMod val="10000"/>
                            </a:schemeClr>
                          </a:solidFill>
                          <a:latin typeface="+mn-lt"/>
                          <a:ea typeface="+mn-ea"/>
                          <a:cs typeface="+mn-ea"/>
                          <a:sym typeface="+mn-lt"/>
                        </a:rPr>
                        <a:t>电子卷料</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bl>
          </a:graphicData>
        </a:graphic>
      </p:graphicFrame>
      <p:graphicFrame>
        <p:nvGraphicFramePr>
          <p:cNvPr id="65" name="表格 64"/>
          <p:cNvGraphicFramePr>
            <a:graphicFrameLocks noGrp="1"/>
          </p:cNvGraphicFramePr>
          <p:nvPr>
            <p:extLst>
              <p:ext uri="{D42A27DB-BD31-4B8C-83A1-F6EECF244321}">
                <p14:modId xmlns:p14="http://schemas.microsoft.com/office/powerpoint/2010/main" val="825146225"/>
              </p:ext>
            </p:extLst>
          </p:nvPr>
        </p:nvGraphicFramePr>
        <p:xfrm>
          <a:off x="7752184" y="3440294"/>
          <a:ext cx="2232248" cy="975290"/>
        </p:xfrm>
        <a:graphic>
          <a:graphicData uri="http://schemas.openxmlformats.org/drawingml/2006/table">
            <a:tbl>
              <a:tblPr firstRow="1" bandRow="1"/>
              <a:tblGrid>
                <a:gridCol w="720080">
                  <a:extLst>
                    <a:ext uri="{9D8B030D-6E8A-4147-A177-3AD203B41FA5}">
                      <a16:colId xmlns:a16="http://schemas.microsoft.com/office/drawing/2014/main" val="20000"/>
                    </a:ext>
                  </a:extLst>
                </a:gridCol>
                <a:gridCol w="721580">
                  <a:extLst>
                    <a:ext uri="{9D8B030D-6E8A-4147-A177-3AD203B41FA5}">
                      <a16:colId xmlns:a16="http://schemas.microsoft.com/office/drawing/2014/main" val="20001"/>
                    </a:ext>
                  </a:extLst>
                </a:gridCol>
                <a:gridCol w="790588">
                  <a:extLst>
                    <a:ext uri="{9D8B030D-6E8A-4147-A177-3AD203B41FA5}">
                      <a16:colId xmlns:a16="http://schemas.microsoft.com/office/drawing/2014/main" val="20002"/>
                    </a:ext>
                  </a:extLst>
                </a:gridCol>
              </a:tblGrid>
              <a:tr h="367944">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r>
                        <a:rPr lang="zh-CN" altLang="en-US" sz="1100" dirty="0">
                          <a:latin typeface="+mn-lt"/>
                          <a:ea typeface="+mn-ea"/>
                          <a:cs typeface="+mn-ea"/>
                          <a:sym typeface="+mn-lt"/>
                        </a:rPr>
                        <a:t>工单号</a:t>
                      </a:r>
                      <a:endParaRPr lang="zh-CN" altLang="en-US" sz="1100"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数量</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marL="0" algn="l" defTabSz="914354" rtl="0" eaLnBrk="1" latinLnBrk="0" hangingPunct="1"/>
                      <a:r>
                        <a:rPr lang="zh-CN" altLang="en-US" sz="1100" b="1" kern="1200" dirty="0">
                          <a:solidFill>
                            <a:schemeClr val="lt1"/>
                          </a:solidFill>
                          <a:latin typeface="+mn-lt"/>
                          <a:ea typeface="+mn-ea"/>
                          <a:cs typeface="+mn-ea"/>
                          <a:sym typeface="+mn-lt"/>
                        </a:rPr>
                        <a:t>状态</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6A6A"/>
                    </a:solidFill>
                  </a:tcPr>
                </a:tc>
                <a:extLst>
                  <a:ext uri="{0D108BD9-81ED-4DB2-BD59-A6C34878D82A}">
                    <a16:rowId xmlns:a16="http://schemas.microsoft.com/office/drawing/2014/main" val="10000"/>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40000"/>
                      </a:srgbClr>
                    </a:solidFill>
                  </a:tcPr>
                </a:tc>
                <a:extLst>
                  <a:ext uri="{0D108BD9-81ED-4DB2-BD59-A6C34878D82A}">
                    <a16:rowId xmlns:a16="http://schemas.microsoft.com/office/drawing/2014/main" val="10001"/>
                  </a:ext>
                </a:extLst>
              </a:tr>
              <a:tr h="303673">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accent5">
                            <a:lumMod val="75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chemeClr val="bg2">
                            <a:lumMod val="10000"/>
                          </a:schemeClr>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100" u="sng" dirty="0">
                        <a:solidFill>
                          <a:srgbClr val="00B050"/>
                        </a:solidFill>
                        <a:latin typeface="+mn-lt"/>
                        <a:ea typeface="+mn-ea"/>
                        <a:cs typeface="+mn-ea"/>
                        <a:sym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6A6A">
                        <a:tint val="20000"/>
                      </a:srgbClr>
                    </a:solidFill>
                  </a:tcPr>
                </a:tc>
                <a:extLst>
                  <a:ext uri="{0D108BD9-81ED-4DB2-BD59-A6C34878D82A}">
                    <a16:rowId xmlns:a16="http://schemas.microsoft.com/office/drawing/2014/main" val="10002"/>
                  </a:ext>
                </a:extLst>
              </a:tr>
            </a:tbl>
          </a:graphicData>
        </a:graphic>
      </p:graphicFrame>
      <p:sp>
        <p:nvSpPr>
          <p:cNvPr id="66" name="TextBox 17"/>
          <p:cNvSpPr txBox="1"/>
          <p:nvPr/>
        </p:nvSpPr>
        <p:spPr>
          <a:xfrm>
            <a:off x="8256240" y="3388354"/>
            <a:ext cx="1724000" cy="51071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此卷料没有对应拣货任务</a:t>
            </a:r>
            <a:endParaRPr kumimoji="0" lang="en-US" altLang="zh-CN" sz="1100" b="0" i="0" u="none" strike="noStrike" kern="0" cap="none" spc="0" normalizeH="0" baseline="0" noProof="0" dirty="0">
              <a:ln>
                <a:noFill/>
              </a:ln>
              <a:solidFill>
                <a:srgbClr val="FF0000"/>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FF0000"/>
                </a:solidFill>
                <a:effectLst/>
                <a:uLnTx/>
                <a:uFillTx/>
                <a:cs typeface="+mn-ea"/>
                <a:sym typeface="+mn-lt"/>
              </a:rPr>
              <a:t>敬请注意核实</a:t>
            </a:r>
          </a:p>
        </p:txBody>
      </p:sp>
      <p:pic>
        <p:nvPicPr>
          <p:cNvPr id="6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15330" y="3397626"/>
            <a:ext cx="612918" cy="4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5175" y="857075"/>
            <a:ext cx="12025873" cy="567177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8" name="Picture 6"/>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flipH="1">
            <a:off x="635143" y="4615393"/>
            <a:ext cx="391834" cy="7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图片 68"/>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100000" l="478" r="99522"/>
                    </a14:imgEffect>
                  </a14:imgLayer>
                </a14:imgProps>
              </a:ext>
              <a:ext uri="{28A0092B-C50C-407E-A947-70E740481C1C}">
                <a14:useLocalDpi xmlns:a14="http://schemas.microsoft.com/office/drawing/2010/main"/>
              </a:ext>
            </a:extLst>
          </a:blip>
          <a:srcRect/>
          <a:stretch/>
        </p:blipFill>
        <p:spPr>
          <a:xfrm>
            <a:off x="504381" y="2468922"/>
            <a:ext cx="635927" cy="1523357"/>
          </a:xfrm>
          <a:prstGeom prst="rect">
            <a:avLst/>
          </a:prstGeom>
        </p:spPr>
      </p:pic>
    </p:spTree>
    <p:extLst>
      <p:ext uri="{BB962C8B-B14F-4D97-AF65-F5344CB8AC3E}">
        <p14:creationId xmlns:p14="http://schemas.microsoft.com/office/powerpoint/2010/main" val="2406159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zh-CN" altLang="en-US" sz="3600" b="0" dirty="0">
                <a:latin typeface="+mn-lt"/>
                <a:ea typeface="+mn-ea"/>
                <a:cs typeface="+mn-ea"/>
                <a:sym typeface="+mn-lt"/>
              </a:rPr>
              <a:t>项目管理实施</a:t>
            </a:r>
          </a:p>
        </p:txBody>
      </p:sp>
    </p:spTree>
    <p:extLst>
      <p:ext uri="{BB962C8B-B14F-4D97-AF65-F5344CB8AC3E}">
        <p14:creationId xmlns:p14="http://schemas.microsoft.com/office/powerpoint/2010/main" val="2353049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p:txBody>
          <a:bodyPr/>
          <a:lstStyle/>
          <a:p>
            <a:r>
              <a:rPr lang="zh-CN" altLang="en-US" dirty="0">
                <a:latin typeface="+mn-lt"/>
                <a:ea typeface="+mn-ea"/>
                <a:cs typeface="+mn-ea"/>
                <a:sym typeface="+mn-lt"/>
              </a:rPr>
              <a:t>项目实施方法论</a:t>
            </a:r>
            <a:endParaRPr lang="zh-CN" altLang="en-US" b="0" dirty="0">
              <a:latin typeface="+mn-lt"/>
              <a:ea typeface="+mn-ea"/>
              <a:cs typeface="+mn-ea"/>
              <a:sym typeface="+mn-lt"/>
            </a:endParaRPr>
          </a:p>
        </p:txBody>
      </p:sp>
      <p:grpSp>
        <p:nvGrpSpPr>
          <p:cNvPr id="3" name="组合 2"/>
          <p:cNvGrpSpPr/>
          <p:nvPr/>
        </p:nvGrpSpPr>
        <p:grpSpPr>
          <a:xfrm>
            <a:off x="811462" y="3879504"/>
            <a:ext cx="10639447" cy="1828378"/>
            <a:chOff x="811462" y="3879504"/>
            <a:chExt cx="10639447" cy="1828378"/>
          </a:xfrm>
        </p:grpSpPr>
        <p:sp>
          <p:nvSpPr>
            <p:cNvPr id="4" name="矩形 3"/>
            <p:cNvSpPr/>
            <p:nvPr/>
          </p:nvSpPr>
          <p:spPr>
            <a:xfrm>
              <a:off x="1109633" y="4311923"/>
              <a:ext cx="1449706" cy="240711"/>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CN" altLang="en-US">
                <a:cs typeface="+mn-ea"/>
                <a:sym typeface="+mn-lt"/>
              </a:endParaRPr>
            </a:p>
          </p:txBody>
        </p:sp>
        <p:sp>
          <p:nvSpPr>
            <p:cNvPr id="5" name="矩形 4"/>
            <p:cNvSpPr/>
            <p:nvPr/>
          </p:nvSpPr>
          <p:spPr>
            <a:xfrm>
              <a:off x="811462" y="4402324"/>
              <a:ext cx="150310" cy="15031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6" name="任意多边形 5"/>
            <p:cNvSpPr/>
            <p:nvPr/>
          </p:nvSpPr>
          <p:spPr>
            <a:xfrm>
              <a:off x="8114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1" kern="1200" dirty="0">
                  <a:solidFill>
                    <a:schemeClr val="tx1"/>
                  </a:solidFill>
                  <a:cs typeface="+mn-ea"/>
                  <a:sym typeface="+mn-lt"/>
                </a:rPr>
                <a:t> </a:t>
              </a:r>
              <a:r>
                <a:rPr lang="zh-CN" altLang="en-US" sz="1600" b="1" kern="1200" dirty="0">
                  <a:solidFill>
                    <a:schemeClr val="tx1"/>
                  </a:solidFill>
                  <a:cs typeface="+mn-ea"/>
                  <a:sym typeface="+mn-lt"/>
                </a:rPr>
                <a:t>可交付成果</a:t>
              </a:r>
            </a:p>
          </p:txBody>
        </p:sp>
        <p:sp>
          <p:nvSpPr>
            <p:cNvPr id="7" name="矩形 6"/>
            <p:cNvSpPr/>
            <p:nvPr/>
          </p:nvSpPr>
          <p:spPr>
            <a:xfrm>
              <a:off x="811462" y="4752692"/>
              <a:ext cx="150306" cy="150306"/>
            </a:xfrm>
            <a:prstGeom prst="rect">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8" name="任意多边形 7"/>
            <p:cNvSpPr/>
            <p:nvPr/>
          </p:nvSpPr>
          <p:spPr>
            <a:xfrm>
              <a:off x="95468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Kickoff meeting</a:t>
              </a:r>
              <a:endParaRPr lang="zh-CN" altLang="en-US" sz="1600" b="0" kern="1200" dirty="0">
                <a:solidFill>
                  <a:schemeClr val="tx1"/>
                </a:solidFill>
                <a:cs typeface="+mn-ea"/>
                <a:sym typeface="+mn-lt"/>
              </a:endParaRPr>
            </a:p>
          </p:txBody>
        </p:sp>
        <p:sp>
          <p:nvSpPr>
            <p:cNvPr id="9" name="矩形 8"/>
            <p:cNvSpPr/>
            <p:nvPr/>
          </p:nvSpPr>
          <p:spPr>
            <a:xfrm>
              <a:off x="811462" y="5103057"/>
              <a:ext cx="150306" cy="150306"/>
            </a:xfrm>
            <a:prstGeom prst="rect">
              <a:avLst/>
            </a:prstGeom>
          </p:spPr>
          <p:style>
            <a:lnRef idx="2">
              <a:schemeClr val="accent2">
                <a:hueOff val="-103955"/>
                <a:satOff val="-5995"/>
                <a:lumOff val="61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0" name="任意多边形 9"/>
            <p:cNvSpPr/>
            <p:nvPr/>
          </p:nvSpPr>
          <p:spPr>
            <a:xfrm>
              <a:off x="95468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项目整体进度计划</a:t>
              </a:r>
            </a:p>
          </p:txBody>
        </p:sp>
        <p:sp>
          <p:nvSpPr>
            <p:cNvPr id="11" name="矩形 10"/>
            <p:cNvSpPr/>
            <p:nvPr/>
          </p:nvSpPr>
          <p:spPr>
            <a:xfrm>
              <a:off x="811462" y="5453421"/>
              <a:ext cx="150306" cy="150306"/>
            </a:xfrm>
            <a:prstGeom prst="rect">
              <a:avLst/>
            </a:prstGeom>
          </p:spPr>
          <p:style>
            <a:lnRef idx="2">
              <a:schemeClr val="accent2">
                <a:hueOff val="-207909"/>
                <a:satOff val="-11990"/>
                <a:lumOff val="123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2" name="任意多边形 11"/>
            <p:cNvSpPr/>
            <p:nvPr/>
          </p:nvSpPr>
          <p:spPr>
            <a:xfrm>
              <a:off x="95468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项目</a:t>
              </a:r>
              <a:r>
                <a:rPr lang="en-US" altLang="zh-CN" sz="1600" b="0" kern="1200" dirty="0">
                  <a:solidFill>
                    <a:schemeClr val="tx1"/>
                  </a:solidFill>
                  <a:cs typeface="+mn-ea"/>
                  <a:sym typeface="+mn-lt"/>
                </a:rPr>
                <a:t>WBS</a:t>
              </a:r>
              <a:endParaRPr lang="zh-CN" altLang="en-US" sz="1600" b="0" kern="1200" dirty="0">
                <a:solidFill>
                  <a:schemeClr val="tx1"/>
                </a:solidFill>
                <a:cs typeface="+mn-ea"/>
                <a:sym typeface="+mn-lt"/>
              </a:endParaRPr>
            </a:p>
          </p:txBody>
        </p:sp>
        <p:sp>
          <p:nvSpPr>
            <p:cNvPr id="13" name="矩形 12"/>
            <p:cNvSpPr/>
            <p:nvPr/>
          </p:nvSpPr>
          <p:spPr>
            <a:xfrm>
              <a:off x="3257983" y="4311923"/>
              <a:ext cx="1449706" cy="240711"/>
            </a:xfrm>
            <a:prstGeom prst="rect">
              <a:avLst/>
            </a:pr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a:lstStyle/>
            <a:p>
              <a:endParaRPr lang="zh-CN" altLang="en-US">
                <a:cs typeface="+mn-ea"/>
                <a:sym typeface="+mn-lt"/>
              </a:endParaRPr>
            </a:p>
          </p:txBody>
        </p:sp>
        <p:sp>
          <p:nvSpPr>
            <p:cNvPr id="14" name="矩形 13"/>
            <p:cNvSpPr/>
            <p:nvPr/>
          </p:nvSpPr>
          <p:spPr>
            <a:xfrm>
              <a:off x="2959812" y="4402324"/>
              <a:ext cx="150310" cy="150310"/>
            </a:xfrm>
            <a:prstGeom prst="rect">
              <a:avLst/>
            </a:prstGeom>
          </p:spPr>
          <p:style>
            <a:lnRef idx="2">
              <a:schemeClr val="accent2">
                <a:hueOff val="-363841"/>
                <a:satOff val="-20982"/>
                <a:lumOff val="215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5" name="任意多边形 14"/>
            <p:cNvSpPr/>
            <p:nvPr/>
          </p:nvSpPr>
          <p:spPr>
            <a:xfrm>
              <a:off x="29598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altLang="zh-CN" sz="1600" b="0" kern="1200" dirty="0">
                  <a:cs typeface="+mn-ea"/>
                  <a:sym typeface="+mn-lt"/>
                </a:rPr>
                <a:t> </a:t>
              </a:r>
              <a:endParaRPr lang="zh-CN" altLang="en-US" sz="1600" b="0" kern="1200" dirty="0">
                <a:cs typeface="+mn-ea"/>
                <a:sym typeface="+mn-lt"/>
              </a:endParaRPr>
            </a:p>
          </p:txBody>
        </p:sp>
        <p:sp>
          <p:nvSpPr>
            <p:cNvPr id="16" name="矩形 15"/>
            <p:cNvSpPr/>
            <p:nvPr/>
          </p:nvSpPr>
          <p:spPr>
            <a:xfrm>
              <a:off x="2959812" y="4752692"/>
              <a:ext cx="150306" cy="150306"/>
            </a:xfrm>
            <a:prstGeom prst="rect">
              <a:avLst/>
            </a:prstGeom>
          </p:spPr>
          <p:style>
            <a:lnRef idx="2">
              <a:schemeClr val="accent2">
                <a:hueOff val="-311864"/>
                <a:satOff val="-17985"/>
                <a:lumOff val="184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7" name="任意多边形 16"/>
            <p:cNvSpPr/>
            <p:nvPr/>
          </p:nvSpPr>
          <p:spPr>
            <a:xfrm>
              <a:off x="3103036"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需求调研报告</a:t>
              </a:r>
            </a:p>
          </p:txBody>
        </p:sp>
        <p:sp>
          <p:nvSpPr>
            <p:cNvPr id="18" name="矩形 17"/>
            <p:cNvSpPr/>
            <p:nvPr/>
          </p:nvSpPr>
          <p:spPr>
            <a:xfrm>
              <a:off x="2959812" y="5103057"/>
              <a:ext cx="150306" cy="150306"/>
            </a:xfrm>
            <a:prstGeom prst="rect">
              <a:avLst/>
            </a:prstGeom>
          </p:spPr>
          <p:style>
            <a:lnRef idx="2">
              <a:schemeClr val="accent2">
                <a:hueOff val="-415818"/>
                <a:satOff val="-23979"/>
                <a:lumOff val="24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19" name="任意多边形 18"/>
            <p:cNvSpPr/>
            <p:nvPr/>
          </p:nvSpPr>
          <p:spPr>
            <a:xfrm>
              <a:off x="3103036"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en-US" altLang="zh-CN" sz="1600" b="0" kern="1200" dirty="0">
                  <a:solidFill>
                    <a:schemeClr val="tx1"/>
                  </a:solidFill>
                  <a:cs typeface="+mn-ea"/>
                  <a:sym typeface="+mn-lt"/>
                </a:rPr>
                <a:t>Blueprint(</a:t>
              </a:r>
              <a:r>
                <a:rPr lang="zh-CN" altLang="en-US" sz="1600" b="0" kern="1200" dirty="0">
                  <a:solidFill>
                    <a:schemeClr val="tx1"/>
                  </a:solidFill>
                  <a:cs typeface="+mn-ea"/>
                  <a:sym typeface="+mn-lt"/>
                </a:rPr>
                <a:t>蓝图</a:t>
              </a:r>
              <a:r>
                <a:rPr lang="en-US" altLang="zh-CN" sz="1600" b="0" kern="1200" dirty="0">
                  <a:solidFill>
                    <a:schemeClr val="tx1"/>
                  </a:solidFill>
                  <a:cs typeface="+mn-ea"/>
                  <a:sym typeface="+mn-lt"/>
                </a:rPr>
                <a:t>)</a:t>
              </a:r>
              <a:endParaRPr lang="zh-CN" altLang="en-US" sz="1600" b="0" kern="1200" dirty="0">
                <a:solidFill>
                  <a:schemeClr val="tx1"/>
                </a:solidFill>
                <a:cs typeface="+mn-ea"/>
                <a:sym typeface="+mn-lt"/>
              </a:endParaRPr>
            </a:p>
          </p:txBody>
        </p:sp>
        <p:sp>
          <p:nvSpPr>
            <p:cNvPr id="21" name="任意多边形 20"/>
            <p:cNvSpPr/>
            <p:nvPr/>
          </p:nvSpPr>
          <p:spPr>
            <a:xfrm>
              <a:off x="3103036"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2" name="矩形 21"/>
            <p:cNvSpPr/>
            <p:nvPr/>
          </p:nvSpPr>
          <p:spPr>
            <a:xfrm>
              <a:off x="5425443" y="4307797"/>
              <a:ext cx="1411486" cy="248963"/>
            </a:xfrm>
            <a:prstGeom prst="rect">
              <a:avLst/>
            </a:pr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CN" altLang="en-US">
                <a:cs typeface="+mn-ea"/>
                <a:sym typeface="+mn-lt"/>
              </a:endParaRPr>
            </a:p>
          </p:txBody>
        </p:sp>
        <p:sp>
          <p:nvSpPr>
            <p:cNvPr id="23" name="矩形 22"/>
            <p:cNvSpPr/>
            <p:nvPr/>
          </p:nvSpPr>
          <p:spPr>
            <a:xfrm>
              <a:off x="5108162" y="4402324"/>
              <a:ext cx="150310" cy="150310"/>
            </a:xfrm>
            <a:prstGeom prst="rect">
              <a:avLst/>
            </a:prstGeom>
          </p:spPr>
          <p:style>
            <a:lnRef idx="2">
              <a:schemeClr val="accent2">
                <a:hueOff val="-727682"/>
                <a:satOff val="-41964"/>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4" name="任意多边形 23"/>
            <p:cNvSpPr/>
            <p:nvPr/>
          </p:nvSpPr>
          <p:spPr>
            <a:xfrm>
              <a:off x="51081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25" name="矩形 24"/>
            <p:cNvSpPr/>
            <p:nvPr/>
          </p:nvSpPr>
          <p:spPr>
            <a:xfrm>
              <a:off x="5108162" y="4756818"/>
              <a:ext cx="150306" cy="150306"/>
            </a:xfrm>
            <a:prstGeom prst="rect">
              <a:avLst/>
            </a:prstGeom>
          </p:spPr>
          <p:style>
            <a:lnRef idx="2">
              <a:schemeClr val="accent2">
                <a:hueOff val="-623727"/>
                <a:satOff val="-35969"/>
                <a:lumOff val="3698"/>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6" name="任意多边形 25"/>
            <p:cNvSpPr/>
            <p:nvPr/>
          </p:nvSpPr>
          <p:spPr>
            <a:xfrm>
              <a:off x="5251386" y="4656789"/>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详细设计文档</a:t>
              </a:r>
            </a:p>
          </p:txBody>
        </p:sp>
        <p:sp>
          <p:nvSpPr>
            <p:cNvPr id="27" name="矩形 26"/>
            <p:cNvSpPr/>
            <p:nvPr/>
          </p:nvSpPr>
          <p:spPr>
            <a:xfrm>
              <a:off x="5108162" y="5107182"/>
              <a:ext cx="150306" cy="150306"/>
            </a:xfrm>
            <a:prstGeom prst="rect">
              <a:avLst/>
            </a:prstGeom>
          </p:spPr>
          <p:style>
            <a:lnRef idx="2">
              <a:schemeClr val="accent2">
                <a:hueOff val="-727682"/>
                <a:satOff val="-41964"/>
                <a:lumOff val="4314"/>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8" name="任意多边形 27"/>
            <p:cNvSpPr/>
            <p:nvPr/>
          </p:nvSpPr>
          <p:spPr>
            <a:xfrm>
              <a:off x="5251386" y="500715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集成测试用例</a:t>
              </a:r>
            </a:p>
          </p:txBody>
        </p:sp>
        <p:sp>
          <p:nvSpPr>
            <p:cNvPr id="29" name="矩形 28"/>
            <p:cNvSpPr/>
            <p:nvPr/>
          </p:nvSpPr>
          <p:spPr>
            <a:xfrm>
              <a:off x="5108162" y="5457547"/>
              <a:ext cx="150306" cy="150306"/>
            </a:xfrm>
            <a:prstGeom prst="rect">
              <a:avLst/>
            </a:prstGeom>
          </p:spPr>
          <p:style>
            <a:lnRef idx="2">
              <a:schemeClr val="accent2">
                <a:hueOff val="-831636"/>
                <a:satOff val="-47959"/>
                <a:lumOff val="493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0" name="任意多边形 29"/>
            <p:cNvSpPr/>
            <p:nvPr/>
          </p:nvSpPr>
          <p:spPr>
            <a:xfrm>
              <a:off x="5251386" y="535751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测试报告</a:t>
              </a:r>
            </a:p>
          </p:txBody>
        </p:sp>
        <p:sp>
          <p:nvSpPr>
            <p:cNvPr id="31" name="矩形 30"/>
            <p:cNvSpPr/>
            <p:nvPr/>
          </p:nvSpPr>
          <p:spPr>
            <a:xfrm>
              <a:off x="7559041" y="4323036"/>
              <a:ext cx="1440990" cy="218484"/>
            </a:xfrm>
            <a:prstGeom prst="rect">
              <a:avLst/>
            </a:pr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a:lstStyle/>
            <a:p>
              <a:endParaRPr lang="zh-CN" altLang="en-US">
                <a:cs typeface="+mn-ea"/>
                <a:sym typeface="+mn-lt"/>
              </a:endParaRPr>
            </a:p>
          </p:txBody>
        </p:sp>
        <p:sp>
          <p:nvSpPr>
            <p:cNvPr id="32" name="矩形 31"/>
            <p:cNvSpPr/>
            <p:nvPr/>
          </p:nvSpPr>
          <p:spPr>
            <a:xfrm>
              <a:off x="7256512" y="4402324"/>
              <a:ext cx="150310" cy="150310"/>
            </a:xfrm>
            <a:prstGeom prst="rect">
              <a:avLst/>
            </a:prstGeom>
          </p:spPr>
          <p:style>
            <a:lnRef idx="2">
              <a:schemeClr val="accent2">
                <a:hueOff val="-1091522"/>
                <a:satOff val="-62946"/>
                <a:lumOff val="6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5" name="任意多边形 34"/>
            <p:cNvSpPr/>
            <p:nvPr/>
          </p:nvSpPr>
          <p:spPr>
            <a:xfrm>
              <a:off x="725651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36" name="矩形 35"/>
            <p:cNvSpPr/>
            <p:nvPr/>
          </p:nvSpPr>
          <p:spPr>
            <a:xfrm>
              <a:off x="7256512" y="4752692"/>
              <a:ext cx="150306" cy="150306"/>
            </a:xfrm>
            <a:prstGeom prst="rect">
              <a:avLst/>
            </a:prstGeom>
          </p:spPr>
          <p:style>
            <a:lnRef idx="2">
              <a:schemeClr val="accent2">
                <a:hueOff val="-935590"/>
                <a:satOff val="-53954"/>
                <a:lumOff val="554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7" name="任意多边形 36"/>
            <p:cNvSpPr/>
            <p:nvPr/>
          </p:nvSpPr>
          <p:spPr>
            <a:xfrm>
              <a:off x="739973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用户使用手册</a:t>
              </a:r>
            </a:p>
          </p:txBody>
        </p:sp>
        <p:sp>
          <p:nvSpPr>
            <p:cNvPr id="38" name="矩形 37"/>
            <p:cNvSpPr/>
            <p:nvPr/>
          </p:nvSpPr>
          <p:spPr>
            <a:xfrm>
              <a:off x="7256512" y="5103057"/>
              <a:ext cx="150306" cy="150306"/>
            </a:xfrm>
            <a:prstGeom prst="rect">
              <a:avLst/>
            </a:prstGeom>
          </p:spPr>
          <p:style>
            <a:lnRef idx="2">
              <a:schemeClr val="accent2">
                <a:hueOff val="-1039545"/>
                <a:satOff val="-59949"/>
                <a:lumOff val="616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9" name="任意多边形 38"/>
            <p:cNvSpPr/>
            <p:nvPr/>
          </p:nvSpPr>
          <p:spPr>
            <a:xfrm>
              <a:off x="739973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系统维护手册</a:t>
              </a:r>
            </a:p>
          </p:txBody>
        </p:sp>
        <p:sp>
          <p:nvSpPr>
            <p:cNvPr id="40" name="矩形 39"/>
            <p:cNvSpPr/>
            <p:nvPr/>
          </p:nvSpPr>
          <p:spPr>
            <a:xfrm>
              <a:off x="7256512" y="5453421"/>
              <a:ext cx="150306" cy="150306"/>
            </a:xfrm>
            <a:prstGeom prst="rect">
              <a:avLst/>
            </a:prstGeom>
          </p:spPr>
          <p:style>
            <a:lnRef idx="2">
              <a:schemeClr val="accent2">
                <a:hueOff val="-1143499"/>
                <a:satOff val="-65943"/>
                <a:lumOff val="677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1" name="任意多边形 40"/>
            <p:cNvSpPr/>
            <p:nvPr/>
          </p:nvSpPr>
          <p:spPr>
            <a:xfrm>
              <a:off x="739973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试运行报告</a:t>
              </a:r>
            </a:p>
          </p:txBody>
        </p:sp>
        <p:sp>
          <p:nvSpPr>
            <p:cNvPr id="42" name="矩形 41"/>
            <p:cNvSpPr/>
            <p:nvPr/>
          </p:nvSpPr>
          <p:spPr>
            <a:xfrm>
              <a:off x="9703033" y="4311923"/>
              <a:ext cx="1449706" cy="240711"/>
            </a:xfrm>
            <a:prstGeom prst="rect">
              <a:avLst/>
            </a:prstGeom>
          </p:spPr>
          <p:style>
            <a:lnRef idx="2">
              <a:schemeClr val="accent2">
                <a:hueOff val="-1455363"/>
                <a:satOff val="-83928"/>
                <a:lumOff val="8628"/>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CN" altLang="en-US">
                <a:cs typeface="+mn-ea"/>
                <a:sym typeface="+mn-lt"/>
              </a:endParaRPr>
            </a:p>
          </p:txBody>
        </p:sp>
        <p:sp>
          <p:nvSpPr>
            <p:cNvPr id="43" name="矩形 42"/>
            <p:cNvSpPr/>
            <p:nvPr/>
          </p:nvSpPr>
          <p:spPr>
            <a:xfrm>
              <a:off x="9404862" y="4402324"/>
              <a:ext cx="150310" cy="150310"/>
            </a:xfrm>
            <a:prstGeom prst="rect">
              <a:avLst/>
            </a:prstGeom>
          </p:spPr>
          <p:style>
            <a:lnRef idx="2">
              <a:schemeClr val="accent2">
                <a:hueOff val="-1455363"/>
                <a:satOff val="-83928"/>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4" name="任意多边形 43"/>
            <p:cNvSpPr/>
            <p:nvPr/>
          </p:nvSpPr>
          <p:spPr>
            <a:xfrm>
              <a:off x="9404862" y="3879504"/>
              <a:ext cx="2046047" cy="432419"/>
            </a:xfrm>
            <a:custGeom>
              <a:avLst/>
              <a:gdLst>
                <a:gd name="connsiteX0" fmla="*/ 0 w 2046047"/>
                <a:gd name="connsiteY0" fmla="*/ 0 h 432419"/>
                <a:gd name="connsiteX1" fmla="*/ 2046047 w 2046047"/>
                <a:gd name="connsiteY1" fmla="*/ 0 h 432419"/>
                <a:gd name="connsiteX2" fmla="*/ 2046047 w 2046047"/>
                <a:gd name="connsiteY2" fmla="*/ 432419 h 432419"/>
                <a:gd name="connsiteX3" fmla="*/ 0 w 2046047"/>
                <a:gd name="connsiteY3" fmla="*/ 432419 h 432419"/>
                <a:gd name="connsiteX4" fmla="*/ 0 w 2046047"/>
                <a:gd name="connsiteY4" fmla="*/ 0 h 432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47" h="432419">
                  <a:moveTo>
                    <a:pt x="0" y="0"/>
                  </a:moveTo>
                  <a:lnTo>
                    <a:pt x="2046047" y="0"/>
                  </a:lnTo>
                  <a:lnTo>
                    <a:pt x="2046047" y="432419"/>
                  </a:lnTo>
                  <a:lnTo>
                    <a:pt x="0" y="4324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sp>
          <p:nvSpPr>
            <p:cNvPr id="45" name="矩形 44"/>
            <p:cNvSpPr/>
            <p:nvPr/>
          </p:nvSpPr>
          <p:spPr>
            <a:xfrm>
              <a:off x="9404862" y="4752692"/>
              <a:ext cx="150306" cy="150306"/>
            </a:xfrm>
            <a:prstGeom prst="rect">
              <a:avLst/>
            </a:prstGeom>
          </p:spPr>
          <p:style>
            <a:lnRef idx="2">
              <a:schemeClr val="accent2">
                <a:hueOff val="-1247454"/>
                <a:satOff val="-71938"/>
                <a:lumOff val="739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6" name="任意多边形 45"/>
            <p:cNvSpPr/>
            <p:nvPr/>
          </p:nvSpPr>
          <p:spPr>
            <a:xfrm>
              <a:off x="9548085" y="4652663"/>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验收报告</a:t>
              </a:r>
            </a:p>
          </p:txBody>
        </p:sp>
        <p:sp>
          <p:nvSpPr>
            <p:cNvPr id="47" name="矩形 46"/>
            <p:cNvSpPr/>
            <p:nvPr/>
          </p:nvSpPr>
          <p:spPr>
            <a:xfrm>
              <a:off x="9404862" y="5103057"/>
              <a:ext cx="150306" cy="150306"/>
            </a:xfrm>
            <a:prstGeom prst="rect">
              <a:avLst/>
            </a:prstGeom>
          </p:spPr>
          <p:style>
            <a:lnRef idx="2">
              <a:schemeClr val="accent2">
                <a:hueOff val="-1351408"/>
                <a:satOff val="-77933"/>
                <a:lumOff val="801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8" name="任意多边形 47"/>
            <p:cNvSpPr/>
            <p:nvPr/>
          </p:nvSpPr>
          <p:spPr>
            <a:xfrm>
              <a:off x="9548085" y="5003028"/>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r>
                <a:rPr lang="zh-CN" altLang="en-US" sz="1600" b="0" kern="1200" dirty="0">
                  <a:solidFill>
                    <a:schemeClr val="tx1"/>
                  </a:solidFill>
                  <a:cs typeface="+mn-ea"/>
                  <a:sym typeface="+mn-lt"/>
                </a:rPr>
                <a:t>遗留事务备忘录</a:t>
              </a:r>
            </a:p>
          </p:txBody>
        </p:sp>
        <p:sp>
          <p:nvSpPr>
            <p:cNvPr id="50" name="任意多边形 49"/>
            <p:cNvSpPr/>
            <p:nvPr/>
          </p:nvSpPr>
          <p:spPr>
            <a:xfrm>
              <a:off x="9548085" y="5353392"/>
              <a:ext cx="1902824" cy="350364"/>
            </a:xfrm>
            <a:custGeom>
              <a:avLst/>
              <a:gdLst>
                <a:gd name="connsiteX0" fmla="*/ 0 w 1902824"/>
                <a:gd name="connsiteY0" fmla="*/ 0 h 350364"/>
                <a:gd name="connsiteX1" fmla="*/ 1902824 w 1902824"/>
                <a:gd name="connsiteY1" fmla="*/ 0 h 350364"/>
                <a:gd name="connsiteX2" fmla="*/ 1902824 w 1902824"/>
                <a:gd name="connsiteY2" fmla="*/ 350364 h 350364"/>
                <a:gd name="connsiteX3" fmla="*/ 0 w 1902824"/>
                <a:gd name="connsiteY3" fmla="*/ 350364 h 350364"/>
                <a:gd name="connsiteX4" fmla="*/ 0 w 1902824"/>
                <a:gd name="connsiteY4" fmla="*/ 0 h 35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824" h="350364">
                  <a:moveTo>
                    <a:pt x="0" y="0"/>
                  </a:moveTo>
                  <a:lnTo>
                    <a:pt x="1902824" y="0"/>
                  </a:lnTo>
                  <a:lnTo>
                    <a:pt x="1902824" y="350364"/>
                  </a:lnTo>
                  <a:lnTo>
                    <a:pt x="0" y="35036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zh-CN" altLang="en-US" sz="1600" b="0" kern="1200" dirty="0">
                <a:cs typeface="+mn-ea"/>
                <a:sym typeface="+mn-lt"/>
              </a:endParaRPr>
            </a:p>
          </p:txBody>
        </p:sp>
      </p:grpSp>
      <p:graphicFrame>
        <p:nvGraphicFramePr>
          <p:cNvPr id="34" name="图示 33"/>
          <p:cNvGraphicFramePr/>
          <p:nvPr>
            <p:extLst>
              <p:ext uri="{D42A27DB-BD31-4B8C-83A1-F6EECF244321}">
                <p14:modId xmlns:p14="http://schemas.microsoft.com/office/powerpoint/2010/main" val="1059180379"/>
              </p:ext>
            </p:extLst>
          </p:nvPr>
        </p:nvGraphicFramePr>
        <p:xfrm>
          <a:off x="774599" y="1084018"/>
          <a:ext cx="10662660" cy="2559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7412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项目质量保证措施</a:t>
            </a:r>
          </a:p>
        </p:txBody>
      </p:sp>
      <p:graphicFrame>
        <p:nvGraphicFramePr>
          <p:cNvPr id="3" name="Diagram 6"/>
          <p:cNvGraphicFramePr/>
          <p:nvPr>
            <p:extLst>
              <p:ext uri="{D42A27DB-BD31-4B8C-83A1-F6EECF244321}">
                <p14:modId xmlns:p14="http://schemas.microsoft.com/office/powerpoint/2010/main" val="1542475834"/>
              </p:ext>
            </p:extLst>
          </p:nvPr>
        </p:nvGraphicFramePr>
        <p:xfrm>
          <a:off x="660400" y="1028700"/>
          <a:ext cx="10858500"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392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项目人员组织架构</a:t>
            </a:r>
            <a:endParaRPr lang="zh-CN" altLang="en-US" b="0" dirty="0">
              <a:solidFill>
                <a:srgbClr val="FF0000"/>
              </a:solidFill>
              <a:latin typeface="+mn-lt"/>
              <a:ea typeface="+mn-ea"/>
              <a:cs typeface="+mn-ea"/>
              <a:sym typeface="+mn-lt"/>
            </a:endParaRPr>
          </a:p>
        </p:txBody>
      </p:sp>
      <p:sp>
        <p:nvSpPr>
          <p:cNvPr id="33" name="矩形 32"/>
          <p:cNvSpPr/>
          <p:nvPr/>
        </p:nvSpPr>
        <p:spPr>
          <a:xfrm>
            <a:off x="4953608" y="70696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公司决策层</a:t>
            </a:r>
          </a:p>
        </p:txBody>
      </p:sp>
      <p:sp>
        <p:nvSpPr>
          <p:cNvPr id="34" name="矩形 33"/>
          <p:cNvSpPr/>
          <p:nvPr/>
        </p:nvSpPr>
        <p:spPr>
          <a:xfrm>
            <a:off x="4953608" y="104458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苏州华冠</a:t>
            </a:r>
            <a:endParaRPr lang="en-US" altLang="zh-CN" sz="1400" dirty="0">
              <a:solidFill>
                <a:schemeClr val="tx1"/>
              </a:solidFill>
              <a:cs typeface="+mn-ea"/>
              <a:sym typeface="+mn-lt"/>
            </a:endParaRPr>
          </a:p>
          <a:p>
            <a:pPr algn="ctr"/>
            <a:r>
              <a:rPr lang="en-US" altLang="zh-CN" sz="1400" dirty="0">
                <a:solidFill>
                  <a:schemeClr val="tx1"/>
                </a:solidFill>
                <a:cs typeface="+mn-ea"/>
                <a:sym typeface="+mn-lt"/>
              </a:rPr>
              <a:t>Edward</a:t>
            </a:r>
            <a:endParaRPr lang="zh-CN" altLang="en-US" sz="1400" dirty="0">
              <a:solidFill>
                <a:schemeClr val="tx1"/>
              </a:solidFill>
              <a:cs typeface="+mn-ea"/>
              <a:sym typeface="+mn-lt"/>
            </a:endParaRPr>
          </a:p>
        </p:txBody>
      </p:sp>
      <p:sp>
        <p:nvSpPr>
          <p:cNvPr id="35" name="矩形 34"/>
          <p:cNvSpPr/>
          <p:nvPr/>
        </p:nvSpPr>
        <p:spPr>
          <a:xfrm>
            <a:off x="4953608" y="211472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项目总监</a:t>
            </a:r>
          </a:p>
        </p:txBody>
      </p:sp>
      <p:sp>
        <p:nvSpPr>
          <p:cNvPr id="36" name="矩形 35"/>
          <p:cNvSpPr/>
          <p:nvPr/>
        </p:nvSpPr>
        <p:spPr>
          <a:xfrm>
            <a:off x="4953608" y="245235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姜磊</a:t>
            </a:r>
          </a:p>
        </p:txBody>
      </p:sp>
      <p:sp>
        <p:nvSpPr>
          <p:cNvPr id="37" name="矩形 36"/>
          <p:cNvSpPr/>
          <p:nvPr/>
        </p:nvSpPr>
        <p:spPr>
          <a:xfrm>
            <a:off x="4962573" y="3563978"/>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项目经理</a:t>
            </a:r>
          </a:p>
        </p:txBody>
      </p:sp>
      <p:sp>
        <p:nvSpPr>
          <p:cNvPr id="38" name="矩形 37"/>
          <p:cNvSpPr/>
          <p:nvPr/>
        </p:nvSpPr>
        <p:spPr>
          <a:xfrm>
            <a:off x="4962573" y="3901603"/>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孙凯</a:t>
            </a:r>
          </a:p>
        </p:txBody>
      </p:sp>
      <p:sp>
        <p:nvSpPr>
          <p:cNvPr id="39" name="矩形 38"/>
          <p:cNvSpPr/>
          <p:nvPr/>
        </p:nvSpPr>
        <p:spPr>
          <a:xfrm>
            <a:off x="7461424" y="355607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架构设计师</a:t>
            </a:r>
          </a:p>
        </p:txBody>
      </p:sp>
      <p:sp>
        <p:nvSpPr>
          <p:cNvPr id="40" name="矩形 39"/>
          <p:cNvSpPr/>
          <p:nvPr/>
        </p:nvSpPr>
        <p:spPr>
          <a:xfrm>
            <a:off x="7461424" y="389369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李月伦</a:t>
            </a:r>
          </a:p>
        </p:txBody>
      </p:sp>
      <p:sp>
        <p:nvSpPr>
          <p:cNvPr id="41" name="矩形 40"/>
          <p:cNvSpPr/>
          <p:nvPr/>
        </p:nvSpPr>
        <p:spPr>
          <a:xfrm>
            <a:off x="1333384" y="4977662"/>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业务顾问</a:t>
            </a:r>
          </a:p>
        </p:txBody>
      </p:sp>
      <p:sp>
        <p:nvSpPr>
          <p:cNvPr id="42" name="矩形 41"/>
          <p:cNvSpPr/>
          <p:nvPr/>
        </p:nvSpPr>
        <p:spPr>
          <a:xfrm>
            <a:off x="1333384" y="5315287"/>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石兴跃</a:t>
            </a:r>
          </a:p>
        </p:txBody>
      </p:sp>
      <p:sp>
        <p:nvSpPr>
          <p:cNvPr id="43" name="矩形 42"/>
          <p:cNvSpPr/>
          <p:nvPr/>
        </p:nvSpPr>
        <p:spPr>
          <a:xfrm>
            <a:off x="2911632" y="498361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工控顾问</a:t>
            </a:r>
          </a:p>
        </p:txBody>
      </p:sp>
      <p:sp>
        <p:nvSpPr>
          <p:cNvPr id="44" name="矩形 43"/>
          <p:cNvSpPr/>
          <p:nvPr/>
        </p:nvSpPr>
        <p:spPr>
          <a:xfrm>
            <a:off x="2911632" y="532124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顾加军</a:t>
            </a:r>
          </a:p>
        </p:txBody>
      </p:sp>
      <p:sp>
        <p:nvSpPr>
          <p:cNvPr id="45" name="矩形 44"/>
          <p:cNvSpPr/>
          <p:nvPr/>
        </p:nvSpPr>
        <p:spPr>
          <a:xfrm>
            <a:off x="4489873" y="4981037"/>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开发团队</a:t>
            </a:r>
          </a:p>
        </p:txBody>
      </p:sp>
      <p:sp>
        <p:nvSpPr>
          <p:cNvPr id="46" name="矩形 45"/>
          <p:cNvSpPr/>
          <p:nvPr/>
        </p:nvSpPr>
        <p:spPr>
          <a:xfrm>
            <a:off x="4489873" y="5318662"/>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马晴、韩小勇、周月为、陈建</a:t>
            </a:r>
          </a:p>
        </p:txBody>
      </p:sp>
      <p:sp>
        <p:nvSpPr>
          <p:cNvPr id="47" name="矩形 46"/>
          <p:cNvSpPr/>
          <p:nvPr/>
        </p:nvSpPr>
        <p:spPr>
          <a:xfrm>
            <a:off x="6068117" y="4978455"/>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测试团队</a:t>
            </a:r>
          </a:p>
        </p:txBody>
      </p:sp>
      <p:sp>
        <p:nvSpPr>
          <p:cNvPr id="48" name="矩形 47"/>
          <p:cNvSpPr/>
          <p:nvPr/>
        </p:nvSpPr>
        <p:spPr>
          <a:xfrm>
            <a:off x="6068117" y="5316080"/>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李娟</a:t>
            </a:r>
          </a:p>
        </p:txBody>
      </p:sp>
      <p:sp>
        <p:nvSpPr>
          <p:cNvPr id="49" name="矩形 48"/>
          <p:cNvSpPr/>
          <p:nvPr/>
        </p:nvSpPr>
        <p:spPr>
          <a:xfrm>
            <a:off x="7648790" y="4975873"/>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cs typeface="+mn-ea"/>
                <a:sym typeface="+mn-lt"/>
              </a:rPr>
              <a:t>技术支持</a:t>
            </a:r>
          </a:p>
        </p:txBody>
      </p:sp>
      <p:sp>
        <p:nvSpPr>
          <p:cNvPr id="50" name="矩形 49"/>
          <p:cNvSpPr/>
          <p:nvPr/>
        </p:nvSpPr>
        <p:spPr>
          <a:xfrm>
            <a:off x="7648790" y="5313498"/>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马晴</a:t>
            </a:r>
          </a:p>
        </p:txBody>
      </p:sp>
      <p:sp>
        <p:nvSpPr>
          <p:cNvPr id="51" name="矩形 50"/>
          <p:cNvSpPr/>
          <p:nvPr/>
        </p:nvSpPr>
        <p:spPr>
          <a:xfrm>
            <a:off x="2991705" y="2127646"/>
            <a:ext cx="1575582" cy="3376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cs typeface="+mn-ea"/>
                <a:sym typeface="+mn-lt"/>
              </a:rPr>
              <a:t>变更控制委员会</a:t>
            </a:r>
          </a:p>
        </p:txBody>
      </p:sp>
      <p:sp>
        <p:nvSpPr>
          <p:cNvPr id="52" name="矩形 51"/>
          <p:cNvSpPr/>
          <p:nvPr/>
        </p:nvSpPr>
        <p:spPr>
          <a:xfrm>
            <a:off x="2991705" y="2465271"/>
            <a:ext cx="1575582" cy="6790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cs typeface="+mn-ea"/>
                <a:sym typeface="+mn-lt"/>
              </a:rPr>
              <a:t>卢元义、姜磊、李月伦</a:t>
            </a:r>
          </a:p>
        </p:txBody>
      </p:sp>
      <p:cxnSp>
        <p:nvCxnSpPr>
          <p:cNvPr id="53" name="肘形连接符 52"/>
          <p:cNvCxnSpPr>
            <a:stCxn id="41" idx="0"/>
            <a:endCxn id="38" idx="2"/>
          </p:cNvCxnSpPr>
          <p:nvPr/>
        </p:nvCxnSpPr>
        <p:spPr>
          <a:xfrm rot="5400000" flipH="1" flipV="1">
            <a:off x="3737272" y="2964571"/>
            <a:ext cx="396995" cy="36291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3" idx="0"/>
            <a:endCxn id="38" idx="2"/>
          </p:cNvCxnSpPr>
          <p:nvPr/>
        </p:nvCxnSpPr>
        <p:spPr>
          <a:xfrm rot="5400000" flipH="1" flipV="1">
            <a:off x="4523418" y="3756672"/>
            <a:ext cx="402950" cy="2050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5" idx="0"/>
            <a:endCxn id="38" idx="2"/>
          </p:cNvCxnSpPr>
          <p:nvPr/>
        </p:nvCxnSpPr>
        <p:spPr>
          <a:xfrm rot="5400000" flipH="1" flipV="1">
            <a:off x="5313829" y="4544502"/>
            <a:ext cx="400370" cy="47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47" idx="0"/>
            <a:endCxn id="38" idx="2"/>
          </p:cNvCxnSpPr>
          <p:nvPr/>
        </p:nvCxnSpPr>
        <p:spPr>
          <a:xfrm rot="16200000" flipV="1">
            <a:off x="6104242" y="4226789"/>
            <a:ext cx="397788" cy="1105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9" idx="0"/>
            <a:endCxn id="38" idx="2"/>
          </p:cNvCxnSpPr>
          <p:nvPr/>
        </p:nvCxnSpPr>
        <p:spPr>
          <a:xfrm rot="16200000" flipV="1">
            <a:off x="6895870" y="3435161"/>
            <a:ext cx="395206" cy="2686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37" idx="0"/>
            <a:endCxn id="36" idx="2"/>
          </p:cNvCxnSpPr>
          <p:nvPr/>
        </p:nvCxnSpPr>
        <p:spPr>
          <a:xfrm rot="16200000" flipV="1">
            <a:off x="5529602" y="3343215"/>
            <a:ext cx="432561" cy="89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p:cNvCxnSpPr>
            <a:stCxn id="40" idx="1"/>
            <a:endCxn id="38" idx="3"/>
          </p:cNvCxnSpPr>
          <p:nvPr/>
        </p:nvCxnSpPr>
        <p:spPr>
          <a:xfrm rot="10800000" flipV="1">
            <a:off x="6538156" y="4233229"/>
            <a:ext cx="923269" cy="79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51" idx="0"/>
            <a:endCxn id="34" idx="2"/>
          </p:cNvCxnSpPr>
          <p:nvPr/>
        </p:nvCxnSpPr>
        <p:spPr>
          <a:xfrm rot="5400000" flipH="1" flipV="1">
            <a:off x="4558450" y="944698"/>
            <a:ext cx="403995" cy="19619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35" idx="0"/>
            <a:endCxn id="34" idx="2"/>
          </p:cNvCxnSpPr>
          <p:nvPr/>
        </p:nvCxnSpPr>
        <p:spPr>
          <a:xfrm rot="5400000" flipH="1" flipV="1">
            <a:off x="5545861" y="1919190"/>
            <a:ext cx="39107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40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项目团队人员组成</a:t>
            </a:r>
            <a:endParaRPr lang="zh-CN" altLang="en-US" b="0" dirty="0">
              <a:solidFill>
                <a:srgbClr val="FF0000"/>
              </a:solidFill>
              <a:latin typeface="+mn-lt"/>
              <a:ea typeface="+mn-ea"/>
              <a:cs typeface="+mn-ea"/>
              <a:sym typeface="+mn-lt"/>
            </a:endParaRPr>
          </a:p>
        </p:txBody>
      </p:sp>
      <p:sp>
        <p:nvSpPr>
          <p:cNvPr id="55" name="文本框 6"/>
          <p:cNvSpPr txBox="1"/>
          <p:nvPr/>
        </p:nvSpPr>
        <p:spPr>
          <a:xfrm>
            <a:off x="10941998" y="5930786"/>
            <a:ext cx="1080120" cy="308995"/>
          </a:xfrm>
          <a:prstGeom prst="rect">
            <a:avLst/>
          </a:prstGeom>
          <a:noFill/>
        </p:spPr>
        <p:txBody>
          <a:bodyPr wrap="square" rtlCol="0">
            <a:spAutoFit/>
          </a:bodyPr>
          <a:lstStyle/>
          <a:p>
            <a:pPr>
              <a:lnSpc>
                <a:spcPct val="130000"/>
              </a:lnSpc>
            </a:pPr>
            <a:r>
              <a:rPr lang="en-US" altLang="zh-CN" sz="1200" dirty="0">
                <a:cs typeface="+mn-ea"/>
                <a:sym typeface="+mn-lt"/>
              </a:rPr>
              <a:t>2021.08.01</a:t>
            </a:r>
            <a:endParaRPr lang="zh-CN" altLang="en-US" sz="1200" dirty="0">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760863591"/>
              </p:ext>
            </p:extLst>
          </p:nvPr>
        </p:nvGraphicFramePr>
        <p:xfrm>
          <a:off x="248920" y="1132088"/>
          <a:ext cx="11522778" cy="5070476"/>
        </p:xfrm>
        <a:graphic>
          <a:graphicData uri="http://schemas.openxmlformats.org/drawingml/2006/table">
            <a:tbl>
              <a:tblPr firstRow="1" firstCol="1">
                <a:tableStyleId>{BC89EF96-8CEA-46FF-86C4-4CE0E7609802}</a:tableStyleId>
              </a:tblPr>
              <a:tblGrid>
                <a:gridCol w="2218445">
                  <a:extLst>
                    <a:ext uri="{9D8B030D-6E8A-4147-A177-3AD203B41FA5}">
                      <a16:colId xmlns:a16="http://schemas.microsoft.com/office/drawing/2014/main" val="20000"/>
                    </a:ext>
                  </a:extLst>
                </a:gridCol>
                <a:gridCol w="2202435">
                  <a:extLst>
                    <a:ext uri="{9D8B030D-6E8A-4147-A177-3AD203B41FA5}">
                      <a16:colId xmlns:a16="http://schemas.microsoft.com/office/drawing/2014/main" val="20001"/>
                    </a:ext>
                  </a:extLst>
                </a:gridCol>
                <a:gridCol w="7101898">
                  <a:extLst>
                    <a:ext uri="{9D8B030D-6E8A-4147-A177-3AD203B41FA5}">
                      <a16:colId xmlns:a16="http://schemas.microsoft.com/office/drawing/2014/main" val="20002"/>
                    </a:ext>
                  </a:extLst>
                </a:gridCol>
              </a:tblGrid>
              <a:tr h="597301">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姓名</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en-US" sz="1800" dirty="0" err="1">
                          <a:effectLst>
                            <a:outerShdw blurRad="38100" dist="38100" dir="2700000" algn="tl">
                              <a:srgbClr val="000000"/>
                            </a:outerShdw>
                          </a:effectLst>
                          <a:latin typeface="+mn-lt"/>
                          <a:ea typeface="+mn-ea"/>
                          <a:cs typeface="+mn-ea"/>
                          <a:sym typeface="+mn-lt"/>
                        </a:rPr>
                        <a:t>本项目角色</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tc>
                  <a:txBody>
                    <a:bodyPr/>
                    <a:lstStyle/>
                    <a:p>
                      <a:pPr algn="ctr" hangingPunct="0">
                        <a:spcAft>
                          <a:spcPts val="600"/>
                        </a:spcAft>
                      </a:pPr>
                      <a:r>
                        <a:rPr lang="zh-CN" sz="1800" dirty="0">
                          <a:effectLst>
                            <a:outerShdw blurRad="38100" dist="38100" dir="2700000" algn="tl">
                              <a:srgbClr val="000000"/>
                            </a:outerShdw>
                          </a:effectLst>
                          <a:latin typeface="+mn-lt"/>
                          <a:ea typeface="+mn-ea"/>
                          <a:cs typeface="+mn-ea"/>
                          <a:sym typeface="+mn-lt"/>
                        </a:rPr>
                        <a:t>现场</a:t>
                      </a:r>
                      <a:r>
                        <a:rPr lang="en-US" sz="1800" dirty="0" err="1">
                          <a:effectLst>
                            <a:outerShdw blurRad="38100" dist="38100" dir="2700000" algn="tl">
                              <a:srgbClr val="000000"/>
                            </a:outerShdw>
                          </a:effectLst>
                          <a:latin typeface="+mn-lt"/>
                          <a:ea typeface="+mn-ea"/>
                          <a:cs typeface="+mn-ea"/>
                          <a:sym typeface="+mn-lt"/>
                        </a:rPr>
                        <a:t>参与阶段</a:t>
                      </a:r>
                      <a:endParaRPr lang="en-US" sz="1800" b="0" dirty="0">
                        <a:effectLst>
                          <a:outerShdw blurRad="38100" dist="38100" dir="2700000" algn="tl">
                            <a:srgbClr val="000000"/>
                          </a:outerShdw>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523324">
                <a:tc>
                  <a:txBody>
                    <a:bodyPr/>
                    <a:lstStyle/>
                    <a:p>
                      <a:pPr algn="ctr" hangingPunct="0">
                        <a:spcAft>
                          <a:spcPts val="600"/>
                        </a:spcAft>
                      </a:pPr>
                      <a:r>
                        <a:rPr lang="zh-CN" altLang="en-US" sz="1600" dirty="0">
                          <a:effectLst/>
                          <a:latin typeface="+mn-lt"/>
                          <a:ea typeface="+mn-ea"/>
                          <a:cs typeface="+mn-ea"/>
                          <a:sym typeface="+mn-lt"/>
                        </a:rPr>
                        <a:t>姜磊</a:t>
                      </a:r>
                      <a:endParaRPr lang="en-US" sz="1600" b="0" dirty="0">
                        <a:effectLst/>
                        <a:latin typeface="+mn-lt"/>
                        <a:ea typeface="+mn-ea"/>
                        <a:cs typeface="+mn-ea"/>
                        <a:sym typeface="+mn-lt"/>
                      </a:endParaRPr>
                    </a:p>
                  </a:txBody>
                  <a:tcPr marL="68580" marR="68580" marT="0" marB="0" anchor="ctr"/>
                </a:tc>
                <a:tc>
                  <a:txBody>
                    <a:bodyPr/>
                    <a:lstStyle/>
                    <a:p>
                      <a:pPr algn="ctr" hangingPunct="0">
                        <a:spcAft>
                          <a:spcPts val="600"/>
                        </a:spcAft>
                      </a:pPr>
                      <a:r>
                        <a:rPr lang="zh-CN" altLang="en-US" sz="1400" dirty="0">
                          <a:effectLst/>
                          <a:latin typeface="+mn-lt"/>
                          <a:ea typeface="+mn-ea"/>
                          <a:cs typeface="+mn-ea"/>
                          <a:sym typeface="+mn-lt"/>
                        </a:rPr>
                        <a:t>项目总监</a:t>
                      </a:r>
                      <a:endParaRPr lang="en-US" sz="1400" b="0" dirty="0">
                        <a:effectLst/>
                        <a:latin typeface="+mn-lt"/>
                        <a:ea typeface="+mn-ea"/>
                        <a:cs typeface="+mn-ea"/>
                        <a:sym typeface="+mn-lt"/>
                      </a:endParaRPr>
                    </a:p>
                  </a:txBody>
                  <a:tcPr marL="68580" marR="68580" marT="0" marB="0" anchor="ctr"/>
                </a:tc>
                <a:tc>
                  <a:txBody>
                    <a:bodyPr/>
                    <a:lstStyle/>
                    <a:p>
                      <a:pPr algn="l" hangingPunct="0">
                        <a:spcAft>
                          <a:spcPts val="600"/>
                        </a:spcAft>
                      </a:pPr>
                      <a:r>
                        <a:rPr lang="zh-CN" altLang="en-US" sz="1400" dirty="0">
                          <a:effectLst/>
                          <a:latin typeface="+mn-lt"/>
                          <a:ea typeface="+mn-ea"/>
                          <a:cs typeface="+mn-ea"/>
                          <a:sym typeface="+mn-lt"/>
                        </a:rPr>
                        <a:t>阶段性参与，把控项目整体架构和资源协调</a:t>
                      </a:r>
                      <a:endParaRPr lang="en-US" sz="1400" b="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1"/>
                  </a:ext>
                </a:extLst>
              </a:tr>
              <a:tr h="466876">
                <a:tc>
                  <a:txBody>
                    <a:bodyPr/>
                    <a:lstStyle/>
                    <a:p>
                      <a:pPr algn="ctr" hangingPunct="0">
                        <a:spcAft>
                          <a:spcPts val="600"/>
                        </a:spcAft>
                      </a:pPr>
                      <a:r>
                        <a:rPr lang="zh-CN" altLang="en-US" sz="1600" dirty="0">
                          <a:effectLst/>
                          <a:latin typeface="+mn-lt"/>
                          <a:ea typeface="+mn-ea"/>
                          <a:cs typeface="+mn-ea"/>
                          <a:sym typeface="+mn-lt"/>
                        </a:rPr>
                        <a:t>孙凯</a:t>
                      </a:r>
                      <a:endParaRPr lang="en-US" sz="1600" b="0" dirty="0">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en-US" sz="1400" kern="1200" dirty="0" err="1">
                          <a:effectLst/>
                          <a:latin typeface="+mn-lt"/>
                          <a:ea typeface="+mn-ea"/>
                          <a:cs typeface="+mn-ea"/>
                          <a:sym typeface="+mn-lt"/>
                        </a:rPr>
                        <a:t>项目经理</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2"/>
                  </a:ext>
                </a:extLst>
              </a:tr>
              <a:tr h="490590">
                <a:tc>
                  <a:txBody>
                    <a:bodyPr/>
                    <a:lstStyle/>
                    <a:p>
                      <a:pPr algn="ctr" hangingPunct="0">
                        <a:spcAft>
                          <a:spcPts val="600"/>
                        </a:spcAft>
                      </a:pPr>
                      <a:r>
                        <a:rPr lang="zh-CN" altLang="en-US" sz="1600" dirty="0">
                          <a:effectLst/>
                          <a:latin typeface="+mn-lt"/>
                          <a:ea typeface="+mn-ea"/>
                          <a:cs typeface="+mn-ea"/>
                          <a:sym typeface="+mn-lt"/>
                        </a:rPr>
                        <a:t>石兴跃</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高级咨询顾问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zh-CN" sz="1400" kern="1200" dirty="0">
                          <a:effectLst/>
                          <a:latin typeface="+mn-lt"/>
                          <a:ea typeface="+mn-ea"/>
                          <a:cs typeface="+mn-ea"/>
                          <a:sym typeface="+mn-lt"/>
                        </a:rPr>
                        <a:t>需求调研，功能设计，系统上线</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用户测试</a:t>
                      </a:r>
                      <a:r>
                        <a:rPr lang="zh-CN" altLang="zh-CN" sz="1400" kern="1200" dirty="0">
                          <a:effectLst/>
                          <a:latin typeface="+mn-lt"/>
                          <a:ea typeface="+mn-ea"/>
                          <a:cs typeface="+mn-ea"/>
                          <a:sym typeface="+mn-lt"/>
                        </a:rPr>
                        <a:t>，</a:t>
                      </a:r>
                      <a:r>
                        <a:rPr lang="en-US" altLang="zh-CN" sz="1400" kern="1200" dirty="0" err="1">
                          <a:effectLst/>
                          <a:latin typeface="+mn-lt"/>
                          <a:ea typeface="+mn-ea"/>
                          <a:cs typeface="+mn-ea"/>
                          <a:sym typeface="+mn-lt"/>
                        </a:rPr>
                        <a:t>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3"/>
                  </a:ext>
                </a:extLst>
              </a:tr>
              <a:tr h="490590">
                <a:tc>
                  <a:txBody>
                    <a:bodyPr/>
                    <a:lstStyle/>
                    <a:p>
                      <a:pPr algn="ctr" hangingPunct="0">
                        <a:spcAft>
                          <a:spcPts val="600"/>
                        </a:spcAft>
                      </a:pPr>
                      <a:r>
                        <a:rPr lang="zh-CN" altLang="en-US" sz="1600" dirty="0">
                          <a:effectLst/>
                          <a:latin typeface="+mn-lt"/>
                          <a:ea typeface="+mn-ea"/>
                          <a:cs typeface="+mn-ea"/>
                          <a:sym typeface="+mn-lt"/>
                        </a:rPr>
                        <a:t>顾加军</a:t>
                      </a:r>
                      <a:endParaRPr lang="en-US" sz="1600" b="0" dirty="0">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工控顾问</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marR="0" indent="0" algn="l"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需求调研，工控实施，集成测试，系统上线</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4"/>
                  </a:ext>
                </a:extLst>
              </a:tr>
              <a:tr h="407269">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马晴</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marR="0" indent="0" algn="ctr" defTabSz="914354" rtl="0" eaLnBrk="1" fontAlgn="auto" latinLnBrk="0" hangingPunct="0">
                        <a:lnSpc>
                          <a:spcPct val="100000"/>
                        </a:lnSpc>
                        <a:spcBef>
                          <a:spcPts val="0"/>
                        </a:spcBef>
                        <a:spcAft>
                          <a:spcPts val="600"/>
                        </a:spcAft>
                        <a:buClrTx/>
                        <a:buSzTx/>
                        <a:buFontTx/>
                        <a:buNone/>
                        <a:tabLst/>
                        <a:defRPr/>
                      </a:pPr>
                      <a:r>
                        <a:rPr lang="zh-CN" altLang="en-US" sz="1400" kern="1200" dirty="0">
                          <a:effectLst/>
                          <a:latin typeface="+mn-lt"/>
                          <a:ea typeface="+mn-ea"/>
                          <a:cs typeface="+mn-ea"/>
                          <a:sym typeface="+mn-lt"/>
                        </a:rPr>
                        <a:t>开发经理</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5"/>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韩小勇</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集成测试，用户测试，运行陪产</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7"/>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周月为</a:t>
                      </a:r>
                      <a:endParaRPr lang="zh-CN" altLang="en-US"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altLang="zh-CN" sz="1400" kern="1200" dirty="0">
                          <a:effectLst/>
                          <a:latin typeface="+mn-lt"/>
                          <a:ea typeface="+mn-ea"/>
                          <a:cs typeface="+mn-ea"/>
                          <a:sym typeface="+mn-lt"/>
                        </a:rPr>
                        <a:t>开发工程师</a:t>
                      </a:r>
                      <a:endParaRPr lang="en-US" altLang="zh-CN"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8"/>
                  </a:ext>
                </a:extLst>
              </a:tr>
              <a:tr h="349088">
                <a:tc>
                  <a:txBody>
                    <a:bodyPr/>
                    <a:lstStyle/>
                    <a:p>
                      <a:pPr marL="0" algn="ctr" defTabSz="914400" rtl="0" eaLnBrk="1" latinLnBrk="0" hangingPunct="0">
                        <a:spcAft>
                          <a:spcPts val="600"/>
                        </a:spcAft>
                      </a:pPr>
                      <a:r>
                        <a:rPr lang="zh-CN" altLang="en-US" sz="1600" kern="1200" dirty="0">
                          <a:effectLst/>
                          <a:latin typeface="+mn-lt"/>
                          <a:ea typeface="+mn-ea"/>
                          <a:cs typeface="+mn-ea"/>
                          <a:sym typeface="+mn-lt"/>
                        </a:rPr>
                        <a:t>陈建</a:t>
                      </a:r>
                      <a:endParaRPr lang="en-US" altLang="zh-CN" sz="1600" b="0" kern="1200" dirty="0">
                        <a:solidFill>
                          <a:schemeClr val="lt1"/>
                        </a:solidFill>
                        <a:effectLst/>
                        <a:latin typeface="+mn-lt"/>
                        <a:ea typeface="+mn-ea"/>
                        <a:cs typeface="+mn-ea"/>
                        <a:sym typeface="+mn-lt"/>
                      </a:endParaRPr>
                    </a:p>
                  </a:txBody>
                  <a:tcPr marL="68580" marR="68580" marT="0" marB="0" anchor="ctr"/>
                </a:tc>
                <a:tc>
                  <a:txBody>
                    <a:bodyPr/>
                    <a:lstStyle/>
                    <a:p>
                      <a:pPr marL="0" algn="ctr" defTabSz="914354" rtl="0" eaLnBrk="1" latinLnBrk="0" hangingPunct="0">
                        <a:spcAft>
                          <a:spcPts val="600"/>
                        </a:spcAft>
                      </a:pPr>
                      <a:r>
                        <a:rPr lang="zh-CN" sz="1400" kern="1200" dirty="0">
                          <a:effectLst/>
                          <a:latin typeface="+mn-lt"/>
                          <a:ea typeface="+mn-ea"/>
                          <a:cs typeface="+mn-ea"/>
                          <a:sym typeface="+mn-lt"/>
                        </a:rPr>
                        <a:t>开发工程师</a:t>
                      </a:r>
                      <a:endParaRPr lang="en-US" sz="1400" b="0" kern="1200" dirty="0">
                        <a:solidFill>
                          <a:schemeClr val="dk1"/>
                        </a:solidFill>
                        <a:effectLst/>
                        <a:latin typeface="+mn-lt"/>
                        <a:ea typeface="+mn-ea"/>
                        <a:cs typeface="+mn-ea"/>
                        <a:sym typeface="+mn-lt"/>
                      </a:endParaRPr>
                    </a:p>
                  </a:txBody>
                  <a:tcPr marL="68580" marR="68580" marT="0" marB="0" anchor="ctr"/>
                </a:tc>
                <a:tc>
                  <a:txBody>
                    <a:bodyPr/>
                    <a:lstStyle/>
                    <a:p>
                      <a:pPr marL="0" algn="l" defTabSz="914354" rtl="0" eaLnBrk="1" latinLnBrk="0" hangingPunct="0">
                        <a:spcAft>
                          <a:spcPts val="600"/>
                        </a:spcAft>
                      </a:pPr>
                      <a:r>
                        <a:rPr lang="en-US" altLang="zh-CN" sz="1400" kern="1200" dirty="0" err="1">
                          <a:effectLst/>
                          <a:latin typeface="+mn-lt"/>
                          <a:ea typeface="+mn-ea"/>
                          <a:cs typeface="+mn-ea"/>
                          <a:sym typeface="+mn-lt"/>
                        </a:rPr>
                        <a:t>功能设计，系统开发，用户测试</a:t>
                      </a:r>
                      <a:r>
                        <a:rPr lang="zh-CN" altLang="en-US" sz="1400" kern="1200" dirty="0">
                          <a:effectLst/>
                          <a:latin typeface="+mn-lt"/>
                          <a:ea typeface="+mn-ea"/>
                          <a:cs typeface="+mn-ea"/>
                          <a:sym typeface="+mn-lt"/>
                        </a:rPr>
                        <a:t>，</a:t>
                      </a:r>
                      <a:r>
                        <a:rPr lang="en-US" altLang="zh-CN" sz="1400" kern="1200" dirty="0" err="1">
                          <a:effectLst/>
                          <a:latin typeface="+mn-lt"/>
                          <a:ea typeface="+mn-ea"/>
                          <a:cs typeface="+mn-ea"/>
                          <a:sym typeface="+mn-lt"/>
                        </a:rPr>
                        <a:t>集成测试，用户测试</a:t>
                      </a:r>
                      <a:endParaRPr lang="en-US" altLang="zh-CN" sz="1400" b="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09"/>
                  </a:ext>
                </a:extLst>
              </a:tr>
              <a:tr h="523631">
                <a:tc>
                  <a:txBody>
                    <a:bodyPr/>
                    <a:lstStyle/>
                    <a:p>
                      <a:pPr marL="0" indent="0" algn="ctr" defTabSz="914400" rtl="0" eaLnBrk="1" latinLnBrk="0" hangingPunct="0">
                        <a:lnSpc>
                          <a:spcPct val="150000"/>
                        </a:lnSpc>
                        <a:spcAft>
                          <a:spcPts val="600"/>
                        </a:spcAft>
                      </a:pPr>
                      <a:r>
                        <a:rPr lang="zh-CN" sz="1600" kern="1200" dirty="0">
                          <a:effectLst/>
                          <a:latin typeface="+mn-lt"/>
                          <a:ea typeface="+mn-ea"/>
                          <a:cs typeface="+mn-ea"/>
                          <a:sym typeface="+mn-lt"/>
                        </a:rPr>
                        <a:t>李娟</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测试主管</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集成测试，用户测试，系统上线</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2"/>
                  </a:ext>
                </a:extLst>
              </a:tr>
              <a:tr h="523631">
                <a:tc>
                  <a:txBody>
                    <a:bodyPr/>
                    <a:lstStyle/>
                    <a:p>
                      <a:pPr marL="0" indent="0" algn="ctr" defTabSz="914400" rtl="0" eaLnBrk="1" latinLnBrk="0" hangingPunct="0">
                        <a:lnSpc>
                          <a:spcPct val="150000"/>
                        </a:lnSpc>
                        <a:spcAft>
                          <a:spcPts val="600"/>
                        </a:spcAft>
                      </a:pPr>
                      <a:r>
                        <a:rPr lang="zh-CN" altLang="en-US" sz="1600" kern="1200" dirty="0">
                          <a:effectLst/>
                          <a:latin typeface="+mn-lt"/>
                          <a:ea typeface="+mn-ea"/>
                          <a:cs typeface="+mn-ea"/>
                          <a:sym typeface="+mn-lt"/>
                        </a:rPr>
                        <a:t>申波</a:t>
                      </a:r>
                      <a:endParaRPr lang="zh-CN" sz="1600" b="0" kern="1200" dirty="0">
                        <a:solidFill>
                          <a:schemeClr val="lt1"/>
                        </a:solidFill>
                        <a:effectLst/>
                        <a:latin typeface="+mn-lt"/>
                        <a:ea typeface="+mn-ea"/>
                        <a:cs typeface="+mn-ea"/>
                        <a:sym typeface="+mn-lt"/>
                      </a:endParaRPr>
                    </a:p>
                  </a:txBody>
                  <a:tcPr marL="68580" marR="68580" marT="0" marB="0" anchor="ctr"/>
                </a:tc>
                <a:tc>
                  <a:txBody>
                    <a:bodyPr/>
                    <a:lstStyle/>
                    <a:p>
                      <a:pPr marL="0" indent="0" algn="ctr" defTabSz="914354" rtl="0" eaLnBrk="1" latinLnBrk="0" hangingPunct="0">
                        <a:lnSpc>
                          <a:spcPct val="150000"/>
                        </a:lnSpc>
                        <a:spcAft>
                          <a:spcPts val="600"/>
                        </a:spcAft>
                      </a:pPr>
                      <a:r>
                        <a:rPr lang="zh-CN" sz="1200" kern="1200" dirty="0">
                          <a:effectLst/>
                          <a:latin typeface="+mn-lt"/>
                          <a:ea typeface="+mn-ea"/>
                          <a:cs typeface="+mn-ea"/>
                          <a:sym typeface="+mn-lt"/>
                        </a:rPr>
                        <a:t>客户经理</a:t>
                      </a:r>
                      <a:endParaRPr lang="zh-CN" sz="1200" kern="1200" dirty="0">
                        <a:solidFill>
                          <a:schemeClr val="dk1"/>
                        </a:solidFill>
                        <a:effectLst/>
                        <a:latin typeface="+mn-lt"/>
                        <a:ea typeface="+mn-ea"/>
                        <a:cs typeface="+mn-ea"/>
                        <a:sym typeface="+mn-lt"/>
                      </a:endParaRPr>
                    </a:p>
                  </a:txBody>
                  <a:tcPr marL="68580" marR="68580" marT="0" marB="0" anchor="ctr"/>
                </a:tc>
                <a:tc>
                  <a:txBody>
                    <a:bodyPr/>
                    <a:lstStyle/>
                    <a:p>
                      <a:pPr marL="0" indent="0" algn="l" defTabSz="914354" rtl="0" eaLnBrk="1" latinLnBrk="0" hangingPunct="0">
                        <a:lnSpc>
                          <a:spcPct val="150000"/>
                        </a:lnSpc>
                        <a:spcAft>
                          <a:spcPts val="600"/>
                        </a:spcAft>
                      </a:pPr>
                      <a:r>
                        <a:rPr lang="zh-CN" sz="1200" kern="1200" dirty="0">
                          <a:effectLst/>
                          <a:latin typeface="+mn-lt"/>
                          <a:ea typeface="+mn-ea"/>
                          <a:cs typeface="+mn-ea"/>
                          <a:sym typeface="+mn-lt"/>
                        </a:rPr>
                        <a:t>各关键节点</a:t>
                      </a:r>
                      <a:endParaRPr lang="zh-CN" sz="1200"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1575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知识转移内容</a:t>
            </a:r>
          </a:p>
        </p:txBody>
      </p:sp>
      <p:graphicFrame>
        <p:nvGraphicFramePr>
          <p:cNvPr id="3" name="Diagram 4"/>
          <p:cNvGraphicFramePr/>
          <p:nvPr>
            <p:extLst>
              <p:ext uri="{D42A27DB-BD31-4B8C-83A1-F6EECF244321}">
                <p14:modId xmlns:p14="http://schemas.microsoft.com/office/powerpoint/2010/main" val="1534311104"/>
              </p:ext>
            </p:extLst>
          </p:nvPr>
        </p:nvGraphicFramePr>
        <p:xfrm>
          <a:off x="6908801" y="1146628"/>
          <a:ext cx="4455885" cy="4310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6"/>
          <p:cNvGraphicFramePr>
            <a:graphicFrameLocks/>
          </p:cNvGraphicFramePr>
          <p:nvPr>
            <p:extLst>
              <p:ext uri="{D42A27DB-BD31-4B8C-83A1-F6EECF244321}">
                <p14:modId xmlns:p14="http://schemas.microsoft.com/office/powerpoint/2010/main" val="1549253856"/>
              </p:ext>
            </p:extLst>
          </p:nvPr>
        </p:nvGraphicFramePr>
        <p:xfrm>
          <a:off x="591456" y="988559"/>
          <a:ext cx="4749800" cy="5194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7494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powersemi.cc/images/lz8.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 y="951095"/>
            <a:ext cx="12153900" cy="538590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项目背景</a:t>
            </a:r>
          </a:p>
        </p:txBody>
      </p:sp>
      <p:sp>
        <p:nvSpPr>
          <p:cNvPr id="5" name="矩形 4"/>
          <p:cNvSpPr/>
          <p:nvPr/>
        </p:nvSpPr>
        <p:spPr>
          <a:xfrm>
            <a:off x="0" y="932388"/>
            <a:ext cx="12192000" cy="5404614"/>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334964" y="790720"/>
            <a:ext cx="11522074" cy="1249188"/>
          </a:xfrm>
          <a:prstGeom prst="rect">
            <a:avLst/>
          </a:prstGeom>
        </p:spPr>
        <p:txBody>
          <a:bodyPr wrap="square">
            <a:spAutoFit/>
          </a:bodyPr>
          <a:lstStyle/>
          <a:p>
            <a:pPr>
              <a:lnSpc>
                <a:spcPct val="150000"/>
              </a:lnSpc>
            </a:pPr>
            <a:r>
              <a:rPr lang="zh-CN" altLang="en-US" sz="2000" dirty="0">
                <a:cs typeface="+mn-ea"/>
                <a:sym typeface="+mn-lt"/>
              </a:rPr>
              <a:t>嘉兴斯达半导体股份有限公司</a:t>
            </a:r>
            <a:endParaRPr lang="en-US" altLang="zh-CN" sz="2000" dirty="0">
              <a:cs typeface="+mn-ea"/>
              <a:sym typeface="+mn-lt"/>
            </a:endParaRPr>
          </a:p>
          <a:p>
            <a:pPr>
              <a:lnSpc>
                <a:spcPct val="150000"/>
              </a:lnSpc>
            </a:pPr>
            <a:r>
              <a:rPr lang="zh-CN" altLang="en-US" sz="1600" dirty="0">
                <a:cs typeface="+mn-ea"/>
                <a:sym typeface="+mn-lt"/>
              </a:rPr>
              <a:t>是一家专业从事功率半导体芯片和模块尤其是</a:t>
            </a:r>
            <a:r>
              <a:rPr lang="en-US" altLang="zh-CN" sz="1600" dirty="0">
                <a:cs typeface="+mn-ea"/>
                <a:sym typeface="+mn-lt"/>
              </a:rPr>
              <a:t>IGBT</a:t>
            </a:r>
            <a:r>
              <a:rPr lang="zh-CN" altLang="en-US" sz="1600" dirty="0">
                <a:cs typeface="+mn-ea"/>
                <a:sym typeface="+mn-lt"/>
              </a:rPr>
              <a:t>芯片和模块研发、生产和销售服务的国家级高新技术企业公司。总部位于浙江嘉兴，占地</a:t>
            </a:r>
            <a:r>
              <a:rPr lang="en-US" altLang="zh-CN" sz="1600" dirty="0">
                <a:cs typeface="+mn-ea"/>
                <a:sym typeface="+mn-lt"/>
              </a:rPr>
              <a:t>106</a:t>
            </a:r>
            <a:r>
              <a:rPr lang="zh-CN" altLang="en-US" sz="1600" dirty="0">
                <a:cs typeface="+mn-ea"/>
                <a:sym typeface="+mn-lt"/>
              </a:rPr>
              <a:t>亩，在上海和欧洲均设有子公司，并在国内和欧洲设有研发中心，是目前国内</a:t>
            </a:r>
            <a:r>
              <a:rPr lang="en-US" altLang="zh-CN" sz="1600" dirty="0">
                <a:cs typeface="+mn-ea"/>
                <a:sym typeface="+mn-lt"/>
              </a:rPr>
              <a:t>IGBT</a:t>
            </a:r>
            <a:r>
              <a:rPr lang="zh-CN" altLang="en-US" sz="1600" dirty="0">
                <a:cs typeface="+mn-ea"/>
                <a:sym typeface="+mn-lt"/>
              </a:rPr>
              <a:t>领域的领军企业。</a:t>
            </a:r>
            <a:endParaRPr lang="en-US" altLang="zh-CN" sz="1600" dirty="0">
              <a:cs typeface="+mn-ea"/>
              <a:sym typeface="+mn-lt"/>
            </a:endParaRPr>
          </a:p>
        </p:txBody>
      </p:sp>
      <p:sp>
        <p:nvSpPr>
          <p:cNvPr id="2" name="矩形 1"/>
          <p:cNvSpPr/>
          <p:nvPr/>
        </p:nvSpPr>
        <p:spPr>
          <a:xfrm>
            <a:off x="309949" y="2152723"/>
            <a:ext cx="11499078" cy="2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项目背景</a:t>
            </a:r>
            <a:endParaRPr lang="en-US" altLang="zh-CN" sz="1400" dirty="0">
              <a:cs typeface="+mn-ea"/>
              <a:sym typeface="+mn-lt"/>
            </a:endParaRPr>
          </a:p>
          <a:p>
            <a:pPr>
              <a:lnSpc>
                <a:spcPct val="150000"/>
              </a:lnSpc>
            </a:pPr>
            <a:r>
              <a:rPr lang="zh-CN" altLang="en-US" dirty="0">
                <a:cs typeface="+mn-ea"/>
                <a:sym typeface="+mn-lt"/>
              </a:rPr>
              <a:t>以</a:t>
            </a:r>
            <a:r>
              <a:rPr lang="en-US" altLang="zh-CN" dirty="0">
                <a:cs typeface="+mn-ea"/>
                <a:sym typeface="+mn-lt"/>
              </a:rPr>
              <a:t>IGBT</a:t>
            </a:r>
            <a:r>
              <a:rPr lang="zh-CN" altLang="en-US" dirty="0">
                <a:cs typeface="+mn-ea"/>
                <a:sym typeface="+mn-lt"/>
              </a:rPr>
              <a:t>技术为基础，公司正不断突破和积累下一代功率半导体 </a:t>
            </a:r>
            <a:r>
              <a:rPr lang="en-US" altLang="zh-CN" dirty="0" err="1">
                <a:cs typeface="+mn-ea"/>
                <a:sym typeface="+mn-lt"/>
              </a:rPr>
              <a:t>SiC</a:t>
            </a:r>
            <a:r>
              <a:rPr lang="en-US" altLang="zh-CN" dirty="0">
                <a:cs typeface="+mn-ea"/>
                <a:sym typeface="+mn-lt"/>
              </a:rPr>
              <a:t> </a:t>
            </a:r>
            <a:r>
              <a:rPr lang="zh-CN" altLang="en-US" dirty="0">
                <a:cs typeface="+mn-ea"/>
                <a:sym typeface="+mn-lt"/>
              </a:rPr>
              <a:t>等宽禁带功率半导体器件的关键技术，不断创新，并进一步发挥在研发、生产、品牌、市场、渠道、人力资源等方面的综合竞争优势，向产业链上下游延伸发展，努力实现跨越式发展，以斯达技术助力中国制造</a:t>
            </a:r>
            <a:r>
              <a:rPr lang="en-US" altLang="zh-CN" dirty="0">
                <a:cs typeface="+mn-ea"/>
                <a:sym typeface="+mn-lt"/>
              </a:rPr>
              <a:t>2025</a:t>
            </a:r>
            <a:r>
              <a:rPr lang="zh-CN" altLang="en-US" dirty="0">
                <a:cs typeface="+mn-ea"/>
                <a:sym typeface="+mn-lt"/>
              </a:rPr>
              <a:t>，实现半导体行业数字化智能制造管理，</a:t>
            </a:r>
            <a:r>
              <a:rPr lang="zh-CN" altLang="en-US" dirty="0">
                <a:solidFill>
                  <a:srgbClr val="FCD217"/>
                </a:solidFill>
                <a:cs typeface="+mn-ea"/>
                <a:sym typeface="+mn-lt"/>
              </a:rPr>
              <a:t>有效的对生产管理、现场生产数据全维度采集、物料管控、仓储管理、工艺信息、质量跟踪、设备在线监控、异常响应处理等方面进行实时监控。 </a:t>
            </a:r>
          </a:p>
        </p:txBody>
      </p:sp>
      <p:pic>
        <p:nvPicPr>
          <p:cNvPr id="8" name="Picture 2" descr="http://www.powersemi.cc/images/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28403" y="63581"/>
            <a:ext cx="1212798" cy="978063"/>
          </a:xfrm>
          <a:prstGeom prst="rect">
            <a:avLst/>
          </a:prstGeom>
          <a:solidFill>
            <a:schemeClr val="tx1"/>
          </a:solidFill>
          <a:ln>
            <a:noFill/>
          </a:ln>
        </p:spPr>
      </p:pic>
      <p:sp>
        <p:nvSpPr>
          <p:cNvPr id="6" name="矩形 5"/>
          <p:cNvSpPr/>
          <p:nvPr/>
        </p:nvSpPr>
        <p:spPr>
          <a:xfrm>
            <a:off x="334963" y="4868110"/>
            <a:ext cx="4284062" cy="1289905"/>
          </a:xfrm>
          <a:prstGeom prst="rect">
            <a:avLst/>
          </a:prstGeom>
          <a:noFill/>
        </p:spPr>
        <p:txBody>
          <a:bodyPr wrap="square">
            <a:spAutoFit/>
          </a:bodyPr>
          <a:lstStyle/>
          <a:p>
            <a:pPr>
              <a:lnSpc>
                <a:spcPct val="150000"/>
              </a:lnSpc>
              <a:defRPr/>
            </a:pPr>
            <a:r>
              <a:rPr lang="zh-CN" altLang="zh-CN"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信息化建设</a:t>
            </a:r>
            <a:r>
              <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a:outerShdw blurRad="38100" dist="38100" dir="2700000" algn="tl">
                    <a:srgbClr val="000000"/>
                  </a:outerShdw>
                </a:effectLst>
                <a:cs typeface="+mn-ea"/>
                <a:sym typeface="+mn-lt"/>
              </a:rPr>
              <a:t>现状</a:t>
            </a:r>
            <a:r>
              <a:rPr lang="zh-CN" altLang="zh-CN" dirty="0">
                <a:effectLst>
                  <a:outerShdw blurRad="38100" dist="38100" dir="2700000" algn="tl">
                    <a:srgbClr val="000000"/>
                  </a:outerShdw>
                </a:effectLst>
                <a:cs typeface="+mn-ea"/>
                <a:sym typeface="+mn-lt"/>
              </a:rPr>
              <a:t>：</a:t>
            </a:r>
            <a:endParaRPr lang="en-US" altLang="zh-CN" dirty="0">
              <a:effectLst>
                <a:outerShdw blurRad="38100" dist="38100" dir="2700000" algn="tl">
                  <a:srgbClr val="000000"/>
                </a:outerShdw>
              </a:effectLst>
              <a:cs typeface="+mn-ea"/>
              <a:sym typeface="+mn-lt"/>
            </a:endParaRPr>
          </a:p>
          <a:p>
            <a:pPr>
              <a:lnSpc>
                <a:spcPct val="150000"/>
              </a:lnSpc>
              <a:defRPr/>
            </a:pPr>
            <a:r>
              <a:rPr lang="en-US" altLang="zh-CN" dirty="0">
                <a:cs typeface="+mn-ea"/>
                <a:sym typeface="+mn-lt"/>
              </a:rPr>
              <a:t>ERP</a:t>
            </a:r>
            <a:r>
              <a:rPr lang="zh-CN" altLang="en-US" dirty="0">
                <a:cs typeface="+mn-ea"/>
                <a:sym typeface="+mn-lt"/>
              </a:rPr>
              <a:t>系统：用友</a:t>
            </a:r>
            <a:r>
              <a:rPr lang="en-US" altLang="zh-CN" dirty="0">
                <a:cs typeface="+mn-ea"/>
                <a:sym typeface="+mn-lt"/>
              </a:rPr>
              <a:t>U8</a:t>
            </a:r>
            <a:r>
              <a:rPr lang="zh-CN" altLang="en-US" dirty="0">
                <a:cs typeface="+mn-ea"/>
                <a:sym typeface="+mn-lt"/>
              </a:rPr>
              <a:t>（自主维护）</a:t>
            </a:r>
            <a:endParaRPr lang="en-US" altLang="zh-CN" dirty="0">
              <a:cs typeface="+mn-ea"/>
              <a:sym typeface="+mn-lt"/>
            </a:endParaRPr>
          </a:p>
          <a:p>
            <a:pPr>
              <a:lnSpc>
                <a:spcPct val="150000"/>
              </a:lnSpc>
              <a:defRPr/>
            </a:pPr>
            <a:r>
              <a:rPr lang="en-US" altLang="zh-CN" dirty="0">
                <a:cs typeface="+mn-ea"/>
                <a:sym typeface="+mn-lt"/>
              </a:rPr>
              <a:t>OA</a:t>
            </a:r>
            <a:r>
              <a:rPr lang="zh-CN" altLang="en-US" dirty="0">
                <a:cs typeface="+mn-ea"/>
                <a:sym typeface="+mn-lt"/>
              </a:rPr>
              <a:t>系统：办公管理及提供内部审核流</a:t>
            </a:r>
            <a:endParaRPr lang="en-US" altLang="zh-CN" dirty="0">
              <a:cs typeface="+mn-ea"/>
              <a:sym typeface="+mn-lt"/>
            </a:endParaRPr>
          </a:p>
        </p:txBody>
      </p:sp>
    </p:spTree>
    <p:extLst>
      <p:ext uri="{BB962C8B-B14F-4D97-AF65-F5344CB8AC3E}">
        <p14:creationId xmlns:p14="http://schemas.microsoft.com/office/powerpoint/2010/main" val="575139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知识转移方式</a:t>
            </a:r>
          </a:p>
        </p:txBody>
      </p:sp>
      <p:graphicFrame>
        <p:nvGraphicFramePr>
          <p:cNvPr id="4" name="Diagram 3"/>
          <p:cNvGraphicFramePr/>
          <p:nvPr>
            <p:extLst>
              <p:ext uri="{D42A27DB-BD31-4B8C-83A1-F6EECF244321}">
                <p14:modId xmlns:p14="http://schemas.microsoft.com/office/powerpoint/2010/main" val="3116877664"/>
              </p:ext>
            </p:extLst>
          </p:nvPr>
        </p:nvGraphicFramePr>
        <p:xfrm>
          <a:off x="686868" y="1216152"/>
          <a:ext cx="10711542" cy="522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txBox="1">
            <a:spLocks/>
          </p:cNvSpPr>
          <p:nvPr/>
        </p:nvSpPr>
        <p:spPr>
          <a:xfrm>
            <a:off x="334964" y="749300"/>
            <a:ext cx="11522074" cy="34163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cs typeface="+mn-ea"/>
                <a:sym typeface="+mn-lt"/>
              </a:rPr>
              <a:t>技术转移工作将穿插在项目启动直到项目终验的整个过程中，期间将辅以培训、研讨会等多种方法来协助完成</a:t>
            </a:r>
            <a:endParaRPr lang="en-US" sz="1800" dirty="0">
              <a:cs typeface="+mn-ea"/>
              <a:sym typeface="+mn-lt"/>
            </a:endParaRPr>
          </a:p>
        </p:txBody>
      </p:sp>
    </p:spTree>
    <p:extLst>
      <p:ext uri="{BB962C8B-B14F-4D97-AF65-F5344CB8AC3E}">
        <p14:creationId xmlns:p14="http://schemas.microsoft.com/office/powerpoint/2010/main" val="3905033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运维服务</a:t>
            </a:r>
            <a:r>
              <a:rPr lang="en-US" altLang="zh-CN" b="0" dirty="0">
                <a:latin typeface="+mn-lt"/>
                <a:ea typeface="+mn-ea"/>
                <a:cs typeface="+mn-ea"/>
                <a:sym typeface="+mn-lt"/>
              </a:rPr>
              <a:t>-</a:t>
            </a:r>
            <a:r>
              <a:rPr lang="zh-CN" altLang="en-US" b="0" dirty="0">
                <a:latin typeface="+mn-lt"/>
                <a:ea typeface="+mn-ea"/>
                <a:cs typeface="+mn-ea"/>
                <a:sym typeface="+mn-lt"/>
              </a:rPr>
              <a:t>服务提供</a:t>
            </a:r>
          </a:p>
        </p:txBody>
      </p:sp>
      <p:sp>
        <p:nvSpPr>
          <p:cNvPr id="6" name="Content Placeholder 2"/>
          <p:cNvSpPr txBox="1">
            <a:spLocks/>
          </p:cNvSpPr>
          <p:nvPr/>
        </p:nvSpPr>
        <p:spPr>
          <a:xfrm>
            <a:off x="339970" y="937124"/>
            <a:ext cx="7722637"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故障等级定义</a:t>
            </a:r>
            <a:endParaRPr lang="en-US" sz="2000" dirty="0">
              <a:cs typeface="+mn-ea"/>
              <a:sym typeface="+mn-lt"/>
            </a:endParaRPr>
          </a:p>
        </p:txBody>
      </p:sp>
      <p:graphicFrame>
        <p:nvGraphicFramePr>
          <p:cNvPr id="7" name="Table 3"/>
          <p:cNvGraphicFramePr>
            <a:graphicFrameLocks noGrp="1"/>
          </p:cNvGraphicFramePr>
          <p:nvPr>
            <p:extLst>
              <p:ext uri="{D42A27DB-BD31-4B8C-83A1-F6EECF244321}">
                <p14:modId xmlns:p14="http://schemas.microsoft.com/office/powerpoint/2010/main" val="2886592346"/>
              </p:ext>
            </p:extLst>
          </p:nvPr>
        </p:nvGraphicFramePr>
        <p:xfrm>
          <a:off x="334963" y="1450512"/>
          <a:ext cx="5103311" cy="4266893"/>
        </p:xfrm>
        <a:graphic>
          <a:graphicData uri="http://schemas.openxmlformats.org/drawingml/2006/table">
            <a:tbl>
              <a:tblPr firstRow="1" firstCol="1" bandRow="1">
                <a:tableStyleId>{BC89EF96-8CEA-46FF-86C4-4CE0E7609802}</a:tableStyleId>
              </a:tblPr>
              <a:tblGrid>
                <a:gridCol w="797151">
                  <a:extLst>
                    <a:ext uri="{9D8B030D-6E8A-4147-A177-3AD203B41FA5}">
                      <a16:colId xmlns:a16="http://schemas.microsoft.com/office/drawing/2014/main" val="20000"/>
                    </a:ext>
                  </a:extLst>
                </a:gridCol>
                <a:gridCol w="1962804">
                  <a:extLst>
                    <a:ext uri="{9D8B030D-6E8A-4147-A177-3AD203B41FA5}">
                      <a16:colId xmlns:a16="http://schemas.microsoft.com/office/drawing/2014/main" val="20001"/>
                    </a:ext>
                  </a:extLst>
                </a:gridCol>
                <a:gridCol w="556619">
                  <a:extLst>
                    <a:ext uri="{9D8B030D-6E8A-4147-A177-3AD203B41FA5}">
                      <a16:colId xmlns:a16="http://schemas.microsoft.com/office/drawing/2014/main" val="20002"/>
                    </a:ext>
                  </a:extLst>
                </a:gridCol>
                <a:gridCol w="797319">
                  <a:extLst>
                    <a:ext uri="{9D8B030D-6E8A-4147-A177-3AD203B41FA5}">
                      <a16:colId xmlns:a16="http://schemas.microsoft.com/office/drawing/2014/main" val="20003"/>
                    </a:ext>
                  </a:extLst>
                </a:gridCol>
                <a:gridCol w="989418">
                  <a:extLst>
                    <a:ext uri="{9D8B030D-6E8A-4147-A177-3AD203B41FA5}">
                      <a16:colId xmlns:a16="http://schemas.microsoft.com/office/drawing/2014/main" val="20004"/>
                    </a:ext>
                  </a:extLst>
                </a:gridCol>
              </a:tblGrid>
              <a:tr h="568919">
                <a:tc>
                  <a:txBody>
                    <a:bodyPr/>
                    <a:lstStyle/>
                    <a:p>
                      <a:pPr marL="0" indent="0" algn="ctr">
                        <a:lnSpc>
                          <a:spcPct val="150000"/>
                        </a:lnSpc>
                        <a:spcAft>
                          <a:spcPts val="0"/>
                        </a:spcAft>
                      </a:pPr>
                      <a:r>
                        <a:rPr lang="zh-CN" sz="1200" kern="100" dirty="0">
                          <a:effectLst/>
                          <a:latin typeface="+mn-lt"/>
                          <a:ea typeface="+mn-ea"/>
                          <a:cs typeface="+mn-ea"/>
                          <a:sym typeface="+mn-lt"/>
                        </a:rPr>
                        <a:t>故障等级</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描述</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响应时间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临时解决时间</a:t>
                      </a:r>
                      <a:endParaRPr lang="en-US" sz="1200" b="0" kern="100" dirty="0">
                        <a:effectLst/>
                        <a:latin typeface="+mn-lt"/>
                        <a:ea typeface="+mn-ea"/>
                        <a:cs typeface="+mn-ea"/>
                        <a:sym typeface="+mn-lt"/>
                      </a:endParaRPr>
                    </a:p>
                  </a:txBody>
                  <a:tcPr marL="68580" marR="68580" marT="0" marB="0" anchor="ctr"/>
                </a:tc>
                <a:tc>
                  <a:txBody>
                    <a:bodyPr/>
                    <a:lstStyle/>
                    <a:p>
                      <a:pPr marL="0" indent="0" algn="ctr">
                        <a:lnSpc>
                          <a:spcPct val="150000"/>
                        </a:lnSpc>
                        <a:spcAft>
                          <a:spcPts val="0"/>
                        </a:spcAft>
                      </a:pPr>
                      <a:r>
                        <a:rPr lang="zh-CN" sz="1200" kern="100" dirty="0">
                          <a:effectLst/>
                          <a:latin typeface="+mn-lt"/>
                          <a:ea typeface="+mn-ea"/>
                          <a:cs typeface="+mn-ea"/>
                          <a:sym typeface="+mn-lt"/>
                        </a:rPr>
                        <a:t>修复时间</a:t>
                      </a:r>
                      <a:endParaRPr lang="en-US"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10000"/>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Sev-1</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事件造成严重影响，对用户而言，环境、服务、应用都无法使用或处于很不稳定的状态。</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10 </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1137838">
                <a:tc>
                  <a:txBody>
                    <a:bodyPr/>
                    <a:lstStyle/>
                    <a:p>
                      <a:pPr indent="127000">
                        <a:lnSpc>
                          <a:spcPct val="150000"/>
                        </a:lnSpc>
                        <a:spcAft>
                          <a:spcPts val="0"/>
                        </a:spcAft>
                      </a:pPr>
                      <a:r>
                        <a:rPr lang="en-US" sz="1200" kern="100" dirty="0">
                          <a:effectLst/>
                          <a:latin typeface="+mn-lt"/>
                          <a:ea typeface="+mn-ea"/>
                          <a:cs typeface="+mn-ea"/>
                          <a:sym typeface="+mn-lt"/>
                        </a:rPr>
                        <a:t>Sev-2</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事件会引起关键的环境，服务，应用使用情况变坏，但对用户而言还是存在可用的临时解决措施</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30</a:t>
                      </a:r>
                      <a:r>
                        <a:rPr lang="zh-CN" sz="1200" kern="100" dirty="0">
                          <a:effectLst/>
                          <a:latin typeface="+mn-lt"/>
                          <a:ea typeface="+mn-ea"/>
                          <a:cs typeface="+mn-ea"/>
                          <a:sym typeface="+mn-lt"/>
                        </a:rPr>
                        <a:t>分钟</a:t>
                      </a:r>
                      <a:endParaRPr lang="en-US" sz="1200" kern="100" dirty="0">
                        <a:effectLst/>
                        <a:latin typeface="+mn-lt"/>
                        <a:ea typeface="+mn-ea"/>
                        <a:cs typeface="+mn-ea"/>
                        <a:sym typeface="+mn-lt"/>
                      </a:endParaRPr>
                    </a:p>
                  </a:txBody>
                  <a:tcPr marL="68580" marR="68580" marT="0" marB="0"/>
                </a:tc>
                <a:tc>
                  <a:txBody>
                    <a:bodyPr/>
                    <a:lstStyle/>
                    <a:p>
                      <a:pPr indent="127000">
                        <a:lnSpc>
                          <a:spcPct val="150000"/>
                        </a:lnSpc>
                        <a:spcAft>
                          <a:spcPts val="0"/>
                        </a:spcAft>
                      </a:pPr>
                      <a:r>
                        <a:rPr lang="en-US" sz="1200" kern="100" dirty="0">
                          <a:effectLst/>
                          <a:latin typeface="+mn-lt"/>
                          <a:ea typeface="+mn-ea"/>
                          <a:cs typeface="+mn-ea"/>
                          <a:sym typeface="+mn-lt"/>
                        </a:rPr>
                        <a:t>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en-US" sz="1200" kern="100" dirty="0">
                          <a:effectLst/>
                          <a:latin typeface="+mn-lt"/>
                          <a:ea typeface="+mn-ea"/>
                          <a:cs typeface="+mn-ea"/>
                          <a:sym typeface="+mn-lt"/>
                        </a:rPr>
                        <a:t>4</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53379">
                <a:tc>
                  <a:txBody>
                    <a:bodyPr/>
                    <a:lstStyle/>
                    <a:p>
                      <a:pPr indent="127000">
                        <a:lnSpc>
                          <a:spcPct val="150000"/>
                        </a:lnSpc>
                        <a:spcAft>
                          <a:spcPts val="0"/>
                        </a:spcAft>
                      </a:pPr>
                      <a:r>
                        <a:rPr lang="en-US" sz="1200" kern="100" dirty="0">
                          <a:effectLst/>
                          <a:latin typeface="+mn-lt"/>
                          <a:ea typeface="+mn-ea"/>
                          <a:cs typeface="+mn-ea"/>
                          <a:sym typeface="+mn-lt"/>
                        </a:rPr>
                        <a:t>Sev-3</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事件对用户的影响有限或对非关键的服务及运行环境有一定影响</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en-US" sz="1200" kern="100" dirty="0">
                          <a:effectLst/>
                          <a:latin typeface="+mn-lt"/>
                          <a:ea typeface="+mn-ea"/>
                          <a:cs typeface="+mn-ea"/>
                          <a:sym typeface="+mn-lt"/>
                        </a:rPr>
                        <a:t>1</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indent="127000">
                        <a:lnSpc>
                          <a:spcPct val="150000"/>
                        </a:lnSpc>
                        <a:spcAft>
                          <a:spcPts val="0"/>
                        </a:spcAft>
                      </a:pPr>
                      <a:r>
                        <a:rPr lang="en-US" sz="1200" kern="100" dirty="0">
                          <a:effectLst/>
                          <a:latin typeface="+mn-lt"/>
                          <a:ea typeface="+mn-ea"/>
                          <a:cs typeface="+mn-ea"/>
                          <a:sym typeface="+mn-lt"/>
                        </a:rPr>
                        <a:t>12</a:t>
                      </a:r>
                      <a:r>
                        <a:rPr lang="zh-CN" sz="1200" kern="100" dirty="0">
                          <a:effectLst/>
                          <a:latin typeface="+mn-lt"/>
                          <a:ea typeface="+mn-ea"/>
                          <a:cs typeface="+mn-ea"/>
                          <a:sym typeface="+mn-lt"/>
                        </a:rPr>
                        <a:t>小时</a:t>
                      </a:r>
                      <a:endParaRPr lang="en-US" sz="1200" kern="100" dirty="0">
                        <a:effectLst/>
                        <a:latin typeface="+mn-lt"/>
                        <a:ea typeface="+mn-ea"/>
                        <a:cs typeface="+mn-ea"/>
                        <a:sym typeface="+mn-lt"/>
                      </a:endParaRPr>
                    </a:p>
                  </a:txBody>
                  <a:tcPr marL="68580" marR="68580" marT="0" marB="0"/>
                </a:tc>
                <a:tc rowSpan="2">
                  <a:txBody>
                    <a:bodyPr/>
                    <a:lstStyle/>
                    <a:p>
                      <a:pPr marL="0" indent="0">
                        <a:lnSpc>
                          <a:spcPct val="150000"/>
                        </a:lnSpc>
                        <a:spcAft>
                          <a:spcPts val="0"/>
                        </a:spcAft>
                      </a:pPr>
                      <a:r>
                        <a:rPr lang="zh-CN" sz="1200" kern="100" dirty="0">
                          <a:effectLst/>
                          <a:latin typeface="+mn-lt"/>
                          <a:ea typeface="+mn-ea"/>
                          <a:cs typeface="+mn-ea"/>
                          <a:sym typeface="+mn-lt"/>
                        </a:rPr>
                        <a:t>在下一个常规维护窗口修复问题</a:t>
                      </a:r>
                      <a:endParaRPr lang="en-US" sz="1200" kern="100" dirty="0">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568919">
                <a:tc>
                  <a:txBody>
                    <a:bodyPr/>
                    <a:lstStyle/>
                    <a:p>
                      <a:pPr indent="127000">
                        <a:lnSpc>
                          <a:spcPct val="150000"/>
                        </a:lnSpc>
                        <a:spcAft>
                          <a:spcPts val="0"/>
                        </a:spcAft>
                      </a:pPr>
                      <a:r>
                        <a:rPr lang="en-US" sz="1200" kern="100" dirty="0">
                          <a:effectLst/>
                          <a:latin typeface="+mn-lt"/>
                          <a:ea typeface="+mn-ea"/>
                          <a:cs typeface="+mn-ea"/>
                          <a:sym typeface="+mn-lt"/>
                        </a:rPr>
                        <a:t>Sev-4</a:t>
                      </a:r>
                      <a:endParaRPr lang="en-US" sz="1200" b="0" kern="100" dirty="0">
                        <a:effectLst/>
                        <a:latin typeface="+mn-lt"/>
                        <a:ea typeface="+mn-ea"/>
                        <a:cs typeface="+mn-ea"/>
                        <a:sym typeface="+mn-lt"/>
                      </a:endParaRPr>
                    </a:p>
                  </a:txBody>
                  <a:tcPr marL="68580" marR="68580" marT="0" marB="0"/>
                </a:tc>
                <a:tc>
                  <a:txBody>
                    <a:bodyPr/>
                    <a:lstStyle/>
                    <a:p>
                      <a:pPr marL="0" indent="0">
                        <a:lnSpc>
                          <a:spcPct val="150000"/>
                        </a:lnSpc>
                        <a:spcAft>
                          <a:spcPts val="0"/>
                        </a:spcAft>
                      </a:pPr>
                      <a:r>
                        <a:rPr lang="zh-CN" sz="1200" kern="100" dirty="0">
                          <a:effectLst/>
                          <a:latin typeface="+mn-lt"/>
                          <a:ea typeface="+mn-ea"/>
                          <a:cs typeface="+mn-ea"/>
                          <a:sym typeface="+mn-lt"/>
                        </a:rPr>
                        <a:t>事件未影响关键服务，对整体服务的影响面较低</a:t>
                      </a:r>
                      <a:endParaRPr lang="en-US" sz="1200" kern="100" dirty="0">
                        <a:effectLst/>
                        <a:latin typeface="+mn-lt"/>
                        <a:ea typeface="+mn-ea"/>
                        <a:cs typeface="+mn-ea"/>
                        <a:sym typeface="+mn-lt"/>
                      </a:endParaRPr>
                    </a:p>
                  </a:txBody>
                  <a:tcPr marL="68580" marR="68580"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8" name="表格 7">
            <a:extLst>
              <a:ext uri="{FF2B5EF4-FFF2-40B4-BE49-F238E27FC236}">
                <a16:creationId xmlns:a16="http://schemas.microsoft.com/office/drawing/2014/main" id="{7014D90C-7796-450F-A768-6CDA9B6184A6}"/>
              </a:ext>
            </a:extLst>
          </p:cNvPr>
          <p:cNvGraphicFramePr>
            <a:graphicFrameLocks noGrp="1"/>
          </p:cNvGraphicFramePr>
          <p:nvPr>
            <p:extLst>
              <p:ext uri="{D42A27DB-BD31-4B8C-83A1-F6EECF244321}">
                <p14:modId xmlns:p14="http://schemas.microsoft.com/office/powerpoint/2010/main" val="295754428"/>
              </p:ext>
            </p:extLst>
          </p:nvPr>
        </p:nvGraphicFramePr>
        <p:xfrm>
          <a:off x="5588926" y="1446527"/>
          <a:ext cx="6268112" cy="4266893"/>
        </p:xfrm>
        <a:graphic>
          <a:graphicData uri="http://schemas.openxmlformats.org/drawingml/2006/table">
            <a:tbl>
              <a:tblPr firstRow="1" firstCol="1" bandRow="1">
                <a:tableStyleId>{BC89EF96-8CEA-46FF-86C4-4CE0E7609802}</a:tableStyleId>
              </a:tblPr>
              <a:tblGrid>
                <a:gridCol w="891106">
                  <a:extLst>
                    <a:ext uri="{9D8B030D-6E8A-4147-A177-3AD203B41FA5}">
                      <a16:colId xmlns:a16="http://schemas.microsoft.com/office/drawing/2014/main" val="2956968423"/>
                    </a:ext>
                  </a:extLst>
                </a:gridCol>
                <a:gridCol w="684722">
                  <a:extLst>
                    <a:ext uri="{9D8B030D-6E8A-4147-A177-3AD203B41FA5}">
                      <a16:colId xmlns:a16="http://schemas.microsoft.com/office/drawing/2014/main" val="1768680431"/>
                    </a:ext>
                  </a:extLst>
                </a:gridCol>
                <a:gridCol w="1169965">
                  <a:extLst>
                    <a:ext uri="{9D8B030D-6E8A-4147-A177-3AD203B41FA5}">
                      <a16:colId xmlns:a16="http://schemas.microsoft.com/office/drawing/2014/main" val="3597233953"/>
                    </a:ext>
                  </a:extLst>
                </a:gridCol>
                <a:gridCol w="880752">
                  <a:extLst>
                    <a:ext uri="{9D8B030D-6E8A-4147-A177-3AD203B41FA5}">
                      <a16:colId xmlns:a16="http://schemas.microsoft.com/office/drawing/2014/main" val="3727262296"/>
                    </a:ext>
                  </a:extLst>
                </a:gridCol>
                <a:gridCol w="2641567">
                  <a:extLst>
                    <a:ext uri="{9D8B030D-6E8A-4147-A177-3AD203B41FA5}">
                      <a16:colId xmlns:a16="http://schemas.microsoft.com/office/drawing/2014/main" val="626978139"/>
                    </a:ext>
                  </a:extLst>
                </a:gridCol>
              </a:tblGrid>
              <a:tr h="391604">
                <a:tc>
                  <a:txBody>
                    <a:bodyPr/>
                    <a:lstStyle/>
                    <a:p>
                      <a:pPr algn="ctr" fontAlgn="auto" hangingPunct="1">
                        <a:lnSpc>
                          <a:spcPct val="150000"/>
                        </a:lnSpc>
                        <a:spcAft>
                          <a:spcPts val="0"/>
                        </a:spcAft>
                      </a:pPr>
                      <a:r>
                        <a:rPr lang="zh-CN" sz="1200" kern="100" dirty="0">
                          <a:effectLst/>
                          <a:latin typeface="+mn-lt"/>
                          <a:ea typeface="+mn-ea"/>
                          <a:cs typeface="+mn-ea"/>
                          <a:sym typeface="+mn-lt"/>
                        </a:rPr>
                        <a:t>服务级别</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沟通方式</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服务时间</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职责</a:t>
                      </a:r>
                      <a:endParaRPr lang="zh-CN" sz="12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4231660688"/>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2</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5*12</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altLang="en-US" sz="1200" dirty="0">
                          <a:latin typeface="+mn-lt"/>
                          <a:ea typeface="+mn-ea"/>
                          <a:cs typeface="+mn-ea"/>
                          <a:sym typeface="+mn-lt"/>
                        </a:rPr>
                        <a:t>客户</a:t>
                      </a:r>
                      <a:r>
                        <a:rPr lang="en-US" altLang="zh-CN" sz="1200" dirty="0">
                          <a:latin typeface="+mn-lt"/>
                          <a:ea typeface="+mn-ea"/>
                          <a:cs typeface="+mn-ea"/>
                          <a:sym typeface="+mn-lt"/>
                        </a:rPr>
                        <a:t>Helpdesk </a:t>
                      </a:r>
                      <a:r>
                        <a:rPr lang="en-US" sz="1200" kern="100" dirty="0">
                          <a:effectLst/>
                          <a:latin typeface="+mn-lt"/>
                          <a:ea typeface="+mn-ea"/>
                          <a:cs typeface="+mn-ea"/>
                          <a:sym typeface="+mn-lt"/>
                        </a:rPr>
                        <a:t>IT</a:t>
                      </a:r>
                      <a:r>
                        <a:rPr lang="zh-CN" sz="1200" kern="100" dirty="0">
                          <a:effectLst/>
                          <a:latin typeface="+mn-lt"/>
                          <a:ea typeface="+mn-ea"/>
                          <a:cs typeface="+mn-ea"/>
                          <a:sym typeface="+mn-lt"/>
                        </a:rPr>
                        <a:t>经过初步判断，如果问题由</a:t>
                      </a:r>
                      <a:r>
                        <a:rPr lang="en-US" sz="1200" kern="100" dirty="0">
                          <a:effectLst/>
                          <a:latin typeface="+mn-lt"/>
                          <a:ea typeface="+mn-ea"/>
                          <a:cs typeface="+mn-ea"/>
                          <a:sym typeface="+mn-lt"/>
                        </a:rPr>
                        <a:t>MES</a:t>
                      </a:r>
                      <a:r>
                        <a:rPr lang="zh-CN" sz="1200" kern="100" dirty="0">
                          <a:effectLst/>
                          <a:latin typeface="+mn-lt"/>
                          <a:ea typeface="+mn-ea"/>
                          <a:cs typeface="+mn-ea"/>
                          <a:sym typeface="+mn-lt"/>
                        </a:rPr>
                        <a:t>系统及相关硬件导致，则现场运维人员立即响应并处理，如果不能处理，则联系</a:t>
                      </a:r>
                      <a:r>
                        <a:rPr lang="en-US" sz="1200" kern="100" dirty="0">
                          <a:effectLst/>
                          <a:latin typeface="+mn-lt"/>
                          <a:ea typeface="+mn-ea"/>
                          <a:cs typeface="+mn-ea"/>
                          <a:sym typeface="+mn-lt"/>
                        </a:rPr>
                        <a:t>Level2</a:t>
                      </a:r>
                      <a:r>
                        <a:rPr lang="zh-CN" sz="1200" kern="100" dirty="0">
                          <a:effectLst/>
                          <a:latin typeface="+mn-lt"/>
                          <a:ea typeface="+mn-ea"/>
                          <a:cs typeface="+mn-ea"/>
                          <a:sym typeface="+mn-lt"/>
                        </a:rPr>
                        <a:t>同时记录问题现象，系统日志，截屏等信息。</a:t>
                      </a:r>
                    </a:p>
                  </a:txBody>
                  <a:tcPr marL="68580" marR="68580" marT="0" marB="0" anchor="ctr"/>
                </a:tc>
                <a:extLst>
                  <a:ext uri="{0D108BD9-81ED-4DB2-BD59-A6C34878D82A}">
                    <a16:rowId xmlns:a16="http://schemas.microsoft.com/office/drawing/2014/main" val="1412265140"/>
                  </a:ext>
                </a:extLst>
              </a:tr>
              <a:tr h="1386446">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3</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现场服务</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电话响应</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r>
                        <a:rPr lang="en-US" sz="1200" kern="100" dirty="0">
                          <a:effectLst/>
                          <a:latin typeface="+mn-lt"/>
                          <a:ea typeface="+mn-ea"/>
                          <a:cs typeface="+mn-ea"/>
                          <a:sym typeface="+mn-lt"/>
                        </a:rPr>
                        <a:t>/</a:t>
                      </a:r>
                      <a:r>
                        <a:rPr lang="zh-CN" sz="1200" kern="100" dirty="0">
                          <a:effectLst/>
                          <a:latin typeface="+mn-lt"/>
                          <a:ea typeface="+mn-ea"/>
                          <a:cs typeface="+mn-ea"/>
                          <a:sym typeface="+mn-lt"/>
                        </a:rPr>
                        <a:t>邮件支持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5*10.5</a:t>
                      </a:r>
                      <a:endParaRPr lang="zh-CN" sz="120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Level1</a:t>
                      </a:r>
                      <a:r>
                        <a:rPr lang="zh-CN" sz="1200" kern="100" dirty="0">
                          <a:effectLst/>
                          <a:latin typeface="+mn-lt"/>
                          <a:ea typeface="+mn-ea"/>
                          <a:cs typeface="+mn-ea"/>
                          <a:sym typeface="+mn-lt"/>
                        </a:rPr>
                        <a:t>现场问题，结合必要问题信息，给出解决方案。结合开发流程解决问题。如果不能在规定时间解决问题，则升级至</a:t>
                      </a:r>
                      <a:r>
                        <a:rPr lang="en-US" sz="1200" kern="100" dirty="0">
                          <a:effectLst/>
                          <a:latin typeface="+mn-lt"/>
                          <a:ea typeface="+mn-ea"/>
                          <a:cs typeface="+mn-ea"/>
                          <a:sym typeface="+mn-lt"/>
                        </a:rPr>
                        <a:t>Leve3</a:t>
                      </a:r>
                      <a:r>
                        <a:rPr lang="zh-CN" altLang="en-US" sz="1200" kern="100" dirty="0">
                          <a:effectLst/>
                          <a:latin typeface="+mn-lt"/>
                          <a:ea typeface="+mn-ea"/>
                          <a:cs typeface="+mn-ea"/>
                          <a:sym typeface="+mn-lt"/>
                        </a:rPr>
                        <a:t>。必须</a:t>
                      </a:r>
                      <a:r>
                        <a:rPr lang="zh-CN" sz="1200" kern="100" dirty="0">
                          <a:effectLst/>
                          <a:latin typeface="+mn-lt"/>
                          <a:ea typeface="+mn-ea"/>
                          <a:cs typeface="+mn-ea"/>
                          <a:sym typeface="+mn-lt"/>
                        </a:rPr>
                        <a:t>要需要</a:t>
                      </a:r>
                      <a:r>
                        <a:rPr lang="zh-CN" altLang="en-US" sz="1200" kern="100" dirty="0">
                          <a:effectLst/>
                          <a:latin typeface="+mn-lt"/>
                          <a:ea typeface="+mn-ea"/>
                          <a:cs typeface="+mn-ea"/>
                          <a:sym typeface="+mn-lt"/>
                        </a:rPr>
                        <a:t>客户</a:t>
                      </a:r>
                      <a:r>
                        <a:rPr lang="en-US" sz="1200" kern="100" dirty="0">
                          <a:effectLst/>
                          <a:latin typeface="+mn-lt"/>
                          <a:ea typeface="+mn-ea"/>
                          <a:cs typeface="+mn-ea"/>
                          <a:sym typeface="+mn-lt"/>
                        </a:rPr>
                        <a:t>BA</a:t>
                      </a:r>
                      <a:r>
                        <a:rPr lang="zh-CN" sz="1200" kern="100" dirty="0">
                          <a:effectLst/>
                          <a:latin typeface="+mn-lt"/>
                          <a:ea typeface="+mn-ea"/>
                          <a:cs typeface="+mn-ea"/>
                          <a:sym typeface="+mn-lt"/>
                        </a:rPr>
                        <a:t>或</a:t>
                      </a:r>
                      <a:r>
                        <a:rPr lang="en-US" sz="1200" kern="100" dirty="0">
                          <a:effectLst/>
                          <a:latin typeface="+mn-lt"/>
                          <a:ea typeface="+mn-ea"/>
                          <a:cs typeface="+mn-ea"/>
                          <a:sym typeface="+mn-lt"/>
                        </a:rPr>
                        <a:t>App</a:t>
                      </a:r>
                      <a:r>
                        <a:rPr lang="zh-CN" sz="1200" kern="100" dirty="0">
                          <a:effectLst/>
                          <a:latin typeface="+mn-lt"/>
                          <a:ea typeface="+mn-ea"/>
                          <a:cs typeface="+mn-ea"/>
                          <a:sym typeface="+mn-lt"/>
                        </a:rPr>
                        <a:t>工程师配合。</a:t>
                      </a:r>
                    </a:p>
                  </a:txBody>
                  <a:tcPr marL="68580" marR="68580" marT="0" marB="0" anchor="ctr"/>
                </a:tc>
                <a:extLst>
                  <a:ext uri="{0D108BD9-81ED-4DB2-BD59-A6C34878D82A}">
                    <a16:rowId xmlns:a16="http://schemas.microsoft.com/office/drawing/2014/main" val="2494645618"/>
                  </a:ext>
                </a:extLst>
              </a:tr>
              <a:tr h="1102397">
                <a:tc>
                  <a:txBody>
                    <a:bodyPr/>
                    <a:lstStyle/>
                    <a:p>
                      <a:pPr algn="ctr" fontAlgn="auto" hangingPunct="1">
                        <a:lnSpc>
                          <a:spcPct val="150000"/>
                        </a:lnSpc>
                        <a:spcAft>
                          <a:spcPts val="0"/>
                        </a:spcAft>
                      </a:pPr>
                      <a:r>
                        <a:rPr lang="en-US" sz="1200" kern="100" dirty="0">
                          <a:effectLst/>
                          <a:latin typeface="+mn-lt"/>
                          <a:ea typeface="+mn-ea"/>
                          <a:cs typeface="+mn-ea"/>
                          <a:sym typeface="+mn-lt"/>
                        </a:rPr>
                        <a:t>Level </a:t>
                      </a:r>
                      <a:r>
                        <a:rPr lang="en-US" altLang="zh-CN" sz="1200" kern="100" dirty="0">
                          <a:effectLst/>
                          <a:latin typeface="+mn-lt"/>
                          <a:ea typeface="+mn-ea"/>
                          <a:cs typeface="+mn-ea"/>
                          <a:sym typeface="+mn-lt"/>
                        </a:rPr>
                        <a:t>4</a:t>
                      </a:r>
                      <a:endParaRPr lang="zh-CN" sz="12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远程</a:t>
                      </a:r>
                    </a:p>
                  </a:txBody>
                  <a:tcPr marL="68580" marR="68580" marT="0" marB="0" anchor="ctr"/>
                </a:tc>
                <a:tc>
                  <a:txBody>
                    <a:bodyPr/>
                    <a:lstStyle/>
                    <a:p>
                      <a:pPr algn="ctr" fontAlgn="auto" hangingPunct="1">
                        <a:lnSpc>
                          <a:spcPct val="150000"/>
                        </a:lnSpc>
                        <a:spcAft>
                          <a:spcPts val="0"/>
                        </a:spcAft>
                      </a:pPr>
                      <a:r>
                        <a:rPr lang="zh-CN" sz="1200" kern="100" dirty="0">
                          <a:effectLst/>
                          <a:latin typeface="+mn-lt"/>
                          <a:ea typeface="+mn-ea"/>
                          <a:cs typeface="+mn-ea"/>
                          <a:sym typeface="+mn-lt"/>
                        </a:rPr>
                        <a:t>电话</a:t>
                      </a:r>
                      <a:r>
                        <a:rPr lang="en-US" sz="1200" kern="100" dirty="0">
                          <a:effectLst/>
                          <a:latin typeface="+mn-lt"/>
                          <a:ea typeface="+mn-ea"/>
                          <a:cs typeface="+mn-ea"/>
                          <a:sym typeface="+mn-lt"/>
                        </a:rPr>
                        <a:t>/</a:t>
                      </a:r>
                      <a:r>
                        <a:rPr lang="zh-CN" sz="1200" kern="100" dirty="0">
                          <a:effectLst/>
                          <a:latin typeface="+mn-lt"/>
                          <a:ea typeface="+mn-ea"/>
                          <a:cs typeface="+mn-ea"/>
                          <a:sym typeface="+mn-lt"/>
                        </a:rPr>
                        <a:t>邮件</a:t>
                      </a:r>
                      <a:r>
                        <a:rPr lang="en-US" sz="1200" kern="100" dirty="0">
                          <a:effectLst/>
                          <a:latin typeface="+mn-lt"/>
                          <a:ea typeface="+mn-ea"/>
                          <a:cs typeface="+mn-ea"/>
                          <a:sym typeface="+mn-lt"/>
                        </a:rPr>
                        <a:t>/</a:t>
                      </a:r>
                      <a:r>
                        <a:rPr lang="zh-CN" sz="1200" kern="100" dirty="0">
                          <a:effectLst/>
                          <a:latin typeface="+mn-lt"/>
                          <a:ea typeface="+mn-ea"/>
                          <a:cs typeface="+mn-ea"/>
                          <a:sym typeface="+mn-lt"/>
                        </a:rPr>
                        <a:t>现场支持</a:t>
                      </a:r>
                    </a:p>
                  </a:txBody>
                  <a:tcPr marL="68580" marR="68580" marT="0" marB="0" anchor="ctr"/>
                </a:tc>
                <a:tc>
                  <a:txBody>
                    <a:bodyPr/>
                    <a:lstStyle/>
                    <a:p>
                      <a:pPr algn="ctr" fontAlgn="auto" hangingPunct="1">
                        <a:lnSpc>
                          <a:spcPct val="150000"/>
                        </a:lnSpc>
                        <a:spcAft>
                          <a:spcPts val="0"/>
                        </a:spcAft>
                      </a:pPr>
                      <a:r>
                        <a:rPr lang="en-US" sz="1200" kern="100" dirty="0">
                          <a:effectLst/>
                          <a:latin typeface="+mn-lt"/>
                          <a:ea typeface="+mn-ea"/>
                          <a:cs typeface="+mn-ea"/>
                          <a:sym typeface="+mn-lt"/>
                        </a:rPr>
                        <a:t>7*24</a:t>
                      </a:r>
                      <a:r>
                        <a:rPr lang="zh-CN" sz="1200" kern="100" dirty="0">
                          <a:effectLst/>
                          <a:latin typeface="+mn-lt"/>
                          <a:ea typeface="+mn-ea"/>
                          <a:cs typeface="+mn-ea"/>
                          <a:sym typeface="+mn-lt"/>
                        </a:rPr>
                        <a:t>响应</a:t>
                      </a:r>
                    </a:p>
                  </a:txBody>
                  <a:tcPr marL="68580" marR="68580" marT="0" marB="0" anchor="ctr"/>
                </a:tc>
                <a:tc>
                  <a:txBody>
                    <a:bodyPr/>
                    <a:lstStyle/>
                    <a:p>
                      <a:pPr fontAlgn="auto" hangingPunct="1">
                        <a:lnSpc>
                          <a:spcPct val="150000"/>
                        </a:lnSpc>
                        <a:spcAft>
                          <a:spcPts val="0"/>
                        </a:spcAft>
                      </a:pPr>
                      <a:r>
                        <a:rPr lang="zh-CN" sz="1200" kern="100" dirty="0">
                          <a:effectLst/>
                          <a:latin typeface="+mn-lt"/>
                          <a:ea typeface="+mn-ea"/>
                          <a:cs typeface="+mn-ea"/>
                          <a:sym typeface="+mn-lt"/>
                        </a:rPr>
                        <a:t>处理来自</a:t>
                      </a:r>
                      <a:r>
                        <a:rPr lang="en-US" sz="1200" kern="100" dirty="0">
                          <a:effectLst/>
                          <a:latin typeface="+mn-lt"/>
                          <a:ea typeface="+mn-ea"/>
                          <a:cs typeface="+mn-ea"/>
                          <a:sym typeface="+mn-lt"/>
                        </a:rPr>
                        <a:t>Level2</a:t>
                      </a:r>
                      <a:r>
                        <a:rPr lang="zh-CN" sz="1200" kern="100" dirty="0">
                          <a:effectLst/>
                          <a:latin typeface="+mn-lt"/>
                          <a:ea typeface="+mn-ea"/>
                          <a:cs typeface="+mn-ea"/>
                          <a:sym typeface="+mn-lt"/>
                        </a:rPr>
                        <a:t>现场问题，结合必要问题信息，给出解决方案。必要需要通过正式渠道，取得</a:t>
                      </a:r>
                      <a:r>
                        <a:rPr lang="en-US" sz="1200" kern="100" dirty="0">
                          <a:effectLst/>
                          <a:latin typeface="+mn-lt"/>
                          <a:ea typeface="+mn-ea"/>
                          <a:cs typeface="+mn-ea"/>
                          <a:sym typeface="+mn-lt"/>
                        </a:rPr>
                        <a:t>RA</a:t>
                      </a:r>
                      <a:r>
                        <a:rPr lang="zh-CN" sz="1200" kern="100" dirty="0">
                          <a:effectLst/>
                          <a:latin typeface="+mn-lt"/>
                          <a:ea typeface="+mn-ea"/>
                          <a:cs typeface="+mn-ea"/>
                          <a:sym typeface="+mn-lt"/>
                        </a:rPr>
                        <a:t>产品组的技术支持。</a:t>
                      </a:r>
                    </a:p>
                  </a:txBody>
                  <a:tcPr marL="68580" marR="68580" marT="0" marB="0" anchor="ctr"/>
                </a:tc>
                <a:extLst>
                  <a:ext uri="{0D108BD9-81ED-4DB2-BD59-A6C34878D82A}">
                    <a16:rowId xmlns:a16="http://schemas.microsoft.com/office/drawing/2014/main" val="4199466481"/>
                  </a:ext>
                </a:extLst>
              </a:tr>
            </a:tbl>
          </a:graphicData>
        </a:graphic>
      </p:graphicFrame>
      <p:sp>
        <p:nvSpPr>
          <p:cNvPr id="9" name="Content Placeholder 2"/>
          <p:cNvSpPr txBox="1">
            <a:spLocks/>
          </p:cNvSpPr>
          <p:nvPr/>
        </p:nvSpPr>
        <p:spPr>
          <a:xfrm>
            <a:off x="5588926" y="975802"/>
            <a:ext cx="5872579"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服务方式</a:t>
            </a:r>
            <a:endParaRPr lang="en-US" sz="2000" dirty="0">
              <a:cs typeface="+mn-ea"/>
              <a:sym typeface="+mn-lt"/>
            </a:endParaRPr>
          </a:p>
        </p:txBody>
      </p:sp>
    </p:spTree>
    <p:extLst>
      <p:ext uri="{BB962C8B-B14F-4D97-AF65-F5344CB8AC3E}">
        <p14:creationId xmlns:p14="http://schemas.microsoft.com/office/powerpoint/2010/main" val="3667696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5F5B8-DD5F-4BCE-B456-C697C1F71637}"/>
              </a:ext>
            </a:extLst>
          </p:cNvPr>
          <p:cNvSpPr>
            <a:spLocks noGrp="1"/>
          </p:cNvSpPr>
          <p:nvPr>
            <p:ph type="title"/>
          </p:nvPr>
        </p:nvSpPr>
        <p:spPr>
          <a:xfrm>
            <a:off x="472648" y="232180"/>
            <a:ext cx="11268886" cy="635520"/>
          </a:xfrm>
        </p:spPr>
        <p:txBody>
          <a:bodyPr/>
          <a:lstStyle/>
          <a:p>
            <a:r>
              <a:rPr lang="zh-CN" altLang="en-US" b="0" dirty="0">
                <a:latin typeface="+mn-lt"/>
                <a:ea typeface="+mn-ea"/>
                <a:cs typeface="+mn-ea"/>
                <a:sym typeface="+mn-lt"/>
              </a:rPr>
              <a:t>运维服务</a:t>
            </a:r>
            <a:r>
              <a:rPr lang="en-US" altLang="zh-CN" b="0" dirty="0">
                <a:latin typeface="+mn-lt"/>
                <a:ea typeface="+mn-ea"/>
                <a:cs typeface="+mn-ea"/>
                <a:sym typeface="+mn-lt"/>
              </a:rPr>
              <a:t>-</a:t>
            </a:r>
            <a:r>
              <a:rPr lang="zh-CN" altLang="en-US" b="0" dirty="0">
                <a:latin typeface="+mn-lt"/>
                <a:ea typeface="+mn-ea"/>
                <a:cs typeface="+mn-ea"/>
                <a:sym typeface="+mn-lt"/>
              </a:rPr>
              <a:t>服务提供</a:t>
            </a:r>
          </a:p>
        </p:txBody>
      </p:sp>
      <p:sp>
        <p:nvSpPr>
          <p:cNvPr id="10" name="Content Placeholder 2"/>
          <p:cNvSpPr txBox="1">
            <a:spLocks/>
          </p:cNvSpPr>
          <p:nvPr/>
        </p:nvSpPr>
        <p:spPr>
          <a:xfrm>
            <a:off x="442791" y="975072"/>
            <a:ext cx="8085584" cy="432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cs typeface="+mn-ea"/>
                <a:sym typeface="+mn-lt"/>
              </a:rPr>
              <a:t>服务时间</a:t>
            </a:r>
            <a:endParaRPr lang="en-US" sz="2000" dirty="0">
              <a:cs typeface="+mn-ea"/>
              <a:sym typeface="+mn-lt"/>
            </a:endParaRPr>
          </a:p>
        </p:txBody>
      </p:sp>
      <p:sp>
        <p:nvSpPr>
          <p:cNvPr id="11" name="Rectangle 5"/>
          <p:cNvSpPr/>
          <p:nvPr/>
        </p:nvSpPr>
        <p:spPr>
          <a:xfrm>
            <a:off x="1613221" y="3966775"/>
            <a:ext cx="8641297" cy="2308324"/>
          </a:xfrm>
          <a:prstGeom prst="rect">
            <a:avLst/>
          </a:prstGeom>
        </p:spPr>
        <p:txBody>
          <a:bodyPr wrap="square">
            <a:spAutoFit/>
          </a:bodyPr>
          <a:lstStyle/>
          <a:p>
            <a:pPr marL="285750" indent="-285750">
              <a:lnSpc>
                <a:spcPct val="150000"/>
              </a:lnSpc>
              <a:buFont typeface="Arial" pitchFamily="34" charset="0"/>
              <a:buChar char="•"/>
            </a:pPr>
            <a:r>
              <a:rPr lang="zh-CN" altLang="en-US" sz="1600" dirty="0">
                <a:cs typeface="+mn-ea"/>
                <a:sym typeface="+mn-lt"/>
              </a:rPr>
              <a:t>在</a:t>
            </a:r>
            <a:r>
              <a:rPr lang="en-US" sz="1600" dirty="0">
                <a:cs typeface="+mn-ea"/>
                <a:sym typeface="+mn-lt"/>
              </a:rPr>
              <a:t>5*8/5*12 </a:t>
            </a:r>
            <a:r>
              <a:rPr lang="zh-CN" altLang="en-US" sz="1600" dirty="0">
                <a:cs typeface="+mn-ea"/>
                <a:sym typeface="+mn-lt"/>
              </a:rPr>
              <a:t>小时工作时间内设置专门人员驻客户车间，随时响应并记录事件处理结果。</a:t>
            </a:r>
            <a:endParaRPr lang="en-US" sz="1600" dirty="0">
              <a:cs typeface="+mn-ea"/>
              <a:sym typeface="+mn-lt"/>
            </a:endParaRPr>
          </a:p>
          <a:p>
            <a:pPr marL="285750" indent="-285750">
              <a:lnSpc>
                <a:spcPct val="150000"/>
              </a:lnSpc>
              <a:buFont typeface="Arial" pitchFamily="34" charset="0"/>
              <a:buChar char="•"/>
            </a:pPr>
            <a:r>
              <a:rPr lang="zh-CN" altLang="en-US" sz="1600" dirty="0">
                <a:cs typeface="+mn-ea"/>
                <a:sym typeface="+mn-lt"/>
              </a:rPr>
              <a:t>在非工作时间根据合同约定设置有专人</a:t>
            </a:r>
            <a:r>
              <a:rPr lang="en-US" sz="1600" dirty="0">
                <a:cs typeface="+mn-ea"/>
                <a:sym typeface="+mn-lt"/>
              </a:rPr>
              <a:t>7*24 </a:t>
            </a:r>
            <a:r>
              <a:rPr lang="zh-CN" altLang="en-US" sz="1600" dirty="0">
                <a:cs typeface="+mn-ea"/>
                <a:sym typeface="+mn-lt"/>
              </a:rPr>
              <a:t>小时接听电话，用于解决内部的技术问题以及突发情况。</a:t>
            </a:r>
            <a:endParaRPr lang="en-US" sz="1600" dirty="0">
              <a:cs typeface="+mn-ea"/>
              <a:sym typeface="+mn-lt"/>
            </a:endParaRPr>
          </a:p>
          <a:p>
            <a:pPr marL="285750" indent="-285750">
              <a:lnSpc>
                <a:spcPct val="150000"/>
              </a:lnSpc>
              <a:buFont typeface="Arial" pitchFamily="34" charset="0"/>
              <a:buChar char="•"/>
            </a:pPr>
            <a:r>
              <a:rPr lang="zh-CN" altLang="en-US" sz="1600" dirty="0">
                <a:cs typeface="+mn-ea"/>
                <a:sym typeface="+mn-lt"/>
              </a:rPr>
              <a:t>如果需要调班或非工作日加班，甲方须提前至少三天通知乙方。</a:t>
            </a:r>
            <a:endParaRPr lang="en-US" sz="1600" dirty="0">
              <a:cs typeface="+mn-ea"/>
              <a:sym typeface="+mn-lt"/>
            </a:endParaRPr>
          </a:p>
          <a:p>
            <a:pPr marL="285750" indent="-285750">
              <a:lnSpc>
                <a:spcPct val="150000"/>
              </a:lnSpc>
              <a:buFont typeface="Arial" pitchFamily="34" charset="0"/>
              <a:buChar char="•"/>
            </a:pPr>
            <a:r>
              <a:rPr lang="zh-CN" altLang="en-US" sz="1600" dirty="0">
                <a:cs typeface="+mn-ea"/>
                <a:sym typeface="+mn-lt"/>
              </a:rPr>
              <a:t>初期按单班计划，如果后期有可能会增加班次</a:t>
            </a:r>
            <a:r>
              <a:rPr lang="en-US" sz="1600" dirty="0">
                <a:cs typeface="+mn-ea"/>
                <a:sym typeface="+mn-lt"/>
              </a:rPr>
              <a:t>(</a:t>
            </a:r>
            <a:r>
              <a:rPr lang="zh-CN" altLang="en-US" sz="1600" dirty="0">
                <a:cs typeface="+mn-ea"/>
                <a:sym typeface="+mn-lt"/>
              </a:rPr>
              <a:t>常态化</a:t>
            </a:r>
            <a:r>
              <a:rPr lang="en-US" sz="1600" dirty="0">
                <a:cs typeface="+mn-ea"/>
                <a:sym typeface="+mn-lt"/>
              </a:rPr>
              <a:t>)</a:t>
            </a:r>
            <a:r>
              <a:rPr lang="zh-CN" altLang="en-US" sz="1600" dirty="0">
                <a:cs typeface="+mn-ea"/>
                <a:sym typeface="+mn-lt"/>
              </a:rPr>
              <a:t>，甲方需要至少提前一个月通知乙方，以方便调配资源。</a:t>
            </a:r>
            <a:endParaRPr lang="en-US" sz="1600" dirty="0">
              <a:cs typeface="+mn-ea"/>
              <a:sym typeface="+mn-lt"/>
            </a:endParaRPr>
          </a:p>
        </p:txBody>
      </p:sp>
      <p:graphicFrame>
        <p:nvGraphicFramePr>
          <p:cNvPr id="12" name="表格 11">
            <a:extLst>
              <a:ext uri="{FF2B5EF4-FFF2-40B4-BE49-F238E27FC236}">
                <a16:creationId xmlns:a16="http://schemas.microsoft.com/office/drawing/2014/main" id="{AF1C5525-05CF-4E58-9690-FB05D6F600B6}"/>
              </a:ext>
            </a:extLst>
          </p:cNvPr>
          <p:cNvGraphicFramePr>
            <a:graphicFrameLocks noGrp="1"/>
          </p:cNvGraphicFramePr>
          <p:nvPr>
            <p:extLst>
              <p:ext uri="{D42A27DB-BD31-4B8C-83A1-F6EECF244321}">
                <p14:modId xmlns:p14="http://schemas.microsoft.com/office/powerpoint/2010/main" val="2662835967"/>
              </p:ext>
            </p:extLst>
          </p:nvPr>
        </p:nvGraphicFramePr>
        <p:xfrm>
          <a:off x="1613223" y="1513436"/>
          <a:ext cx="8641296" cy="2264851"/>
        </p:xfrm>
        <a:graphic>
          <a:graphicData uri="http://schemas.openxmlformats.org/drawingml/2006/table">
            <a:tbl>
              <a:tblPr firstRow="1" firstCol="1" bandRow="1">
                <a:tableStyleId>{BC89EF96-8CEA-46FF-86C4-4CE0E7609802}</a:tableStyleId>
              </a:tblPr>
              <a:tblGrid>
                <a:gridCol w="927302">
                  <a:extLst>
                    <a:ext uri="{9D8B030D-6E8A-4147-A177-3AD203B41FA5}">
                      <a16:colId xmlns:a16="http://schemas.microsoft.com/office/drawing/2014/main" val="3336679605"/>
                    </a:ext>
                  </a:extLst>
                </a:gridCol>
                <a:gridCol w="2318255">
                  <a:extLst>
                    <a:ext uri="{9D8B030D-6E8A-4147-A177-3AD203B41FA5}">
                      <a16:colId xmlns:a16="http://schemas.microsoft.com/office/drawing/2014/main" val="4219582566"/>
                    </a:ext>
                  </a:extLst>
                </a:gridCol>
                <a:gridCol w="5395739">
                  <a:extLst>
                    <a:ext uri="{9D8B030D-6E8A-4147-A177-3AD203B41FA5}">
                      <a16:colId xmlns:a16="http://schemas.microsoft.com/office/drawing/2014/main" val="935554627"/>
                    </a:ext>
                  </a:extLst>
                </a:gridCol>
              </a:tblGrid>
              <a:tr h="420201">
                <a:tc>
                  <a:txBody>
                    <a:bodyPr/>
                    <a:lstStyle/>
                    <a:p>
                      <a:pPr algn="ctr" fontAlgn="auto" hangingPunct="1">
                        <a:lnSpc>
                          <a:spcPct val="150000"/>
                        </a:lnSpc>
                        <a:spcAft>
                          <a:spcPts val="0"/>
                        </a:spcAft>
                      </a:pPr>
                      <a:r>
                        <a:rPr lang="zh-CN" sz="1600" kern="100" dirty="0">
                          <a:effectLst/>
                          <a:latin typeface="+mn-lt"/>
                          <a:ea typeface="+mn-ea"/>
                          <a:cs typeface="+mn-ea"/>
                          <a:sym typeface="+mn-lt"/>
                        </a:rPr>
                        <a:t>序号</a:t>
                      </a:r>
                      <a:endParaRPr lang="zh-CN" sz="16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600" kern="100" dirty="0">
                          <a:effectLst/>
                          <a:latin typeface="+mn-lt"/>
                          <a:ea typeface="+mn-ea"/>
                          <a:cs typeface="+mn-ea"/>
                          <a:sym typeface="+mn-lt"/>
                        </a:rPr>
                        <a:t>服务时间</a:t>
                      </a:r>
                      <a:endParaRPr lang="zh-CN" sz="1600" b="0" kern="100" dirty="0">
                        <a:effectLst/>
                        <a:latin typeface="+mn-lt"/>
                        <a:ea typeface="+mn-ea"/>
                        <a:cs typeface="+mn-ea"/>
                        <a:sym typeface="+mn-lt"/>
                      </a:endParaRPr>
                    </a:p>
                  </a:txBody>
                  <a:tcPr marL="68580" marR="68580" marT="0" marB="0" anchor="ctr"/>
                </a:tc>
                <a:tc>
                  <a:txBody>
                    <a:bodyPr/>
                    <a:lstStyle/>
                    <a:p>
                      <a:pPr algn="ctr" fontAlgn="auto" hangingPunct="1">
                        <a:lnSpc>
                          <a:spcPct val="150000"/>
                        </a:lnSpc>
                        <a:spcAft>
                          <a:spcPts val="0"/>
                        </a:spcAft>
                      </a:pPr>
                      <a:r>
                        <a:rPr lang="zh-CN" sz="1600" kern="100" dirty="0">
                          <a:effectLst/>
                          <a:latin typeface="+mn-lt"/>
                          <a:ea typeface="+mn-ea"/>
                          <a:cs typeface="+mn-ea"/>
                          <a:sym typeface="+mn-lt"/>
                        </a:rPr>
                        <a:t>服务时间说明</a:t>
                      </a:r>
                      <a:endParaRPr lang="zh-CN" sz="1600" b="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2156201187"/>
                  </a:ext>
                </a:extLst>
              </a:tr>
              <a:tr h="368930">
                <a:tc>
                  <a:txBody>
                    <a:bodyPr/>
                    <a:lstStyle/>
                    <a:p>
                      <a:pPr algn="ctr" fontAlgn="auto" hangingPunct="1">
                        <a:lnSpc>
                          <a:spcPct val="150000"/>
                        </a:lnSpc>
                        <a:spcAft>
                          <a:spcPts val="0"/>
                        </a:spcAft>
                      </a:pPr>
                      <a:r>
                        <a:rPr lang="en-US" sz="1600" kern="100" dirty="0">
                          <a:effectLst/>
                          <a:latin typeface="+mn-lt"/>
                          <a:ea typeface="+mn-ea"/>
                          <a:cs typeface="+mn-ea"/>
                          <a:sym typeface="+mn-lt"/>
                        </a:rPr>
                        <a:t>1</a:t>
                      </a:r>
                      <a:endParaRPr lang="zh-CN" sz="1600" b="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工作日</a:t>
                      </a: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周一至周五（除法定节假日）</a:t>
                      </a:r>
                    </a:p>
                  </a:txBody>
                  <a:tcPr marL="68580" marR="68580" marT="0" marB="0" anchor="ctr"/>
                </a:tc>
                <a:extLst>
                  <a:ext uri="{0D108BD9-81ED-4DB2-BD59-A6C34878D82A}">
                    <a16:rowId xmlns:a16="http://schemas.microsoft.com/office/drawing/2014/main" val="2347010662"/>
                  </a:ext>
                </a:extLst>
              </a:tr>
              <a:tr h="368930">
                <a:tc>
                  <a:txBody>
                    <a:bodyPr/>
                    <a:lstStyle/>
                    <a:p>
                      <a:pPr algn="ctr" fontAlgn="auto" hangingPunct="1">
                        <a:lnSpc>
                          <a:spcPct val="150000"/>
                        </a:lnSpc>
                        <a:spcAft>
                          <a:spcPts val="0"/>
                        </a:spcAft>
                      </a:pPr>
                      <a:r>
                        <a:rPr lang="en-US" sz="1600" kern="100" dirty="0">
                          <a:effectLst/>
                          <a:latin typeface="+mn-lt"/>
                          <a:ea typeface="+mn-ea"/>
                          <a:cs typeface="+mn-ea"/>
                          <a:sym typeface="+mn-lt"/>
                        </a:rPr>
                        <a:t>2</a:t>
                      </a:r>
                      <a:endParaRPr lang="zh-CN" sz="1600" b="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非工作日</a:t>
                      </a: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周六、周日及法定节假日</a:t>
                      </a:r>
                    </a:p>
                  </a:txBody>
                  <a:tcPr marL="68580" marR="68580" marT="0" marB="0" anchor="ctr"/>
                </a:tc>
                <a:extLst>
                  <a:ext uri="{0D108BD9-81ED-4DB2-BD59-A6C34878D82A}">
                    <a16:rowId xmlns:a16="http://schemas.microsoft.com/office/drawing/2014/main" val="3401818360"/>
                  </a:ext>
                </a:extLst>
              </a:tr>
              <a:tr h="368930">
                <a:tc>
                  <a:txBody>
                    <a:bodyPr/>
                    <a:lstStyle/>
                    <a:p>
                      <a:pPr algn="ctr" fontAlgn="auto" hangingPunct="1">
                        <a:lnSpc>
                          <a:spcPct val="150000"/>
                        </a:lnSpc>
                        <a:spcAft>
                          <a:spcPts val="0"/>
                        </a:spcAft>
                      </a:pPr>
                      <a:r>
                        <a:rPr lang="en-US" sz="1600" kern="100" dirty="0">
                          <a:effectLst/>
                          <a:latin typeface="+mn-lt"/>
                          <a:ea typeface="+mn-ea"/>
                          <a:cs typeface="+mn-ea"/>
                          <a:sym typeface="+mn-lt"/>
                        </a:rPr>
                        <a:t>3</a:t>
                      </a:r>
                      <a:endParaRPr lang="zh-CN" sz="1600" b="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工作时间</a:t>
                      </a:r>
                    </a:p>
                  </a:txBody>
                  <a:tcPr marL="68580" marR="68580" marT="0" marB="0" anchor="ctr"/>
                </a:tc>
                <a:tc>
                  <a:txBody>
                    <a:bodyPr/>
                    <a:lstStyle/>
                    <a:p>
                      <a:pPr fontAlgn="auto" hangingPunct="1">
                        <a:lnSpc>
                          <a:spcPct val="150000"/>
                        </a:lnSpc>
                        <a:spcAft>
                          <a:spcPts val="0"/>
                        </a:spcAft>
                      </a:pPr>
                      <a:r>
                        <a:rPr lang="en-US" sz="1600" kern="100" dirty="0">
                          <a:effectLst/>
                          <a:latin typeface="+mn-lt"/>
                          <a:ea typeface="+mn-ea"/>
                          <a:cs typeface="+mn-ea"/>
                          <a:sym typeface="+mn-lt"/>
                        </a:rPr>
                        <a:t>08:30~17:30</a:t>
                      </a:r>
                      <a:r>
                        <a:rPr lang="zh-CN" sz="1600" kern="100" dirty="0">
                          <a:effectLst/>
                          <a:latin typeface="+mn-lt"/>
                          <a:ea typeface="+mn-ea"/>
                          <a:cs typeface="+mn-ea"/>
                          <a:sym typeface="+mn-lt"/>
                        </a:rPr>
                        <a:t>（北京时间）</a:t>
                      </a:r>
                    </a:p>
                  </a:txBody>
                  <a:tcPr marL="68580" marR="68580" marT="0" marB="0" anchor="ctr"/>
                </a:tc>
                <a:extLst>
                  <a:ext uri="{0D108BD9-81ED-4DB2-BD59-A6C34878D82A}">
                    <a16:rowId xmlns:a16="http://schemas.microsoft.com/office/drawing/2014/main" val="3452978558"/>
                  </a:ext>
                </a:extLst>
              </a:tr>
              <a:tr h="368930">
                <a:tc>
                  <a:txBody>
                    <a:bodyPr/>
                    <a:lstStyle/>
                    <a:p>
                      <a:pPr algn="ctr" fontAlgn="auto" hangingPunct="1">
                        <a:lnSpc>
                          <a:spcPct val="150000"/>
                        </a:lnSpc>
                        <a:spcAft>
                          <a:spcPts val="0"/>
                        </a:spcAft>
                      </a:pPr>
                      <a:r>
                        <a:rPr lang="en-US" sz="1600" kern="100" dirty="0">
                          <a:effectLst/>
                          <a:latin typeface="+mn-lt"/>
                          <a:ea typeface="+mn-ea"/>
                          <a:cs typeface="+mn-ea"/>
                          <a:sym typeface="+mn-lt"/>
                        </a:rPr>
                        <a:t>4</a:t>
                      </a:r>
                      <a:endParaRPr lang="zh-CN" sz="1600" b="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非工作时间</a:t>
                      </a:r>
                    </a:p>
                  </a:txBody>
                  <a:tcPr marL="68580" marR="68580" marT="0" marB="0" anchor="ctr"/>
                </a:tc>
                <a:tc>
                  <a:txBody>
                    <a:bodyPr/>
                    <a:lstStyle/>
                    <a:p>
                      <a:pPr fontAlgn="auto" hangingPunct="1">
                        <a:lnSpc>
                          <a:spcPct val="150000"/>
                        </a:lnSpc>
                        <a:spcAft>
                          <a:spcPts val="0"/>
                        </a:spcAft>
                      </a:pPr>
                      <a:r>
                        <a:rPr lang="en-US" sz="1600" kern="100" dirty="0">
                          <a:effectLst/>
                          <a:latin typeface="+mn-lt"/>
                          <a:ea typeface="+mn-ea"/>
                          <a:cs typeface="+mn-ea"/>
                          <a:sym typeface="+mn-lt"/>
                        </a:rPr>
                        <a:t>17:30~08:30</a:t>
                      </a:r>
                      <a:endParaRPr lang="zh-CN" sz="1600" kern="100"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3349058595"/>
                  </a:ext>
                </a:extLst>
              </a:tr>
              <a:tr h="368930">
                <a:tc>
                  <a:txBody>
                    <a:bodyPr/>
                    <a:lstStyle/>
                    <a:p>
                      <a:pPr algn="ctr" fontAlgn="auto" hangingPunct="1">
                        <a:lnSpc>
                          <a:spcPct val="150000"/>
                        </a:lnSpc>
                        <a:spcAft>
                          <a:spcPts val="0"/>
                        </a:spcAft>
                      </a:pPr>
                      <a:r>
                        <a:rPr lang="en-US" sz="1600" kern="100" dirty="0">
                          <a:effectLst/>
                          <a:latin typeface="+mn-lt"/>
                          <a:ea typeface="+mn-ea"/>
                          <a:cs typeface="+mn-ea"/>
                          <a:sym typeface="+mn-lt"/>
                        </a:rPr>
                        <a:t>5</a:t>
                      </a:r>
                      <a:endParaRPr lang="zh-CN" sz="1600" b="0" kern="100" dirty="0">
                        <a:effectLst/>
                        <a:latin typeface="+mn-lt"/>
                        <a:ea typeface="+mn-ea"/>
                        <a:cs typeface="+mn-ea"/>
                        <a:sym typeface="+mn-lt"/>
                      </a:endParaRPr>
                    </a:p>
                  </a:txBody>
                  <a:tcPr marL="68580" marR="68580" marT="0" marB="0" anchor="ctr"/>
                </a:tc>
                <a:tc>
                  <a:txBody>
                    <a:bodyPr/>
                    <a:lstStyle/>
                    <a:p>
                      <a:pPr fontAlgn="auto" hangingPunct="1">
                        <a:lnSpc>
                          <a:spcPct val="150000"/>
                        </a:lnSpc>
                        <a:spcAft>
                          <a:spcPts val="0"/>
                        </a:spcAft>
                      </a:pPr>
                      <a:r>
                        <a:rPr lang="zh-CN" sz="1600" kern="100" dirty="0">
                          <a:effectLst/>
                          <a:latin typeface="+mn-lt"/>
                          <a:ea typeface="+mn-ea"/>
                          <a:cs typeface="+mn-ea"/>
                          <a:sym typeface="+mn-lt"/>
                        </a:rPr>
                        <a:t>服务监控时间</a:t>
                      </a:r>
                    </a:p>
                  </a:txBody>
                  <a:tcPr marL="68580" marR="68580" marT="0" marB="0" anchor="ctr"/>
                </a:tc>
                <a:tc>
                  <a:txBody>
                    <a:bodyPr/>
                    <a:lstStyle/>
                    <a:p>
                      <a:pPr fontAlgn="auto" hangingPunct="1">
                        <a:lnSpc>
                          <a:spcPct val="150000"/>
                        </a:lnSpc>
                        <a:spcAft>
                          <a:spcPts val="0"/>
                        </a:spcAft>
                      </a:pPr>
                      <a:r>
                        <a:rPr lang="en-US" sz="1600" kern="100" dirty="0">
                          <a:effectLst/>
                          <a:latin typeface="+mn-lt"/>
                          <a:ea typeface="+mn-ea"/>
                          <a:cs typeface="+mn-ea"/>
                          <a:sym typeface="+mn-lt"/>
                        </a:rPr>
                        <a:t>7 * 24</a:t>
                      </a:r>
                      <a:r>
                        <a:rPr lang="zh-CN" sz="1600" kern="100" dirty="0">
                          <a:effectLst/>
                          <a:latin typeface="+mn-lt"/>
                          <a:ea typeface="+mn-ea"/>
                          <a:cs typeface="+mn-ea"/>
                          <a:sym typeface="+mn-lt"/>
                        </a:rPr>
                        <a:t>小时</a:t>
                      </a:r>
                    </a:p>
                  </a:txBody>
                  <a:tcPr marL="68580" marR="68580" marT="0" marB="0" anchor="ctr"/>
                </a:tc>
                <a:extLst>
                  <a:ext uri="{0D108BD9-81ED-4DB2-BD59-A6C34878D82A}">
                    <a16:rowId xmlns:a16="http://schemas.microsoft.com/office/drawing/2014/main" val="2217429874"/>
                  </a:ext>
                </a:extLst>
              </a:tr>
            </a:tbl>
          </a:graphicData>
        </a:graphic>
      </p:graphicFrame>
    </p:spTree>
    <p:extLst>
      <p:ext uri="{BB962C8B-B14F-4D97-AF65-F5344CB8AC3E}">
        <p14:creationId xmlns:p14="http://schemas.microsoft.com/office/powerpoint/2010/main" val="3103202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mn-lt"/>
                <a:ea typeface="+mn-ea"/>
                <a:cs typeface="+mn-ea"/>
                <a:sym typeface="+mn-lt"/>
              </a:rPr>
              <a:t>故障应</a:t>
            </a:r>
            <a:r>
              <a:rPr lang="zh-CN" altLang="en-US" dirty="0">
                <a:latin typeface="+mn-lt"/>
                <a:ea typeface="+mn-ea"/>
                <a:cs typeface="+mn-ea"/>
                <a:sym typeface="+mn-lt"/>
              </a:rPr>
              <a:t>对</a:t>
            </a:r>
          </a:p>
        </p:txBody>
      </p:sp>
      <p:sp>
        <p:nvSpPr>
          <p:cNvPr id="3" name="Rectangle 1"/>
          <p:cNvSpPr>
            <a:spLocks noChangeArrowheads="1"/>
          </p:cNvSpPr>
          <p:nvPr/>
        </p:nvSpPr>
        <p:spPr bwMode="auto">
          <a:xfrm>
            <a:off x="219636" y="1126422"/>
            <a:ext cx="113279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54000"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a:ln>
                  <a:noFill/>
                </a:ln>
                <a:effectLst/>
                <a:cs typeface="+mn-ea"/>
                <a:sym typeface="+mn-lt"/>
              </a:rPr>
              <a:t>对于系统在使用时发生的故障，结合</a:t>
            </a:r>
            <a:r>
              <a:rPr lang="zh-CN" altLang="en-US" sz="1600" dirty="0">
                <a:cs typeface="+mn-ea"/>
                <a:sym typeface="+mn-lt"/>
              </a:rPr>
              <a:t>客户</a:t>
            </a:r>
            <a:r>
              <a:rPr kumimoji="0" lang="zh-CN" sz="1600" b="0" i="0" u="none" strike="noStrike" cap="none" normalizeH="0" baseline="0" dirty="0">
                <a:ln>
                  <a:noFill/>
                </a:ln>
                <a:effectLst/>
                <a:cs typeface="+mn-ea"/>
                <a:sym typeface="+mn-lt"/>
              </a:rPr>
              <a:t>已有对应流程，来减少故障发生概率，缩短停线时间。以下是我方的建议流程。</a:t>
            </a:r>
            <a:endParaRPr kumimoji="0" lang="zh-CN" sz="3600" b="0" i="0" u="none" strike="noStrike" cap="none" normalizeH="0" baseline="0" dirty="0">
              <a:ln>
                <a:noFill/>
              </a:ln>
              <a:effectLst/>
              <a:cs typeface="+mn-ea"/>
              <a:sym typeface="+mn-lt"/>
            </a:endParaRPr>
          </a:p>
        </p:txBody>
      </p:sp>
      <p:graphicFrame>
        <p:nvGraphicFramePr>
          <p:cNvPr id="4" name="表格 3"/>
          <p:cNvGraphicFramePr>
            <a:graphicFrameLocks noGrp="1"/>
          </p:cNvGraphicFramePr>
          <p:nvPr>
            <p:extLst>
              <p:ext uri="{D42A27DB-BD31-4B8C-83A1-F6EECF244321}">
                <p14:modId xmlns:p14="http://schemas.microsoft.com/office/powerpoint/2010/main" val="1527995710"/>
              </p:ext>
            </p:extLst>
          </p:nvPr>
        </p:nvGraphicFramePr>
        <p:xfrm>
          <a:off x="287087" y="1771825"/>
          <a:ext cx="11460115" cy="3752443"/>
        </p:xfrm>
        <a:graphic>
          <a:graphicData uri="http://schemas.openxmlformats.org/drawingml/2006/table">
            <a:tbl>
              <a:tblPr firstRow="1" firstCol="1" bandRow="1">
                <a:tableStyleId>{BC89EF96-8CEA-46FF-86C4-4CE0E7609802}</a:tableStyleId>
              </a:tblPr>
              <a:tblGrid>
                <a:gridCol w="957579">
                  <a:extLst>
                    <a:ext uri="{9D8B030D-6E8A-4147-A177-3AD203B41FA5}">
                      <a16:colId xmlns:a16="http://schemas.microsoft.com/office/drawing/2014/main" val="20000"/>
                    </a:ext>
                  </a:extLst>
                </a:gridCol>
                <a:gridCol w="5277394">
                  <a:extLst>
                    <a:ext uri="{9D8B030D-6E8A-4147-A177-3AD203B41FA5}">
                      <a16:colId xmlns:a16="http://schemas.microsoft.com/office/drawing/2014/main" val="20001"/>
                    </a:ext>
                  </a:extLst>
                </a:gridCol>
                <a:gridCol w="2360113">
                  <a:extLst>
                    <a:ext uri="{9D8B030D-6E8A-4147-A177-3AD203B41FA5}">
                      <a16:colId xmlns:a16="http://schemas.microsoft.com/office/drawing/2014/main" val="20002"/>
                    </a:ext>
                  </a:extLst>
                </a:gridCol>
                <a:gridCol w="2865029">
                  <a:extLst>
                    <a:ext uri="{9D8B030D-6E8A-4147-A177-3AD203B41FA5}">
                      <a16:colId xmlns:a16="http://schemas.microsoft.com/office/drawing/2014/main" val="20003"/>
                    </a:ext>
                  </a:extLst>
                </a:gridCol>
              </a:tblGrid>
              <a:tr h="44501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l">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序号</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事项</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责任人</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ctr">
                        <a:lnSpc>
                          <a:spcPct val="150000"/>
                        </a:lnSpc>
                        <a:spcAft>
                          <a:spcPts val="0"/>
                        </a:spcAft>
                      </a:pPr>
                      <a:r>
                        <a:rPr lang="zh-CN" sz="1800" kern="100" dirty="0">
                          <a:solidFill>
                            <a:schemeClr val="tx1"/>
                          </a:solidFill>
                          <a:effectLst>
                            <a:outerShdw blurRad="38100" dist="38100" dir="2700000" algn="tl">
                              <a:srgbClr val="000000">
                                <a:alpha val="43137"/>
                              </a:srgbClr>
                            </a:outerShdw>
                          </a:effectLst>
                          <a:latin typeface="+mn-lt"/>
                          <a:ea typeface="+mn-ea"/>
                          <a:cs typeface="+mn-ea"/>
                          <a:sym typeface="+mn-lt"/>
                        </a:rPr>
                        <a:t>备注</a:t>
                      </a:r>
                      <a:endParaRPr lang="zh-CN" sz="28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0"/>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1</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使用中故障发生，操作员向维护人员报告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现场人员</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1"/>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2</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维护人员试图解决故障，如果能够解决，则流程结束。如无法解决，则采用临时代替方案。向</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部门人员汇报。</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维护人员应能对故障进行准确的定位和表述。</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2"/>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3</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部门负责分析问题，判断是否需要系统提供商支持，如需要，则可以按照</a:t>
                      </a: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的故障处理流程。</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3"/>
                  </a:ext>
                </a:extLst>
              </a:tr>
              <a:tr h="84006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4</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按照售后服务的承诺，解决问题。并出具故障处理报告。</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AGS</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4"/>
                  </a:ext>
                </a:extLst>
              </a:tr>
              <a:tr h="39361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indent="304800" algn="just">
                        <a:lnSpc>
                          <a:spcPct val="150000"/>
                        </a:lnSpc>
                        <a:spcAft>
                          <a:spcPts val="0"/>
                        </a:spcAft>
                      </a:pPr>
                      <a:r>
                        <a:rPr lang="en-US" sz="1400" kern="100" dirty="0">
                          <a:solidFill>
                            <a:schemeClr val="tx1"/>
                          </a:solidFill>
                          <a:effectLst>
                            <a:outerShdw blurRad="38100" dist="38100" dir="2700000" algn="tl">
                              <a:srgbClr val="000000">
                                <a:alpha val="43137"/>
                              </a:srgbClr>
                            </a:outerShdw>
                          </a:effectLst>
                          <a:latin typeface="+mn-lt"/>
                          <a:ea typeface="+mn-ea"/>
                          <a:cs typeface="+mn-ea"/>
                          <a:sym typeface="+mn-lt"/>
                        </a:rPr>
                        <a:t>5</a:t>
                      </a:r>
                      <a:endParaRPr lang="zh-CN" sz="2000" b="0" kern="100" dirty="0">
                        <a:solidFill>
                          <a:schemeClr val="tx1"/>
                        </a:solidFill>
                        <a:effectLst>
                          <a:outerShdw blurRad="38100" dist="38100" dir="2700000" algn="tl">
                            <a:srgbClr val="000000">
                              <a:alpha val="43137"/>
                            </a:srgb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l">
                        <a:lnSpc>
                          <a:spcPct val="150000"/>
                        </a:lnSpc>
                        <a:spcAft>
                          <a:spcPts val="0"/>
                        </a:spcAft>
                      </a:pP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对故障进行分析总结</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IT</a:t>
                      </a:r>
                      <a:r>
                        <a:rPr lang="zh-CN"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部门和维护部门</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indent="304800" algn="just">
                        <a:lnSpc>
                          <a:spcPct val="150000"/>
                        </a:lnSpc>
                        <a:spcAft>
                          <a:spcPts val="0"/>
                        </a:spcAft>
                      </a:pPr>
                      <a:r>
                        <a:rPr lang="en-US" sz="1600" kern="100" dirty="0">
                          <a:solidFill>
                            <a:schemeClr val="tx1"/>
                          </a:solidFill>
                          <a:effectLst>
                            <a:outerShdw blurRad="38100" dist="38100" dir="2700000" algn="tl">
                              <a:schemeClr val="bg1">
                                <a:lumMod val="50000"/>
                                <a:alpha val="43000"/>
                              </a:schemeClr>
                            </a:outerShdw>
                          </a:effectLst>
                          <a:latin typeface="+mn-lt"/>
                          <a:ea typeface="+mn-ea"/>
                          <a:cs typeface="+mn-ea"/>
                          <a:sym typeface="+mn-lt"/>
                        </a:rPr>
                        <a:t> </a:t>
                      </a:r>
                      <a:endParaRPr lang="zh-CN" sz="2400" kern="100" dirty="0">
                        <a:solidFill>
                          <a:schemeClr val="tx1"/>
                        </a:solidFill>
                        <a:effectLst>
                          <a:outerShdw blurRad="38100" dist="38100" dir="2700000" algn="tl">
                            <a:schemeClr val="bg1">
                              <a:lumMod val="50000"/>
                              <a:alpha val="43000"/>
                            </a:schemeClr>
                          </a:outerShdw>
                        </a:effectLst>
                        <a:latin typeface="+mn-lt"/>
                        <a:ea typeface="+mn-ea"/>
                        <a:cs typeface="+mn-ea"/>
                        <a:sym typeface="+mn-lt"/>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13798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DDCB14A-33B2-480F-9C47-D0C2FA77929F}"/>
              </a:ext>
            </a:extLst>
          </p:cNvPr>
          <p:cNvSpPr>
            <a:spLocks noGrp="1"/>
          </p:cNvSpPr>
          <p:nvPr>
            <p:ph type="body" sz="quarter" idx="10"/>
          </p:nvPr>
        </p:nvSpPr>
        <p:spPr/>
        <p:txBody>
          <a:bodyPr/>
          <a:lstStyle/>
          <a:p>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7B2A574C-016C-4AB8-84A8-F542FA89AF09}"/>
              </a:ext>
            </a:extLst>
          </p:cNvPr>
          <p:cNvSpPr>
            <a:spLocks noGrp="1"/>
          </p:cNvSpPr>
          <p:nvPr>
            <p:ph type="body" sz="quarter" idx="11"/>
          </p:nvPr>
        </p:nvSpPr>
        <p:spPr/>
        <p:txBody>
          <a:bodyPr>
            <a:noAutofit/>
          </a:bodyPr>
          <a:lstStyle/>
          <a:p>
            <a:r>
              <a:rPr lang="en-US" altLang="zh-CN" sz="3600" b="0" dirty="0" err="1">
                <a:latin typeface="+mn-lt"/>
                <a:ea typeface="+mn-ea"/>
                <a:cs typeface="+mn-ea"/>
                <a:sym typeface="+mn-lt"/>
              </a:rPr>
              <a:t>JasperMES</a:t>
            </a:r>
            <a:r>
              <a:rPr lang="en-US" altLang="zh-CN" sz="3600" b="0" dirty="0">
                <a:latin typeface="+mn-lt"/>
                <a:ea typeface="+mn-ea"/>
                <a:cs typeface="+mn-ea"/>
                <a:sym typeface="+mn-lt"/>
              </a:rPr>
              <a:t> </a:t>
            </a:r>
            <a:r>
              <a:rPr lang="zh-CN" altLang="en-US" sz="3600" b="0" dirty="0">
                <a:latin typeface="+mn-lt"/>
                <a:ea typeface="+mn-ea"/>
                <a:cs typeface="+mn-ea"/>
                <a:sym typeface="+mn-lt"/>
              </a:rPr>
              <a:t>平台介绍</a:t>
            </a:r>
          </a:p>
        </p:txBody>
      </p:sp>
    </p:spTree>
    <p:extLst>
      <p:ext uri="{BB962C8B-B14F-4D97-AF65-F5344CB8AC3E}">
        <p14:creationId xmlns:p14="http://schemas.microsoft.com/office/powerpoint/2010/main" val="624516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技术平台架构</a:t>
            </a:r>
          </a:p>
        </p:txBody>
      </p:sp>
      <p:sp>
        <p:nvSpPr>
          <p:cNvPr id="5" name="文本框 4">
            <a:extLst>
              <a:ext uri="{FF2B5EF4-FFF2-40B4-BE49-F238E27FC236}">
                <a16:creationId xmlns:a16="http://schemas.microsoft.com/office/drawing/2014/main" id="{72BAAB20-7F5E-400D-8700-F65FCA3E1ED6}"/>
              </a:ext>
            </a:extLst>
          </p:cNvPr>
          <p:cNvSpPr txBox="1"/>
          <p:nvPr/>
        </p:nvSpPr>
        <p:spPr>
          <a:xfrm>
            <a:off x="8819317" y="1140810"/>
            <a:ext cx="3372684" cy="403187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zh-CN" altLang="en-US" sz="1600" dirty="0">
                <a:cs typeface="+mn-ea"/>
                <a:sym typeface="+mn-lt"/>
              </a:rPr>
              <a:t>平台型产品、模块化设计</a:t>
            </a:r>
            <a:endParaRPr lang="en-US" altLang="zh-CN" sz="1600" dirty="0">
              <a:cs typeface="+mn-ea"/>
              <a:sym typeface="+mn-lt"/>
            </a:endParaRPr>
          </a:p>
          <a:p>
            <a:pPr marL="285750" indent="-285750">
              <a:lnSpc>
                <a:spcPct val="200000"/>
              </a:lnSpc>
              <a:buFont typeface="Arial" panose="020B0604020202020204" pitchFamily="34" charset="0"/>
              <a:buChar char="•"/>
            </a:pPr>
            <a:r>
              <a:rPr lang="zh-CN" altLang="en-US" sz="1600" dirty="0">
                <a:cs typeface="+mn-ea"/>
                <a:sym typeface="+mn-lt"/>
              </a:rPr>
              <a:t>基于云架构的应用设计，支持私有云</a:t>
            </a:r>
            <a:r>
              <a:rPr lang="en-US" altLang="zh-CN" sz="1600" dirty="0">
                <a:cs typeface="+mn-ea"/>
                <a:sym typeface="+mn-lt"/>
              </a:rPr>
              <a:t>+</a:t>
            </a:r>
            <a:r>
              <a:rPr lang="zh-CN" altLang="en-US" sz="1600" dirty="0">
                <a:cs typeface="+mn-ea"/>
                <a:sym typeface="+mn-lt"/>
              </a:rPr>
              <a:t>公有云的部署方式</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可扩展、可配置</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多工厂生产架构、支持集团部署</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应用层源代码全部开放</a:t>
            </a:r>
            <a:endParaRPr lang="en-US" altLang="zh-CN" sz="1600" dirty="0">
              <a:solidFill>
                <a:srgbClr val="FCD217"/>
              </a:solidFill>
              <a:cs typeface="+mn-ea"/>
              <a:sym typeface="+mn-lt"/>
            </a:endParaRPr>
          </a:p>
          <a:p>
            <a:pPr marL="285750" indent="-285750" algn="l">
              <a:lnSpc>
                <a:spcPct val="200000"/>
              </a:lnSpc>
              <a:buFont typeface="Arial" panose="020B0604020202020204" pitchFamily="34" charset="0"/>
              <a:buChar char="•"/>
            </a:pPr>
            <a:r>
              <a:rPr lang="zh-CN" altLang="en-US" sz="1600" dirty="0">
                <a:cs typeface="+mn-ea"/>
                <a:sym typeface="+mn-lt"/>
              </a:rPr>
              <a:t>成功实施经验快速复制</a:t>
            </a:r>
            <a:endParaRPr lang="en-US" altLang="zh-CN" sz="1600" dirty="0">
              <a:cs typeface="+mn-ea"/>
              <a:sym typeface="+mn-lt"/>
            </a:endParaRPr>
          </a:p>
          <a:p>
            <a:pPr marL="285750" indent="-285750" algn="l">
              <a:lnSpc>
                <a:spcPct val="200000"/>
              </a:lnSpc>
              <a:buFont typeface="Arial" panose="020B0604020202020204" pitchFamily="34" charset="0"/>
              <a:buChar char="•"/>
            </a:pPr>
            <a:r>
              <a:rPr lang="zh-CN" altLang="en-US" sz="1600" dirty="0">
                <a:solidFill>
                  <a:srgbClr val="FCD217"/>
                </a:solidFill>
                <a:cs typeface="+mn-ea"/>
                <a:sym typeface="+mn-lt"/>
              </a:rPr>
              <a:t>新工厂实施周期可缩短</a:t>
            </a:r>
            <a:r>
              <a:rPr lang="en-US" altLang="zh-CN" sz="1600" dirty="0">
                <a:solidFill>
                  <a:srgbClr val="FCD217"/>
                </a:solidFill>
                <a:cs typeface="+mn-ea"/>
                <a:sym typeface="+mn-lt"/>
              </a:rPr>
              <a:t>3-4</a:t>
            </a:r>
            <a:r>
              <a:rPr lang="zh-CN" altLang="en-US" sz="1600" dirty="0">
                <a:solidFill>
                  <a:srgbClr val="FCD217"/>
                </a:solidFill>
                <a:cs typeface="+mn-ea"/>
                <a:sym typeface="+mn-lt"/>
              </a:rPr>
              <a:t>个月</a:t>
            </a:r>
          </a:p>
        </p:txBody>
      </p:sp>
      <p:pic>
        <p:nvPicPr>
          <p:cNvPr id="6" name="图片 5">
            <a:extLst>
              <a:ext uri="{FF2B5EF4-FFF2-40B4-BE49-F238E27FC236}">
                <a16:creationId xmlns:a16="http://schemas.microsoft.com/office/drawing/2014/main" id="{ED01A443-7746-4BB2-B925-AFFCE92570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387" y="996160"/>
            <a:ext cx="8486930" cy="5344540"/>
          </a:xfrm>
          <a:prstGeom prst="rect">
            <a:avLst/>
          </a:prstGeom>
          <a:solidFill>
            <a:schemeClr val="tx1">
              <a:lumMod val="95000"/>
            </a:schemeClr>
          </a:solidFill>
        </p:spPr>
      </p:pic>
    </p:spTree>
    <p:extLst>
      <p:ext uri="{BB962C8B-B14F-4D97-AF65-F5344CB8AC3E}">
        <p14:creationId xmlns:p14="http://schemas.microsoft.com/office/powerpoint/2010/main" val="2567117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平台优势</a:t>
            </a:r>
          </a:p>
        </p:txBody>
      </p:sp>
      <p:grpSp>
        <p:nvGrpSpPr>
          <p:cNvPr id="50" name="组合 49"/>
          <p:cNvGrpSpPr/>
          <p:nvPr/>
        </p:nvGrpSpPr>
        <p:grpSpPr>
          <a:xfrm>
            <a:off x="313859" y="1750839"/>
            <a:ext cx="11615124" cy="3218728"/>
            <a:chOff x="166212" y="6832355"/>
            <a:chExt cx="6528424" cy="1916248"/>
          </a:xfrm>
        </p:grpSpPr>
        <p:pic>
          <p:nvPicPr>
            <p:cNvPr id="51" name="Picture 2" descr="符合国际标准ISA-9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911"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166212" y="7603398"/>
              <a:ext cx="1638204"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符合国际标准</a:t>
              </a:r>
              <a:r>
                <a:rPr lang="en-US" altLang="zh-CN" sz="2000" dirty="0">
                  <a:solidFill>
                    <a:srgbClr val="12AA9C"/>
                  </a:solidFill>
                  <a:cs typeface="+mn-ea"/>
                  <a:sym typeface="+mn-lt"/>
                </a:rPr>
                <a:t>ISA-95</a:t>
              </a:r>
            </a:p>
            <a:p>
              <a:pPr>
                <a:lnSpc>
                  <a:spcPct val="150000"/>
                </a:lnSpc>
                <a:spcBef>
                  <a:spcPts val="600"/>
                </a:spcBef>
              </a:pPr>
              <a:r>
                <a:rPr lang="en-US" altLang="zh-CN" sz="1400" dirty="0">
                  <a:cs typeface="+mn-ea"/>
                  <a:sym typeface="+mn-lt"/>
                </a:rPr>
                <a:t>JasperMES</a:t>
              </a:r>
              <a:r>
                <a:rPr lang="zh-CN" altLang="en-US" sz="1400" dirty="0">
                  <a:cs typeface="+mn-ea"/>
                  <a:sym typeface="+mn-lt"/>
                </a:rPr>
                <a:t>产品架构完全符合国际标准</a:t>
              </a:r>
              <a:r>
                <a:rPr lang="en-US" altLang="zh-CN" sz="1400" dirty="0">
                  <a:cs typeface="+mn-ea"/>
                  <a:sym typeface="+mn-lt"/>
                </a:rPr>
                <a:t>ISA-95</a:t>
              </a:r>
              <a:r>
                <a:rPr lang="zh-CN" altLang="en-US" sz="1400" dirty="0">
                  <a:cs typeface="+mn-ea"/>
                  <a:sym typeface="+mn-lt"/>
                </a:rPr>
                <a:t>，真实地提升各组件协同工作能力；与制造管理、企业管理、供应链管理建立了无缝连接。</a:t>
              </a:r>
            </a:p>
          </p:txBody>
        </p:sp>
        <p:pic>
          <p:nvPicPr>
            <p:cNvPr id="53" name="Picture 4" descr="面向服务的统一架构平台"/>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24457"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a:xfrm>
              <a:off x="1804415" y="7611164"/>
              <a:ext cx="1630887" cy="952810"/>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统一架构平台</a:t>
              </a:r>
            </a:p>
            <a:p>
              <a:pPr>
                <a:lnSpc>
                  <a:spcPct val="150000"/>
                </a:lnSpc>
                <a:spcBef>
                  <a:spcPts val="600"/>
                </a:spcBef>
              </a:pPr>
              <a:r>
                <a:rPr lang="zh-CN" altLang="en-US" sz="1400" dirty="0">
                  <a:cs typeface="+mn-ea"/>
                  <a:sym typeface="+mn-lt"/>
                </a:rPr>
                <a:t>基于</a:t>
              </a:r>
              <a:r>
                <a:rPr lang="en-US" altLang="zh-CN" sz="1400" dirty="0">
                  <a:cs typeface="+mn-ea"/>
                  <a:sym typeface="+mn-lt"/>
                </a:rPr>
                <a:t>SOA</a:t>
              </a:r>
              <a:r>
                <a:rPr lang="zh-CN" altLang="en-US" sz="1400" dirty="0">
                  <a:cs typeface="+mn-ea"/>
                  <a:sym typeface="+mn-lt"/>
                </a:rPr>
                <a:t>面向服务的架构，成熟的</a:t>
              </a:r>
              <a:r>
                <a:rPr lang="en-US" altLang="zh-CN" sz="1400" dirty="0">
                  <a:cs typeface="+mn-ea"/>
                  <a:sym typeface="+mn-lt"/>
                </a:rPr>
                <a:t>J2EE</a:t>
              </a:r>
              <a:r>
                <a:rPr lang="zh-CN" altLang="en-US" sz="1400" dirty="0">
                  <a:cs typeface="+mn-ea"/>
                  <a:sym typeface="+mn-lt"/>
                </a:rPr>
                <a:t>技术保证了平台的安全性、稳定性和高性能。</a:t>
              </a:r>
            </a:p>
          </p:txBody>
        </p:sp>
        <p:pic>
          <p:nvPicPr>
            <p:cNvPr id="55" name="Picture 6" descr="快速实施"/>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60003" y="6832355"/>
              <a:ext cx="1314573" cy="651809"/>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p:cNvSpPr/>
            <p:nvPr/>
          </p:nvSpPr>
          <p:spPr>
            <a:xfrm>
              <a:off x="3435304" y="7602187"/>
              <a:ext cx="1654769" cy="1145205"/>
            </a:xfrm>
            <a:prstGeom prst="rect">
              <a:avLst/>
            </a:prstGeom>
          </p:spPr>
          <p:txBody>
            <a:bodyPr wrap="square">
              <a:spAutoFit/>
            </a:bodyPr>
            <a:lstStyle/>
            <a:p>
              <a:pPr>
                <a:lnSpc>
                  <a:spcPct val="150000"/>
                </a:lnSpc>
                <a:spcBef>
                  <a:spcPts val="600"/>
                </a:spcBef>
              </a:pPr>
              <a:r>
                <a:rPr lang="zh-CN" altLang="en-US" sz="2000" dirty="0">
                  <a:solidFill>
                    <a:srgbClr val="12AA9C"/>
                  </a:solidFill>
                  <a:cs typeface="+mn-ea"/>
                  <a:sym typeface="+mn-lt"/>
                </a:rPr>
                <a:t>快速实施</a:t>
              </a:r>
              <a:endParaRPr lang="en-US" altLang="zh-CN" sz="2000" dirty="0">
                <a:solidFill>
                  <a:srgbClr val="12AA9C"/>
                </a:solidFill>
                <a:cs typeface="+mn-ea"/>
                <a:sym typeface="+mn-lt"/>
              </a:endParaRPr>
            </a:p>
            <a:p>
              <a:pPr>
                <a:lnSpc>
                  <a:spcPct val="150000"/>
                </a:lnSpc>
                <a:spcBef>
                  <a:spcPts val="600"/>
                </a:spcBef>
              </a:pPr>
              <a:r>
                <a:rPr lang="zh-CN" altLang="en-US" sz="1400" dirty="0">
                  <a:cs typeface="+mn-ea"/>
                  <a:sym typeface="+mn-lt"/>
                </a:rPr>
                <a:t>通过系统配置，可以快速完成</a:t>
              </a:r>
              <a:r>
                <a:rPr lang="en-US" altLang="zh-CN" sz="1400" dirty="0">
                  <a:cs typeface="+mn-ea"/>
                  <a:sym typeface="+mn-lt"/>
                </a:rPr>
                <a:t>MES</a:t>
              </a:r>
              <a:r>
                <a:rPr lang="zh-CN" altLang="en-US" sz="1400" dirty="0">
                  <a:cs typeface="+mn-ea"/>
                  <a:sym typeface="+mn-lt"/>
                </a:rPr>
                <a:t>的绝大部分功能，从而实现零代码部署。有助企业快速上线，节约实施时间和成本。</a:t>
              </a:r>
            </a:p>
          </p:txBody>
        </p:sp>
        <p:pic>
          <p:nvPicPr>
            <p:cNvPr id="57" name="Picture 8" descr="应用层功能开源"/>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90072" y="6832355"/>
              <a:ext cx="1320050" cy="65180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nvSpPr>
          <p:spPr>
            <a:xfrm>
              <a:off x="5090072" y="7601180"/>
              <a:ext cx="1604564" cy="1145205"/>
            </a:xfrm>
            <a:prstGeom prst="rect">
              <a:avLst/>
            </a:prstGeom>
          </p:spPr>
          <p:txBody>
            <a:bodyPr wrap="square">
              <a:spAutoFit/>
            </a:bodyPr>
            <a:lstStyle/>
            <a:p>
              <a:pPr>
                <a:lnSpc>
                  <a:spcPct val="150000"/>
                </a:lnSpc>
                <a:spcBef>
                  <a:spcPts val="600"/>
                </a:spcBef>
              </a:pPr>
              <a:r>
                <a:rPr lang="zh-CN" altLang="en-US" sz="2000" dirty="0">
                  <a:solidFill>
                    <a:srgbClr val="2775B6"/>
                  </a:solidFill>
                  <a:cs typeface="+mn-ea"/>
                  <a:sym typeface="+mn-lt"/>
                </a:rPr>
                <a:t>应用层功能开源</a:t>
              </a:r>
            </a:p>
            <a:p>
              <a:pPr>
                <a:lnSpc>
                  <a:spcPct val="150000"/>
                </a:lnSpc>
                <a:spcBef>
                  <a:spcPts val="600"/>
                </a:spcBef>
              </a:pPr>
              <a:r>
                <a:rPr lang="en-US" altLang="zh-CN" sz="1400" dirty="0">
                  <a:cs typeface="+mn-ea"/>
                  <a:sym typeface="+mn-lt"/>
                </a:rPr>
                <a:t>JasperMES</a:t>
              </a:r>
              <a:r>
                <a:rPr lang="zh-CN" altLang="en-US" sz="1400" dirty="0">
                  <a:cs typeface="+mn-ea"/>
                  <a:sym typeface="+mn-lt"/>
                </a:rPr>
                <a:t>应用层功能模块开放源码，为企业定制，扩展提供良好的伸展性。同时提供上下游的数据交付接口。</a:t>
              </a:r>
            </a:p>
          </p:txBody>
        </p:sp>
      </p:grpSp>
    </p:spTree>
    <p:extLst>
      <p:ext uri="{BB962C8B-B14F-4D97-AF65-F5344CB8AC3E}">
        <p14:creationId xmlns:p14="http://schemas.microsoft.com/office/powerpoint/2010/main" val="4140857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平台特性</a:t>
            </a:r>
          </a:p>
        </p:txBody>
      </p:sp>
      <p:sp>
        <p:nvSpPr>
          <p:cNvPr id="12" name="文本框 2">
            <a:extLst>
              <a:ext uri="{FF2B5EF4-FFF2-40B4-BE49-F238E27FC236}">
                <a16:creationId xmlns:a16="http://schemas.microsoft.com/office/drawing/2014/main" id="{6936298D-5288-48B6-B5D9-24ABA5031102}"/>
              </a:ext>
            </a:extLst>
          </p:cNvPr>
          <p:cNvSpPr txBox="1"/>
          <p:nvPr/>
        </p:nvSpPr>
        <p:spPr>
          <a:xfrm>
            <a:off x="332708" y="856357"/>
            <a:ext cx="11168108" cy="6001643"/>
          </a:xfrm>
          <a:prstGeom prst="rect">
            <a:avLst/>
          </a:prstGeom>
          <a:noFill/>
        </p:spPr>
        <p:txBody>
          <a:bodyPr wrap="square" rtlCol="0">
            <a:spAutoFit/>
          </a:bodyPr>
          <a:lstStyle/>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基于网页</a:t>
            </a:r>
            <a:r>
              <a:rPr lang="en-US" altLang="zh-CN" sz="1600" dirty="0">
                <a:cs typeface="+mn-ea"/>
                <a:sym typeface="+mn-lt"/>
              </a:rPr>
              <a:t>B/S</a:t>
            </a:r>
            <a:r>
              <a:rPr lang="zh-CN" altLang="en-US" sz="1600" dirty="0">
                <a:cs typeface="+mn-ea"/>
                <a:sym typeface="+mn-lt"/>
              </a:rPr>
              <a:t>架构设计，升级方便，使用简单。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支持多组织协同和集团部署、管控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支持多语言。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拖拽式的工艺路线设计，可视化的建模场景，从具体到抽象，从繁琐到简单。</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基于云架构的应用设计，采用私有云</a:t>
            </a:r>
            <a:r>
              <a:rPr lang="en-US" altLang="zh-CN" sz="1600" dirty="0">
                <a:cs typeface="+mn-ea"/>
                <a:sym typeface="+mn-lt"/>
              </a:rPr>
              <a:t>+</a:t>
            </a:r>
            <a:r>
              <a:rPr lang="zh-CN" altLang="en-US" sz="1600" dirty="0">
                <a:cs typeface="+mn-ea"/>
                <a:sym typeface="+mn-lt"/>
              </a:rPr>
              <a:t>公有云的部署方式，将传统与现代相结合，生产中赋予智慧。</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平台化产品，对建模的对象，如物料等，支持属性扩展，以满足不同行业的发展需要。</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以配置驱动功能的扩展，避免大量的二次开发工作。</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模块独立，可按照实际要求逐步实施，满足中小企业灵活多变的业务需求。</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与众多软件提供商集成，可适配市面上大部分硬件，为生产智能化打下基础。</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原生报表丰富，从设计到生产看板，正追踪，反追溯等个用户对于生产流程的把控细致入微。</a:t>
            </a:r>
            <a:endParaRPr lang="en-US" altLang="zh-CN" sz="1600" dirty="0">
              <a:cs typeface="+mn-ea"/>
              <a:sym typeface="+mn-lt"/>
            </a:endParaRPr>
          </a:p>
          <a:p>
            <a:pPr marL="285750" indent="-285750">
              <a:lnSpc>
                <a:spcPct val="200000"/>
              </a:lnSpc>
              <a:buClr>
                <a:schemeClr val="tx1"/>
              </a:buClr>
              <a:buFont typeface="Wingdings" panose="05000000000000000000" pitchFamily="2" charset="2"/>
              <a:buChar char="l"/>
            </a:pPr>
            <a:r>
              <a:rPr lang="zh-CN" altLang="en-US" sz="1600" dirty="0">
                <a:cs typeface="+mn-ea"/>
                <a:sym typeface="+mn-lt"/>
              </a:rPr>
              <a:t>支持报表扩展。用户可通过报表工具自主研发报表，并与平台无缝集成。</a:t>
            </a:r>
            <a:endParaRPr lang="en-US" altLang="zh-CN" sz="1600" dirty="0">
              <a:cs typeface="+mn-ea"/>
              <a:sym typeface="+mn-lt"/>
            </a:endParaRPr>
          </a:p>
          <a:p>
            <a:pPr marL="285750" indent="-285750">
              <a:lnSpc>
                <a:spcPct val="200000"/>
              </a:lnSpc>
              <a:buClr>
                <a:schemeClr val="accent5"/>
              </a:buClr>
              <a:buFont typeface="Wingdings" pitchFamily="2" charset="2"/>
              <a:buChar char="n"/>
            </a:pPr>
            <a:endParaRPr lang="en-US" altLang="zh-CN" sz="1600" dirty="0">
              <a:cs typeface="+mn-ea"/>
              <a:sym typeface="+mn-lt"/>
            </a:endParaRPr>
          </a:p>
        </p:txBody>
      </p:sp>
    </p:spTree>
    <p:extLst>
      <p:ext uri="{BB962C8B-B14F-4D97-AF65-F5344CB8AC3E}">
        <p14:creationId xmlns:p14="http://schemas.microsoft.com/office/powerpoint/2010/main" val="115565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跨平台</a:t>
            </a:r>
          </a:p>
        </p:txBody>
      </p:sp>
      <p:sp>
        <p:nvSpPr>
          <p:cNvPr id="5" name="TextBox 4"/>
          <p:cNvSpPr txBox="1"/>
          <p:nvPr/>
        </p:nvSpPr>
        <p:spPr>
          <a:xfrm>
            <a:off x="631825" y="1132315"/>
            <a:ext cx="11295062" cy="772840"/>
          </a:xfrm>
          <a:prstGeom prst="rect">
            <a:avLst/>
          </a:prstGeom>
          <a:noFill/>
        </p:spPr>
        <p:txBody>
          <a:bodyPr>
            <a:spAutoFit/>
          </a:bodyPr>
          <a:lstStyle/>
          <a:p>
            <a:pPr>
              <a:lnSpc>
                <a:spcPct val="130000"/>
              </a:lnSpc>
              <a:defRPr/>
            </a:pPr>
            <a:r>
              <a:rPr lang="en-US" altLang="zh-CN" dirty="0">
                <a:cs typeface="+mn-ea"/>
                <a:sym typeface="+mn-lt"/>
              </a:rPr>
              <a:t>JasperMES </a:t>
            </a:r>
            <a:r>
              <a:rPr lang="zh-CN" altLang="en-US" dirty="0">
                <a:cs typeface="+mn-ea"/>
                <a:sym typeface="+mn-lt"/>
              </a:rPr>
              <a:t>基于</a:t>
            </a:r>
            <a:r>
              <a:rPr lang="en-US" altLang="zh-CN" dirty="0">
                <a:cs typeface="+mn-ea"/>
                <a:sym typeface="+mn-lt"/>
              </a:rPr>
              <a:t>J2EE</a:t>
            </a:r>
            <a:r>
              <a:rPr lang="zh-CN" altLang="en-US" dirty="0">
                <a:cs typeface="+mn-ea"/>
                <a:sym typeface="+mn-lt"/>
              </a:rPr>
              <a:t>的应用平台，实现了跨平台的分布式部署。支持</a:t>
            </a:r>
            <a:r>
              <a:rPr lang="en-US" altLang="zh-CN" dirty="0">
                <a:cs typeface="+mn-ea"/>
                <a:sym typeface="+mn-lt"/>
              </a:rPr>
              <a:t>Windows</a:t>
            </a:r>
            <a:r>
              <a:rPr lang="zh-CN" altLang="en-US" dirty="0">
                <a:cs typeface="+mn-ea"/>
                <a:sym typeface="+mn-lt"/>
              </a:rPr>
              <a:t>、</a:t>
            </a:r>
            <a:r>
              <a:rPr lang="en-US" altLang="zh-CN" dirty="0">
                <a:cs typeface="+mn-ea"/>
                <a:sym typeface="+mn-lt"/>
              </a:rPr>
              <a:t>Linux</a:t>
            </a:r>
            <a:r>
              <a:rPr lang="zh-CN" altLang="en-US" dirty="0">
                <a:cs typeface="+mn-ea"/>
                <a:sym typeface="+mn-lt"/>
              </a:rPr>
              <a:t>操作系统与</a:t>
            </a:r>
            <a:r>
              <a:rPr lang="en-US" altLang="zh-CN" dirty="0">
                <a:cs typeface="+mn-ea"/>
                <a:sym typeface="+mn-lt"/>
              </a:rPr>
              <a:t>Oracle</a:t>
            </a:r>
            <a:r>
              <a:rPr lang="zh-CN" altLang="en-US" dirty="0">
                <a:cs typeface="+mn-ea"/>
                <a:sym typeface="+mn-lt"/>
              </a:rPr>
              <a:t>、</a:t>
            </a:r>
            <a:r>
              <a:rPr lang="en-US" altLang="zh-CN" dirty="0">
                <a:cs typeface="+mn-ea"/>
                <a:sym typeface="+mn-lt"/>
              </a:rPr>
              <a:t>SQL Server</a:t>
            </a:r>
            <a:r>
              <a:rPr lang="zh-CN" altLang="en-US" dirty="0">
                <a:cs typeface="+mn-ea"/>
                <a:sym typeface="+mn-lt"/>
              </a:rPr>
              <a:t>、</a:t>
            </a:r>
            <a:r>
              <a:rPr lang="en-US" altLang="zh-CN" dirty="0">
                <a:cs typeface="+mn-ea"/>
                <a:sym typeface="+mn-lt"/>
              </a:rPr>
              <a:t>MySQL</a:t>
            </a:r>
            <a:r>
              <a:rPr lang="zh-CN" altLang="en-US" dirty="0">
                <a:cs typeface="+mn-ea"/>
                <a:sym typeface="+mn-lt"/>
              </a:rPr>
              <a:t>等数据库</a:t>
            </a:r>
            <a:r>
              <a:rPr lang="zh-CN" altLang="en-US" sz="1400" dirty="0">
                <a:cs typeface="+mn-ea"/>
                <a:sym typeface="+mn-lt"/>
              </a:rPr>
              <a:t>。</a:t>
            </a:r>
          </a:p>
        </p:txBody>
      </p:sp>
      <p:pic>
        <p:nvPicPr>
          <p:cNvPr id="6" name="图片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2625" y="3854450"/>
            <a:ext cx="2955925" cy="5889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7" name="组合 21"/>
          <p:cNvGrpSpPr>
            <a:grpSpLocks/>
          </p:cNvGrpSpPr>
          <p:nvPr/>
        </p:nvGrpSpPr>
        <p:grpSpPr bwMode="auto">
          <a:xfrm>
            <a:off x="684213" y="2586038"/>
            <a:ext cx="2022475" cy="990600"/>
            <a:chOff x="5067300" y="3209925"/>
            <a:chExt cx="2057400" cy="1055572"/>
          </a:xfrm>
          <a:solidFill>
            <a:schemeClr val="tx1">
              <a:lumMod val="85000"/>
            </a:schemeClr>
          </a:solidFill>
        </p:grpSpPr>
        <p:pic>
          <p:nvPicPr>
            <p:cNvPr id="8" name="图片 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67300" y="3209925"/>
              <a:ext cx="2057400"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图片 1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67300" y="3827347"/>
              <a:ext cx="1989931" cy="438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0" name="图片 2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94250" y="3852863"/>
            <a:ext cx="2325688" cy="5905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图片 24"/>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655050" y="3508375"/>
            <a:ext cx="1352550" cy="935038"/>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图片 2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94250" y="2559050"/>
            <a:ext cx="2319338" cy="990600"/>
          </a:xfrm>
          <a:prstGeom prst="rect">
            <a:avLst/>
          </a:prstGeom>
          <a:solidFill>
            <a:schemeClr val="tx1">
              <a:lumMod val="95000"/>
            </a:schemeClr>
          </a:solidFill>
          <a:ln>
            <a:noFill/>
          </a:ln>
        </p:spPr>
      </p:pic>
    </p:spTree>
    <p:extLst>
      <p:ext uri="{BB962C8B-B14F-4D97-AF65-F5344CB8AC3E}">
        <p14:creationId xmlns:p14="http://schemas.microsoft.com/office/powerpoint/2010/main" val="2395275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易部署、易升级</a:t>
            </a:r>
          </a:p>
        </p:txBody>
      </p:sp>
      <p:sp>
        <p:nvSpPr>
          <p:cNvPr id="15" name="Rectangle 5"/>
          <p:cNvSpPr/>
          <p:nvPr/>
        </p:nvSpPr>
        <p:spPr>
          <a:xfrm>
            <a:off x="360363" y="971550"/>
            <a:ext cx="11026775" cy="787523"/>
          </a:xfrm>
          <a:prstGeom prst="rect">
            <a:avLst/>
          </a:prstGeom>
        </p:spPr>
        <p:txBody>
          <a:bodyPr>
            <a:spAutoFit/>
          </a:bodyPr>
          <a:lstStyle/>
          <a:p>
            <a:pPr marL="285750" indent="-285750">
              <a:lnSpc>
                <a:spcPct val="150000"/>
              </a:lnSpc>
              <a:buClr>
                <a:schemeClr val="tx1"/>
              </a:buClr>
              <a:buFont typeface="Wingdings" panose="05000000000000000000" pitchFamily="2" charset="2"/>
              <a:buChar char="l"/>
              <a:defRPr/>
            </a:pPr>
            <a:r>
              <a:rPr lang="zh-CN" altLang="en-US" sz="1600" dirty="0">
                <a:cs typeface="+mn-ea"/>
                <a:sym typeface="+mn-lt"/>
              </a:rPr>
              <a:t>通过浏览器，即可随时访问和登录客户端，不需要事先在客户端硬件上安装任何的数据库访问软件和</a:t>
            </a:r>
            <a:r>
              <a:rPr lang="en-US" sz="1600" dirty="0">
                <a:cs typeface="+mn-ea"/>
                <a:sym typeface="+mn-lt"/>
              </a:rPr>
              <a:t>MES</a:t>
            </a:r>
            <a:r>
              <a:rPr lang="zh-CN" altLang="en-US" sz="1600" dirty="0">
                <a:cs typeface="+mn-ea"/>
                <a:sym typeface="+mn-lt"/>
              </a:rPr>
              <a:t>客户端软件。</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defRPr/>
            </a:pPr>
            <a:r>
              <a:rPr lang="en-US" sz="1600" dirty="0">
                <a:cs typeface="+mn-ea"/>
                <a:sym typeface="+mn-lt"/>
              </a:rPr>
              <a:t>MES</a:t>
            </a:r>
            <a:r>
              <a:rPr lang="zh-CN" altLang="en-US" sz="1600" dirty="0">
                <a:cs typeface="+mn-ea"/>
                <a:sym typeface="+mn-lt"/>
              </a:rPr>
              <a:t>升级仅需在服务器端进行，客户端再次访问系统，将直接访问到最新的版本</a:t>
            </a:r>
            <a:r>
              <a:rPr lang="zh-CN" altLang="en-US" sz="1400" dirty="0">
                <a:cs typeface="+mn-ea"/>
                <a:sym typeface="+mn-lt"/>
              </a:rPr>
              <a:t>。</a:t>
            </a:r>
          </a:p>
        </p:txBody>
      </p:sp>
      <p:pic>
        <p:nvPicPr>
          <p:cNvPr id="3277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899" y="1906883"/>
            <a:ext cx="9362865" cy="449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891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项目目标</a:t>
            </a:r>
          </a:p>
        </p:txBody>
      </p:sp>
      <p:sp>
        <p:nvSpPr>
          <p:cNvPr id="8" name="内容占位符 2"/>
          <p:cNvSpPr txBox="1">
            <a:spLocks/>
          </p:cNvSpPr>
          <p:nvPr/>
        </p:nvSpPr>
        <p:spPr>
          <a:xfrm>
            <a:off x="239102" y="945075"/>
            <a:ext cx="11565199" cy="20291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3888" indent="-276225">
              <a:buFont typeface="微软雅黑" pitchFamily="34" charset="-122"/>
              <a:buChar char="−"/>
            </a:pPr>
            <a:r>
              <a:rPr lang="zh-CN" altLang="en-US" sz="1900" dirty="0">
                <a:cs typeface="+mn-ea"/>
                <a:sym typeface="+mn-lt"/>
              </a:rPr>
              <a:t>建立国内</a:t>
            </a:r>
            <a:r>
              <a:rPr lang="en-US" altLang="zh-CN" sz="1900" dirty="0">
                <a:cs typeface="+mn-ea"/>
                <a:sym typeface="+mn-lt"/>
              </a:rPr>
              <a:t>IGBT</a:t>
            </a:r>
            <a:r>
              <a:rPr lang="zh-CN" altLang="en-US" sz="1900" dirty="0">
                <a:cs typeface="+mn-ea"/>
                <a:sym typeface="+mn-lt"/>
              </a:rPr>
              <a:t>生产研发行业标杆，提升客户满意度和规范标准，打造斯半导体数字化生产管理系统</a:t>
            </a:r>
            <a:endParaRPr lang="en-US" altLang="zh-CN" sz="3200" b="1" dirty="0">
              <a:cs typeface="+mn-ea"/>
              <a:sym typeface="+mn-lt"/>
            </a:endParaRPr>
          </a:p>
        </p:txBody>
      </p:sp>
      <p:graphicFrame>
        <p:nvGraphicFramePr>
          <p:cNvPr id="9" name="Content Placeholder 3"/>
          <p:cNvGraphicFramePr>
            <a:graphicFrameLocks/>
          </p:cNvGraphicFramePr>
          <p:nvPr>
            <p:extLst>
              <p:ext uri="{D42A27DB-BD31-4B8C-83A1-F6EECF244321}">
                <p14:modId xmlns:p14="http://schemas.microsoft.com/office/powerpoint/2010/main" val="3027204957"/>
              </p:ext>
            </p:extLst>
          </p:nvPr>
        </p:nvGraphicFramePr>
        <p:xfrm>
          <a:off x="466725" y="1600200"/>
          <a:ext cx="1109847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18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配置性灵活</a:t>
            </a: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sp>
        <p:nvSpPr>
          <p:cNvPr id="10" name="Rectangle 2"/>
          <p:cNvSpPr/>
          <p:nvPr/>
        </p:nvSpPr>
        <p:spPr>
          <a:xfrm>
            <a:off x="360000" y="972000"/>
            <a:ext cx="5089855" cy="369332"/>
          </a:xfrm>
          <a:prstGeom prst="rect">
            <a:avLst/>
          </a:prstGeom>
        </p:spPr>
        <p:txBody>
          <a:bodyPr wrap="none">
            <a:spAutoFit/>
          </a:bodyPr>
          <a:lstStyle/>
          <a:p>
            <a:pPr marL="285750" indent="-285750">
              <a:buFont typeface="Wingdings" panose="05000000000000000000" pitchFamily="2" charset="2"/>
              <a:buChar char="l"/>
            </a:pPr>
            <a:r>
              <a:rPr lang="zh-CN" altLang="en-US" dirty="0">
                <a:cs typeface="+mn-ea"/>
                <a:sym typeface="+mn-lt"/>
              </a:rPr>
              <a:t>通过配置，满足新产品、新产线的个性化要求</a:t>
            </a:r>
          </a:p>
        </p:txBody>
      </p:sp>
      <p:pic>
        <p:nvPicPr>
          <p:cNvPr id="11" name="图片 10">
            <a:extLst>
              <a:ext uri="{FF2B5EF4-FFF2-40B4-BE49-F238E27FC236}">
                <a16:creationId xmlns:a16="http://schemas.microsoft.com/office/drawing/2014/main" id="{58D125EB-841C-4A86-B4DF-0BD00F30F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000" y="1384442"/>
            <a:ext cx="10347085" cy="3019434"/>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182BFCAD-6A19-4D55-BA90-47B82D8A7F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000" y="1906201"/>
            <a:ext cx="7695875" cy="4228435"/>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360000" y="1341332"/>
            <a:ext cx="10562000" cy="493246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2258513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可扩展性</a:t>
            </a: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grpSp>
        <p:nvGrpSpPr>
          <p:cNvPr id="10" name="组合 9">
            <a:extLst>
              <a:ext uri="{FF2B5EF4-FFF2-40B4-BE49-F238E27FC236}">
                <a16:creationId xmlns:a16="http://schemas.microsoft.com/office/drawing/2014/main" id="{FB3654B9-206C-43B0-9742-1CEF48585424}"/>
              </a:ext>
            </a:extLst>
          </p:cNvPr>
          <p:cNvGrpSpPr/>
          <p:nvPr/>
        </p:nvGrpSpPr>
        <p:grpSpPr>
          <a:xfrm>
            <a:off x="253909" y="1644145"/>
            <a:ext cx="11809348" cy="3516281"/>
            <a:chOff x="112484" y="1394157"/>
            <a:chExt cx="11809348" cy="3516281"/>
          </a:xfrm>
        </p:grpSpPr>
        <p:sp>
          <p:nvSpPr>
            <p:cNvPr id="11" name="TextBox 10"/>
            <p:cNvSpPr txBox="1"/>
            <p:nvPr/>
          </p:nvSpPr>
          <p:spPr>
            <a:xfrm>
              <a:off x="112484" y="1394157"/>
              <a:ext cx="3474028" cy="369332"/>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a:cs typeface="+mn-ea"/>
                  <a:sym typeface="+mn-lt"/>
                </a:rPr>
                <a:t>自定义表：可扩展自定义表。</a:t>
              </a:r>
            </a:p>
          </p:txBody>
        </p:sp>
        <p:sp>
          <p:nvSpPr>
            <p:cNvPr id="12" name="TextBox 11"/>
            <p:cNvSpPr txBox="1"/>
            <p:nvPr/>
          </p:nvSpPr>
          <p:spPr>
            <a:xfrm>
              <a:off x="5830101" y="1406857"/>
              <a:ext cx="5293374"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cs typeface="+mn-ea"/>
                  <a:sym typeface="+mn-lt"/>
                </a:rPr>
                <a:t>自定义字段：对每个对象都可以扩展尽多个栏位。</a:t>
              </a:r>
            </a:p>
          </p:txBody>
        </p:sp>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1029" y="1913581"/>
              <a:ext cx="5236000" cy="299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830975" y="1913581"/>
              <a:ext cx="6090857" cy="297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127023" y="2026177"/>
            <a:ext cx="11915838" cy="320853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67955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可扩展性</a:t>
            </a:r>
          </a:p>
        </p:txBody>
      </p:sp>
      <p:sp>
        <p:nvSpPr>
          <p:cNvPr id="6" name="标题 3">
            <a:extLst>
              <a:ext uri="{FF2B5EF4-FFF2-40B4-BE49-F238E27FC236}">
                <a16:creationId xmlns:a16="http://schemas.microsoft.com/office/drawing/2014/main" id="{BB320E03-3FCC-40C4-9D80-937B6D778A36}"/>
              </a:ext>
            </a:extLst>
          </p:cNvPr>
          <p:cNvSpPr txBox="1">
            <a:spLocks/>
          </p:cNvSpPr>
          <p:nvPr/>
        </p:nvSpPr>
        <p:spPr>
          <a:xfrm>
            <a:off x="838197" y="225339"/>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dirty="0">
              <a:latin typeface="+mn-lt"/>
              <a:ea typeface="+mn-ea"/>
              <a:cs typeface="+mn-ea"/>
              <a:sym typeface="+mn-lt"/>
            </a:endParaRPr>
          </a:p>
        </p:txBody>
      </p:sp>
      <p:sp>
        <p:nvSpPr>
          <p:cNvPr id="7" name="Rectangle 7"/>
          <p:cNvSpPr/>
          <p:nvPr/>
        </p:nvSpPr>
        <p:spPr>
          <a:xfrm>
            <a:off x="636303" y="795282"/>
            <a:ext cx="5376099" cy="15696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采用</a:t>
            </a:r>
            <a:r>
              <a:rPr lang="en-US" altLang="zh-CN" sz="1600" dirty="0">
                <a:cs typeface="+mn-ea"/>
                <a:sym typeface="+mn-lt"/>
              </a:rPr>
              <a:t>Java</a:t>
            </a:r>
            <a:r>
              <a:rPr lang="zh-CN" altLang="en-US" sz="1600" dirty="0">
                <a:cs typeface="+mn-ea"/>
                <a:sym typeface="+mn-lt"/>
              </a:rPr>
              <a:t>语言，程序员广泛，不用担心资源问题</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环境搭建快速</a:t>
            </a:r>
            <a:endParaRPr lang="en-US" altLang="zh-CN" sz="1600" dirty="0">
              <a:cs typeface="+mn-ea"/>
              <a:sym typeface="+mn-lt"/>
            </a:endParaRPr>
          </a:p>
          <a:p>
            <a:pPr marL="285750" indent="-285750">
              <a:lnSpc>
                <a:spcPct val="150000"/>
              </a:lnSpc>
              <a:spcBef>
                <a:spcPts val="0"/>
              </a:spcBef>
              <a:buFont typeface="Wingdings" panose="05000000000000000000" pitchFamily="2" charset="2"/>
              <a:buChar char="l"/>
            </a:pPr>
            <a:r>
              <a:rPr lang="zh-CN" altLang="en-US" sz="1600" dirty="0">
                <a:cs typeface="+mn-ea"/>
                <a:sym typeface="+mn-lt"/>
              </a:rPr>
              <a:t>提供完整的</a:t>
            </a:r>
            <a:r>
              <a:rPr lang="en-US" altLang="zh-CN" sz="1600" dirty="0">
                <a:cs typeface="+mn-ea"/>
                <a:sym typeface="+mn-lt"/>
              </a:rPr>
              <a:t>API</a:t>
            </a:r>
            <a:r>
              <a:rPr lang="zh-CN" altLang="en-US" sz="1600" dirty="0">
                <a:cs typeface="+mn-ea"/>
                <a:sym typeface="+mn-lt"/>
              </a:rPr>
              <a:t>手册，教学视频</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集成二次开发环境     </a:t>
            </a:r>
            <a:endParaRPr lang="en-US" altLang="zh-CN" sz="1600" dirty="0">
              <a:cs typeface="+mn-ea"/>
              <a:sym typeface="+mn-lt"/>
            </a:endParaRP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9598" y="2623340"/>
            <a:ext cx="5221288" cy="363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a:extLst>
              <a:ext uri="{FF2B5EF4-FFF2-40B4-BE49-F238E27FC236}">
                <a16:creationId xmlns:a16="http://schemas.microsoft.com/office/drawing/2014/main" id="{703D25DE-2AD8-42DF-B3A0-BC5BA64FF6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2594" y="2598329"/>
            <a:ext cx="4964882" cy="3663825"/>
          </a:xfrm>
          <a:prstGeom prst="rect">
            <a:avLst/>
          </a:prstGeom>
        </p:spPr>
      </p:pic>
      <p:sp>
        <p:nvSpPr>
          <p:cNvPr id="2" name="矩形 1"/>
          <p:cNvSpPr/>
          <p:nvPr/>
        </p:nvSpPr>
        <p:spPr>
          <a:xfrm>
            <a:off x="474075" y="2507356"/>
            <a:ext cx="11497037" cy="383374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圆角矩形 10"/>
          <p:cNvSpPr/>
          <p:nvPr/>
        </p:nvSpPr>
        <p:spPr>
          <a:xfrm>
            <a:off x="7138115" y="4751626"/>
            <a:ext cx="2112136" cy="842350"/>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060554" y="795282"/>
            <a:ext cx="5397631" cy="1938992"/>
          </a:xfrm>
          <a:prstGeom prst="rect">
            <a:avLst/>
          </a:prstGeom>
        </p:spPr>
        <p:txBody>
          <a:bodyPr wrap="none">
            <a:spAutoFit/>
          </a:bodyPr>
          <a:lstStyle/>
          <a:p>
            <a:pPr marL="285750" indent="-285750">
              <a:lnSpc>
                <a:spcPct val="150000"/>
              </a:lnSpc>
              <a:buFont typeface="Wingdings" panose="05000000000000000000" pitchFamily="2" charset="2"/>
              <a:buChar char="l"/>
            </a:pPr>
            <a:r>
              <a:rPr lang="zh-CN" altLang="zh-CN" sz="1600" dirty="0">
                <a:cs typeface="+mn-ea"/>
                <a:sym typeface="+mn-lt"/>
              </a:rPr>
              <a:t>应用代码可以全部开放</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省时省力，利于后期软件功能维护开发，节约开发成本</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支持 </a:t>
            </a:r>
            <a:r>
              <a:rPr lang="en-US" altLang="zh-CN" sz="1600" dirty="0">
                <a:cs typeface="+mn-ea"/>
                <a:sym typeface="+mn-lt"/>
              </a:rPr>
              <a:t>SVN</a:t>
            </a:r>
            <a:r>
              <a:rPr lang="zh-CN" altLang="en-US" sz="1600" dirty="0">
                <a:cs typeface="+mn-ea"/>
                <a:sym typeface="+mn-lt"/>
              </a:rPr>
              <a:t>、</a:t>
            </a:r>
            <a:r>
              <a:rPr lang="en-US" altLang="zh-CN" sz="1600" dirty="0" err="1">
                <a:cs typeface="+mn-ea"/>
                <a:sym typeface="+mn-lt"/>
              </a:rPr>
              <a:t>Git</a:t>
            </a:r>
            <a:r>
              <a:rPr lang="en-US" altLang="zh-CN" sz="1600" dirty="0">
                <a:cs typeface="+mn-ea"/>
                <a:sym typeface="+mn-lt"/>
              </a:rPr>
              <a:t> </a:t>
            </a:r>
            <a:r>
              <a:rPr lang="zh-CN" altLang="en-US" sz="1600" dirty="0">
                <a:cs typeface="+mn-ea"/>
                <a:sym typeface="+mn-lt"/>
              </a:rPr>
              <a:t>等代码版本控制</a:t>
            </a:r>
            <a:r>
              <a:rPr lang="zh-CN" altLang="zh-CN" sz="1600" dirty="0">
                <a:cs typeface="+mn-ea"/>
                <a:sym typeface="+mn-lt"/>
              </a:rPr>
              <a:t>工具</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zh-CN" sz="1600" dirty="0">
                <a:cs typeface="+mn-ea"/>
                <a:sym typeface="+mn-lt"/>
              </a:rPr>
              <a:t>整体代码结构基于</a:t>
            </a:r>
            <a:r>
              <a:rPr lang="en-US" altLang="zh-CN" sz="1600" dirty="0">
                <a:cs typeface="+mn-ea"/>
                <a:sym typeface="+mn-lt"/>
              </a:rPr>
              <a:t>Maven</a:t>
            </a:r>
            <a:r>
              <a:rPr lang="zh-CN" altLang="zh-CN" sz="1600" dirty="0">
                <a:cs typeface="+mn-ea"/>
                <a:sym typeface="+mn-lt"/>
              </a:rPr>
              <a:t>构建，方便快捷</a:t>
            </a:r>
            <a:r>
              <a:rPr lang="zh-CN" altLang="en-US" sz="1600" dirty="0">
                <a:cs typeface="+mn-ea"/>
                <a:sym typeface="+mn-lt"/>
              </a:rPr>
              <a:t>。</a:t>
            </a:r>
            <a:endParaRPr lang="en-US" altLang="zh-CN" sz="1600" dirty="0">
              <a:cs typeface="+mn-ea"/>
              <a:sym typeface="+mn-lt"/>
            </a:endParaRPr>
          </a:p>
          <a:p>
            <a:pPr>
              <a:lnSpc>
                <a:spcPct val="150000"/>
              </a:lnSpc>
            </a:pPr>
            <a:endParaRPr lang="en-US" altLang="zh-CN" sz="1600" dirty="0">
              <a:cs typeface="+mn-ea"/>
              <a:sym typeface="+mn-lt"/>
            </a:endParaRPr>
          </a:p>
        </p:txBody>
      </p:sp>
      <p:sp>
        <p:nvSpPr>
          <p:cNvPr id="5" name="圆角矩形 4"/>
          <p:cNvSpPr/>
          <p:nvPr/>
        </p:nvSpPr>
        <p:spPr>
          <a:xfrm>
            <a:off x="7366715" y="3223669"/>
            <a:ext cx="2112136" cy="382416"/>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a:extLst>
              <a:ext uri="{FF2B5EF4-FFF2-40B4-BE49-F238E27FC236}">
                <a16:creationId xmlns:a16="http://schemas.microsoft.com/office/drawing/2014/main" id="{2E88F912-7994-4E8E-9930-66FFB1DDA7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7" y="3411280"/>
            <a:ext cx="3746682" cy="2740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3535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多语言、国际化</a:t>
            </a:r>
          </a:p>
        </p:txBody>
      </p:sp>
      <p:sp>
        <p:nvSpPr>
          <p:cNvPr id="5" name="Rectangle 6"/>
          <p:cNvSpPr>
            <a:spLocks noChangeArrowheads="1"/>
          </p:cNvSpPr>
          <p:nvPr/>
        </p:nvSpPr>
        <p:spPr bwMode="auto">
          <a:xfrm>
            <a:off x="194900" y="1173208"/>
            <a:ext cx="7027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cs typeface="+mn-ea"/>
                <a:sym typeface="+mn-lt"/>
              </a:rPr>
              <a:t>可支持多国家多语种，满足</a:t>
            </a:r>
            <a:r>
              <a:rPr lang="zh-CN" altLang="en-US" sz="1800" dirty="0">
                <a:cs typeface="+mn-ea"/>
                <a:sym typeface="+mn-lt"/>
              </a:rPr>
              <a:t>企业全球化需求。</a:t>
            </a:r>
          </a:p>
        </p:txBody>
      </p:sp>
      <p:pic>
        <p:nvPicPr>
          <p:cNvPr id="337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3700" y="1896176"/>
            <a:ext cx="7969756" cy="376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01881" y="1896176"/>
            <a:ext cx="3064287" cy="368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09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820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项目</a:t>
            </a:r>
            <a:r>
              <a:rPr lang="en-US" altLang="zh-CN" dirty="0">
                <a:latin typeface="+mn-lt"/>
                <a:ea typeface="+mn-ea"/>
                <a:cs typeface="+mn-ea"/>
                <a:sym typeface="+mn-lt"/>
              </a:rPr>
              <a:t>4</a:t>
            </a:r>
            <a:r>
              <a:rPr lang="zh-CN" altLang="en-US" dirty="0">
                <a:latin typeface="+mn-lt"/>
                <a:ea typeface="+mn-ea"/>
                <a:cs typeface="+mn-ea"/>
                <a:sym typeface="+mn-lt"/>
              </a:rPr>
              <a:t>大议题</a:t>
            </a:r>
            <a:r>
              <a:rPr lang="zh-CN" altLang="en-US" b="0" dirty="0">
                <a:latin typeface="+mn-lt"/>
                <a:ea typeface="+mn-ea"/>
                <a:cs typeface="+mn-ea"/>
                <a:sym typeface="+mn-lt"/>
              </a:rPr>
              <a:t> </a:t>
            </a:r>
            <a:r>
              <a:rPr lang="en-US" altLang="zh-CN" b="0" dirty="0">
                <a:latin typeface="+mn-lt"/>
                <a:ea typeface="+mn-ea"/>
                <a:cs typeface="+mn-ea"/>
                <a:sym typeface="+mn-lt"/>
              </a:rPr>
              <a:t>– 1. </a:t>
            </a:r>
            <a:r>
              <a:rPr lang="zh-CN" altLang="en-US" b="0" dirty="0">
                <a:latin typeface="+mn-lt"/>
                <a:ea typeface="+mn-ea"/>
                <a:cs typeface="+mn-ea"/>
                <a:sym typeface="+mn-lt"/>
              </a:rPr>
              <a:t>工艺放错</a:t>
            </a:r>
          </a:p>
        </p:txBody>
      </p:sp>
    </p:spTree>
    <p:extLst>
      <p:ext uri="{BB962C8B-B14F-4D97-AF65-F5344CB8AC3E}">
        <p14:creationId xmlns:p14="http://schemas.microsoft.com/office/powerpoint/2010/main" val="5204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项目</a:t>
            </a:r>
            <a:r>
              <a:rPr lang="en-US" altLang="zh-CN" dirty="0">
                <a:latin typeface="+mn-lt"/>
                <a:ea typeface="+mn-ea"/>
                <a:cs typeface="+mn-ea"/>
                <a:sym typeface="+mn-lt"/>
              </a:rPr>
              <a:t>4</a:t>
            </a:r>
            <a:r>
              <a:rPr lang="zh-CN" altLang="en-US" dirty="0">
                <a:latin typeface="+mn-lt"/>
                <a:ea typeface="+mn-ea"/>
                <a:cs typeface="+mn-ea"/>
                <a:sym typeface="+mn-lt"/>
              </a:rPr>
              <a:t>大议题</a:t>
            </a:r>
            <a:r>
              <a:rPr lang="zh-CN" altLang="en-US" b="0" dirty="0">
                <a:latin typeface="+mn-lt"/>
                <a:ea typeface="+mn-ea"/>
                <a:cs typeface="+mn-ea"/>
                <a:sym typeface="+mn-lt"/>
              </a:rPr>
              <a:t> </a:t>
            </a:r>
            <a:r>
              <a:rPr lang="en-US" altLang="zh-CN" b="0" dirty="0">
                <a:latin typeface="+mn-lt"/>
                <a:ea typeface="+mn-ea"/>
                <a:cs typeface="+mn-ea"/>
                <a:sym typeface="+mn-lt"/>
              </a:rPr>
              <a:t>– 2. </a:t>
            </a:r>
            <a:r>
              <a:rPr lang="zh-CN" altLang="en-US" b="0" dirty="0">
                <a:latin typeface="+mn-lt"/>
                <a:ea typeface="+mn-ea"/>
                <a:cs typeface="+mn-ea"/>
                <a:sym typeface="+mn-lt"/>
              </a:rPr>
              <a:t>物料全程追溯</a:t>
            </a:r>
          </a:p>
        </p:txBody>
      </p:sp>
      <p:sp>
        <p:nvSpPr>
          <p:cNvPr id="3" name="Rectangle 3"/>
          <p:cNvSpPr txBox="1">
            <a:spLocks noChangeArrowheads="1"/>
          </p:cNvSpPr>
          <p:nvPr/>
        </p:nvSpPr>
        <p:spPr bwMode="auto">
          <a:xfrm>
            <a:off x="334963" y="850158"/>
            <a:ext cx="11522074" cy="54007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50000"/>
              </a:spcBef>
              <a:spcAft>
                <a:spcPct val="0"/>
              </a:spcAft>
              <a:buClrTx/>
              <a:buSzTx/>
              <a:buFont typeface="Wingdings" panose="05000000000000000000" pitchFamily="2" charset="2"/>
              <a:buChar char="l"/>
              <a:tabLst/>
              <a:defRPr/>
            </a:pPr>
            <a:r>
              <a:rPr lang="zh-CN" altLang="en-US" sz="2000" kern="0" dirty="0">
                <a:cs typeface="+mn-ea"/>
                <a:sym typeface="+mn-lt"/>
              </a:rPr>
              <a:t>详细，明晰全面的物料管理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kumimoji="0" lang="zh-CN" altLang="en-US" sz="2000" b="0" i="0" u="none" strike="noStrike" kern="0" cap="none" spc="0" normalizeH="0" baseline="0" noProof="0" dirty="0">
                <a:ln>
                  <a:noFill/>
                </a:ln>
                <a:effectLst/>
                <a:uLnTx/>
                <a:uFillTx/>
                <a:cs typeface="+mn-ea"/>
                <a:sym typeface="+mn-lt"/>
              </a:rPr>
              <a:t>现状：物料管控实现了信息</a:t>
            </a:r>
            <a:r>
              <a:rPr lang="zh-CN" altLang="en-US" sz="2000" kern="0" dirty="0">
                <a:cs typeface="+mn-ea"/>
                <a:sym typeface="+mn-lt"/>
              </a:rPr>
              <a:t>化</a:t>
            </a:r>
            <a:r>
              <a:rPr kumimoji="0" lang="zh-CN" altLang="en-US" sz="2000" b="0" i="0" u="none" strike="noStrike" kern="0" cap="none" spc="0" normalizeH="0" baseline="0" noProof="0" dirty="0">
                <a:ln>
                  <a:noFill/>
                </a:ln>
                <a:effectLst/>
                <a:uLnTx/>
                <a:uFillTx/>
                <a:cs typeface="+mn-ea"/>
                <a:sym typeface="+mn-lt"/>
              </a:rPr>
              <a:t>手段，仍有纸质单据和人工记录。</a:t>
            </a:r>
            <a:r>
              <a:rPr lang="zh-CN" altLang="en-US" sz="2000" kern="0" dirty="0">
                <a:cs typeface="+mn-ea"/>
                <a:sym typeface="+mn-lt"/>
              </a:rPr>
              <a:t>物料需要更精细化的管理</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 对制造物料信息进行全面跟踪，能查询物料实时数量，实现全体系物料管理</a:t>
            </a:r>
            <a:endParaRPr lang="en-US" altLang="zh-CN" sz="2000" kern="0" dirty="0">
              <a:cs typeface="+mn-ea"/>
              <a:sym typeface="+mn-lt"/>
            </a:endParaRPr>
          </a:p>
          <a:p>
            <a:pPr marL="800100" lvl="1" indent="-342900" eaLnBrk="0" hangingPunct="0">
              <a:spcBef>
                <a:spcPct val="50000"/>
              </a:spcBef>
              <a:buFont typeface="Wingdings" pitchFamily="2" charset="2"/>
              <a:buChar char="Ø"/>
            </a:pPr>
            <a:endParaRPr kumimoji="0" lang="en-US" altLang="zh-CN" sz="2000" b="0" i="0" u="none" strike="noStrike" kern="0" cap="none" spc="0" normalizeH="0" baseline="0" noProof="0" dirty="0">
              <a:ln>
                <a:noFill/>
              </a:ln>
              <a:effectLst/>
              <a:uLnTx/>
              <a:uFillTx/>
              <a:cs typeface="+mn-ea"/>
              <a:sym typeface="+mn-lt"/>
            </a:endParaRPr>
          </a:p>
          <a:p>
            <a:pPr marL="800100" lvl="1" indent="-342900" eaLnBrk="0" hangingPunct="0">
              <a:spcBef>
                <a:spcPct val="50000"/>
              </a:spcBef>
            </a:pPr>
            <a:endParaRPr kumimoji="0" lang="zh-CN" altLang="en-US" sz="2000" b="0" i="0" u="none" strike="noStrike" kern="0" cap="none" spc="0" normalizeH="0" baseline="0" noProof="0" dirty="0">
              <a:ln>
                <a:noFill/>
              </a:ln>
              <a:effectLst/>
              <a:uLnTx/>
              <a:uFillTx/>
              <a:cs typeface="+mn-ea"/>
              <a:sym typeface="+mn-lt"/>
            </a:endParaRPr>
          </a:p>
        </p:txBody>
      </p:sp>
      <p:grpSp>
        <p:nvGrpSpPr>
          <p:cNvPr id="4" name="组合 3"/>
          <p:cNvGrpSpPr/>
          <p:nvPr/>
        </p:nvGrpSpPr>
        <p:grpSpPr>
          <a:xfrm>
            <a:off x="1068063" y="2675573"/>
            <a:ext cx="9676137" cy="3666875"/>
            <a:chOff x="258763" y="873448"/>
            <a:chExt cx="9793287" cy="6661507"/>
          </a:xfrm>
        </p:grpSpPr>
        <p:sp>
          <p:nvSpPr>
            <p:cNvPr id="5" name="Rectangle 4"/>
            <p:cNvSpPr>
              <a:spLocks noChangeArrowheads="1"/>
            </p:cNvSpPr>
            <p:nvPr/>
          </p:nvSpPr>
          <p:spPr bwMode="auto">
            <a:xfrm>
              <a:off x="258763" y="5027612"/>
              <a:ext cx="2233612" cy="1982788"/>
            </a:xfrm>
            <a:prstGeom prst="rect">
              <a:avLst/>
            </a:prstGeom>
            <a:solidFill>
              <a:srgbClr val="2775B6"/>
            </a:solidFill>
            <a:ln w="19050" algn="ctr">
              <a:noFill/>
              <a:miter lim="800000"/>
              <a:headEnd/>
              <a:tailEnd/>
            </a:ln>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仓库</a:t>
              </a:r>
            </a:p>
          </p:txBody>
        </p:sp>
        <p:sp>
          <p:nvSpPr>
            <p:cNvPr id="6" name="Rectangle 5"/>
            <p:cNvSpPr>
              <a:spLocks noChangeArrowheads="1"/>
            </p:cNvSpPr>
            <p:nvPr/>
          </p:nvSpPr>
          <p:spPr bwMode="auto">
            <a:xfrm>
              <a:off x="3211513" y="5027613"/>
              <a:ext cx="1801812" cy="1982787"/>
            </a:xfrm>
            <a:prstGeom prst="rect">
              <a:avLst/>
            </a:prstGeom>
            <a:solidFill>
              <a:srgbClr val="2775B6"/>
            </a:solidFill>
            <a:ln w="19050" algn="ctr">
              <a:noFill/>
              <a:miter lim="800000"/>
              <a:headEnd/>
              <a:tailEnd/>
            </a:ln>
            <a:effectLst/>
          </p:spPr>
          <p:txBody>
            <a:bodyPr wrap="none" anchor="ctr"/>
            <a:lstStyle/>
            <a:p>
              <a:pPr algn="ctr">
                <a:defRPr/>
              </a:pPr>
              <a:r>
                <a:rPr kumimoji="1" lang="zh-CN" altLang="en-US" sz="2000" dirty="0">
                  <a:effectLst>
                    <a:outerShdw blurRad="38100" dist="38100" dir="2700000" algn="tl" rotWithShape="0">
                      <a:prstClr val="black"/>
                    </a:outerShdw>
                  </a:effectLst>
                  <a:cs typeface="+mn-ea"/>
                  <a:sym typeface="+mn-lt"/>
                </a:rPr>
                <a:t>备料区</a:t>
              </a:r>
              <a:endParaRPr kumimoji="1" lang="en-US" altLang="zh-CN" sz="2000" dirty="0">
                <a:effectLst>
                  <a:outerShdw blurRad="38100" dist="38100" dir="2700000" algn="tl" rotWithShape="0">
                    <a:prstClr val="black"/>
                  </a:outerShdw>
                </a:effectLst>
                <a:cs typeface="+mn-ea"/>
                <a:sym typeface="+mn-lt"/>
              </a:endParaRPr>
            </a:p>
          </p:txBody>
        </p:sp>
        <p:sp>
          <p:nvSpPr>
            <p:cNvPr id="7" name="Rectangle 6" descr="轮廓式菱形"/>
            <p:cNvSpPr>
              <a:spLocks noChangeArrowheads="1"/>
            </p:cNvSpPr>
            <p:nvPr/>
          </p:nvSpPr>
          <p:spPr bwMode="auto">
            <a:xfrm>
              <a:off x="5730875" y="51371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8" name="Rectangle 7" descr="轮廓式菱形"/>
            <p:cNvSpPr>
              <a:spLocks noChangeArrowheads="1"/>
            </p:cNvSpPr>
            <p:nvPr/>
          </p:nvSpPr>
          <p:spPr bwMode="auto">
            <a:xfrm>
              <a:off x="5730875" y="5783263"/>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9" name="Rectangle 8" descr="轮廓式菱形"/>
            <p:cNvSpPr>
              <a:spLocks noChangeArrowheads="1"/>
            </p:cNvSpPr>
            <p:nvPr/>
          </p:nvSpPr>
          <p:spPr bwMode="auto">
            <a:xfrm>
              <a:off x="5730875" y="6432550"/>
              <a:ext cx="4321175" cy="431800"/>
            </a:xfrm>
            <a:prstGeom prst="rect">
              <a:avLst/>
            </a:prstGeom>
            <a:pattFill prst="openDmnd">
              <a:fgClr>
                <a:srgbClr val="000000"/>
              </a:fgClr>
              <a:bgClr>
                <a:srgbClr val="FFFFFF"/>
              </a:bgClr>
            </a:pattFill>
            <a:ln w="12700" algn="ctr">
              <a:solidFill>
                <a:schemeClr val="tx1"/>
              </a:solidFill>
              <a:miter lim="800000"/>
              <a:headEnd/>
              <a:tailEnd/>
            </a:ln>
          </p:spPr>
          <p:txBody>
            <a:bodyPr wrap="none" lIns="0" rIns="0" anchor="ctr"/>
            <a:lstStyle/>
            <a:p>
              <a:pPr algn="ctr"/>
              <a:endParaRPr lang="zh-CN" altLang="en-US" sz="1600" b="1" dirty="0">
                <a:cs typeface="+mn-ea"/>
                <a:sym typeface="+mn-lt"/>
              </a:endParaRPr>
            </a:p>
          </p:txBody>
        </p:sp>
        <p:sp>
          <p:nvSpPr>
            <p:cNvPr id="10" name="Text Box 9"/>
            <p:cNvSpPr txBox="1">
              <a:spLocks noChangeArrowheads="1"/>
            </p:cNvSpPr>
            <p:nvPr/>
          </p:nvSpPr>
          <p:spPr bwMode="auto">
            <a:xfrm>
              <a:off x="7719607" y="6919914"/>
              <a:ext cx="602239" cy="615041"/>
            </a:xfrm>
            <a:prstGeom prst="rect">
              <a:avLst/>
            </a:prstGeom>
            <a:noFill/>
            <a:ln w="19050" algn="ctr">
              <a:noFill/>
              <a:miter lim="800000"/>
              <a:headEnd/>
              <a:tailEnd/>
            </a:ln>
          </p:spPr>
          <p:txBody>
            <a:bodyPr wrap="none">
              <a:spAutoFit/>
            </a:bodyPr>
            <a:lstStyle/>
            <a:p>
              <a:pPr algn="ctr">
                <a:buFontTx/>
                <a:buNone/>
              </a:pPr>
              <a:r>
                <a:rPr kumimoji="1" lang="zh-CN" altLang="en-US" sz="1600" b="1">
                  <a:solidFill>
                    <a:srgbClr val="3A0E66"/>
                  </a:solidFill>
                  <a:cs typeface="+mn-ea"/>
                  <a:sym typeface="+mn-lt"/>
                </a:rPr>
                <a:t>产线</a:t>
              </a:r>
              <a:endParaRPr kumimoji="1" lang="en-US" altLang="zh-CN" sz="1600" b="1">
                <a:solidFill>
                  <a:srgbClr val="3A0E66"/>
                </a:solidFill>
                <a:cs typeface="+mn-ea"/>
                <a:sym typeface="+mn-lt"/>
              </a:endParaRPr>
            </a:p>
          </p:txBody>
        </p:sp>
        <p:sp>
          <p:nvSpPr>
            <p:cNvPr id="11" name="Rectangle 12"/>
            <p:cNvSpPr>
              <a:spLocks noChangeArrowheads="1"/>
            </p:cNvSpPr>
            <p:nvPr/>
          </p:nvSpPr>
          <p:spPr bwMode="auto">
            <a:xfrm>
              <a:off x="2419350" y="2035226"/>
              <a:ext cx="1295400" cy="738186"/>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工单下发</a:t>
              </a:r>
              <a:endParaRPr lang="en-US" altLang="zh-CN" sz="1600" dirty="0">
                <a:effectLst>
                  <a:outerShdw blurRad="38100" dist="38100" dir="2700000" algn="tl">
                    <a:srgbClr val="000000"/>
                  </a:outerShdw>
                </a:effectLst>
                <a:cs typeface="+mn-ea"/>
                <a:sym typeface="+mn-lt"/>
              </a:endParaRPr>
            </a:p>
          </p:txBody>
        </p:sp>
        <p:sp>
          <p:nvSpPr>
            <p:cNvPr id="12" name="Rectangle 14"/>
            <p:cNvSpPr>
              <a:spLocks noChangeArrowheads="1"/>
            </p:cNvSpPr>
            <p:nvPr/>
          </p:nvSpPr>
          <p:spPr bwMode="auto">
            <a:xfrm>
              <a:off x="1700213" y="3380062"/>
              <a:ext cx="1152525" cy="1091925"/>
            </a:xfrm>
            <a:prstGeom prst="rect">
              <a:avLst/>
            </a:prstGeom>
            <a:solidFill>
              <a:schemeClr val="accent5">
                <a:lumMod val="90000"/>
              </a:schemeClr>
            </a:solidFill>
            <a:ln w="19050" algn="ctr">
              <a:noFill/>
              <a:miter lim="800000"/>
              <a:headEnd/>
              <a:tailEnd/>
            </a:ln>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工单</a:t>
              </a:r>
            </a:p>
            <a:p>
              <a:pPr algn="ctr">
                <a:defRPr/>
              </a:pPr>
              <a:r>
                <a:rPr lang="zh-CN" altLang="en-US" sz="1600" dirty="0">
                  <a:effectLst>
                    <a:outerShdw blurRad="38100" dist="38100" dir="2700000" algn="tl">
                      <a:srgbClr val="000000"/>
                    </a:outerShdw>
                  </a:effectLst>
                  <a:cs typeface="+mn-ea"/>
                  <a:sym typeface="+mn-lt"/>
                </a:rPr>
                <a:t>检配表</a:t>
              </a:r>
              <a:endParaRPr lang="en-US" altLang="zh-CN" sz="1600" dirty="0">
                <a:effectLst>
                  <a:outerShdw blurRad="38100" dist="38100" dir="2700000" algn="tl">
                    <a:srgbClr val="000000"/>
                  </a:outerShdw>
                </a:effectLst>
                <a:cs typeface="+mn-ea"/>
                <a:sym typeface="+mn-lt"/>
              </a:endParaRPr>
            </a:p>
          </p:txBody>
        </p:sp>
        <p:cxnSp>
          <p:nvCxnSpPr>
            <p:cNvPr id="13" name="AutoShape 15"/>
            <p:cNvCxnSpPr>
              <a:cxnSpLocks noChangeShapeType="1"/>
              <a:stCxn id="20" idx="1"/>
              <a:endCxn id="19" idx="0"/>
            </p:cNvCxnSpPr>
            <p:nvPr/>
          </p:nvCxnSpPr>
          <p:spPr bwMode="auto">
            <a:xfrm rot="10800000" flipV="1">
              <a:off x="906464" y="1242541"/>
              <a:ext cx="1512887" cy="2137521"/>
            </a:xfrm>
            <a:prstGeom prst="bentConnector2">
              <a:avLst/>
            </a:prstGeom>
            <a:noFill/>
            <a:ln w="28575">
              <a:solidFill>
                <a:schemeClr val="tx1"/>
              </a:solidFill>
              <a:miter lim="800000"/>
              <a:headEnd type="triangle" w="med" len="med"/>
              <a:tailEnd type="triangle" w="med" len="med"/>
            </a:ln>
          </p:spPr>
        </p:cxnSp>
        <p:sp>
          <p:nvSpPr>
            <p:cNvPr id="14" name="Line 17"/>
            <p:cNvSpPr>
              <a:spLocks noChangeShapeType="1"/>
            </p:cNvSpPr>
            <p:nvPr/>
          </p:nvSpPr>
          <p:spPr bwMode="auto">
            <a:xfrm>
              <a:off x="2132013" y="4470400"/>
              <a:ext cx="0" cy="503238"/>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5" name="Rectangle 18"/>
            <p:cNvSpPr>
              <a:spLocks noChangeArrowheads="1"/>
            </p:cNvSpPr>
            <p:nvPr/>
          </p:nvSpPr>
          <p:spPr bwMode="auto">
            <a:xfrm>
              <a:off x="3282950" y="3380062"/>
              <a:ext cx="1152525" cy="1091929"/>
            </a:xfrm>
            <a:prstGeom prst="rect">
              <a:avLst/>
            </a:prstGeom>
            <a:solidFill>
              <a:schemeClr val="accent5">
                <a:lumMod val="90000"/>
              </a:schemeClr>
            </a:solidFill>
            <a:ln w="19050" algn="ctr">
              <a:noFill/>
              <a:miter lim="800000"/>
              <a:headEnd/>
              <a:tailEnd/>
            </a:ln>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齐套检查</a:t>
              </a:r>
            </a:p>
            <a:p>
              <a:pPr algn="ctr">
                <a:buFontTx/>
                <a:buNone/>
                <a:defRPr/>
              </a:pPr>
              <a:r>
                <a:rPr lang="zh-CN" altLang="en-US" sz="1600" dirty="0">
                  <a:effectLst>
                    <a:outerShdw blurRad="38100" dist="38100" dir="2700000" algn="tl">
                      <a:srgbClr val="000000"/>
                    </a:outerShdw>
                  </a:effectLst>
                  <a:cs typeface="+mn-ea"/>
                  <a:sym typeface="+mn-lt"/>
                </a:rPr>
                <a:t>与配送</a:t>
              </a:r>
            </a:p>
          </p:txBody>
        </p:sp>
        <p:sp>
          <p:nvSpPr>
            <p:cNvPr id="16" name="Line 19"/>
            <p:cNvSpPr>
              <a:spLocks noChangeShapeType="1"/>
            </p:cNvSpPr>
            <p:nvPr/>
          </p:nvSpPr>
          <p:spPr bwMode="auto">
            <a:xfrm>
              <a:off x="3716338" y="4541838"/>
              <a:ext cx="0" cy="503237"/>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7" name="Line 20"/>
            <p:cNvSpPr>
              <a:spLocks noChangeShapeType="1"/>
            </p:cNvSpPr>
            <p:nvPr/>
          </p:nvSpPr>
          <p:spPr bwMode="auto">
            <a:xfrm flipH="1" flipV="1">
              <a:off x="2563813" y="5407025"/>
              <a:ext cx="576262"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18" name="Line 21"/>
            <p:cNvSpPr>
              <a:spLocks noChangeShapeType="1"/>
            </p:cNvSpPr>
            <p:nvPr/>
          </p:nvSpPr>
          <p:spPr bwMode="auto">
            <a:xfrm flipH="1" flipV="1">
              <a:off x="5010150" y="6611938"/>
              <a:ext cx="649288" cy="0"/>
            </a:xfrm>
            <a:prstGeom prst="line">
              <a:avLst/>
            </a:prstGeom>
            <a:noFill/>
            <a:ln w="38100">
              <a:solidFill>
                <a:schemeClr val="tx1"/>
              </a:solidFill>
              <a:round/>
              <a:headEnd/>
              <a:tailEnd type="triangle" w="med" len="med"/>
            </a:ln>
          </p:spPr>
          <p:txBody>
            <a:bodyPr wrap="none" anchor="ctr"/>
            <a:lstStyle/>
            <a:p>
              <a:pPr algn="ctr"/>
              <a:endParaRPr lang="zh-CN" altLang="en-US" sz="1600" b="1" dirty="0">
                <a:cs typeface="+mn-ea"/>
                <a:sym typeface="+mn-lt"/>
              </a:endParaRPr>
            </a:p>
          </p:txBody>
        </p:sp>
        <p:sp>
          <p:nvSpPr>
            <p:cNvPr id="19" name="Rectangle 24"/>
            <p:cNvSpPr>
              <a:spLocks noChangeArrowheads="1"/>
            </p:cNvSpPr>
            <p:nvPr/>
          </p:nvSpPr>
          <p:spPr bwMode="auto">
            <a:xfrm>
              <a:off x="258763" y="3380062"/>
              <a:ext cx="1295400" cy="1091925"/>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defRPr/>
              </a:pPr>
              <a:r>
                <a:rPr lang="zh-CN" altLang="en-US" sz="1600" dirty="0">
                  <a:effectLst>
                    <a:outerShdw blurRad="38100" dist="38100" dir="2700000" algn="tl">
                      <a:srgbClr val="000000"/>
                    </a:outerShdw>
                  </a:effectLst>
                  <a:cs typeface="+mn-ea"/>
                  <a:sym typeface="+mn-lt"/>
                </a:rPr>
                <a:t>逻辑</a:t>
              </a:r>
            </a:p>
            <a:p>
              <a:pPr algn="ctr">
                <a:defRPr/>
              </a:pPr>
              <a:r>
                <a:rPr lang="zh-CN" altLang="en-US" sz="1600" dirty="0">
                  <a:effectLst>
                    <a:outerShdw blurRad="38100" dist="38100" dir="2700000" algn="tl">
                      <a:srgbClr val="000000"/>
                    </a:outerShdw>
                  </a:effectLst>
                  <a:cs typeface="+mn-ea"/>
                  <a:sym typeface="+mn-lt"/>
                </a:rPr>
                <a:t>齐套检查</a:t>
              </a:r>
            </a:p>
          </p:txBody>
        </p:sp>
        <p:sp>
          <p:nvSpPr>
            <p:cNvPr id="20" name="Rectangle 26"/>
            <p:cNvSpPr>
              <a:spLocks noChangeArrowheads="1"/>
            </p:cNvSpPr>
            <p:nvPr/>
          </p:nvSpPr>
          <p:spPr bwMode="auto">
            <a:xfrm>
              <a:off x="2419350" y="873448"/>
              <a:ext cx="1295400" cy="738186"/>
            </a:xfrm>
            <a:prstGeom prst="rect">
              <a:avLst/>
            </a:prstGeom>
            <a:solidFill>
              <a:schemeClr val="accent5">
                <a:lumMod val="90000"/>
              </a:schemeClr>
            </a:solidFill>
            <a:ln w="19050" algn="ctr">
              <a:noFill/>
              <a:miter lim="800000"/>
              <a:headEnd/>
              <a:tailEnd/>
            </a:ln>
            <a:effectLst>
              <a:outerShdw blurRad="38100" dist="38100" dir="2700000" algn="tl" rotWithShape="0">
                <a:prstClr val="black"/>
              </a:outerShdw>
            </a:effectLst>
          </p:spPr>
          <p:txBody>
            <a:bodyPr wrap="none" anchor="ctr"/>
            <a:lstStyle/>
            <a:p>
              <a:pPr algn="ctr">
                <a:buFontTx/>
                <a:buNone/>
                <a:defRPr/>
              </a:pPr>
              <a:r>
                <a:rPr lang="zh-CN" altLang="en-US" sz="1600" dirty="0">
                  <a:effectLst>
                    <a:outerShdw blurRad="38100" dist="38100" dir="2700000" algn="tl">
                      <a:srgbClr val="000000"/>
                    </a:outerShdw>
                  </a:effectLst>
                  <a:cs typeface="+mn-ea"/>
                  <a:sym typeface="+mn-lt"/>
                </a:rPr>
                <a:t>生产</a:t>
              </a:r>
              <a:r>
                <a:rPr lang="zh-CN" altLang="en-US" sz="1600" b="1" dirty="0">
                  <a:effectLst>
                    <a:outerShdw blurRad="38100" dist="38100" dir="2700000" algn="tl">
                      <a:srgbClr val="000000"/>
                    </a:outerShdw>
                  </a:effectLst>
                  <a:cs typeface="+mn-ea"/>
                  <a:sym typeface="+mn-lt"/>
                </a:rPr>
                <a:t>排程</a:t>
              </a:r>
              <a:endParaRPr lang="en-US" altLang="zh-CN" sz="1600" b="1" dirty="0">
                <a:effectLst>
                  <a:outerShdw blurRad="38100" dist="38100" dir="2700000" algn="tl">
                    <a:srgbClr val="000000"/>
                  </a:outerShdw>
                </a:effectLst>
                <a:cs typeface="+mn-ea"/>
                <a:sym typeface="+mn-lt"/>
              </a:endParaRPr>
            </a:p>
          </p:txBody>
        </p:sp>
        <p:sp>
          <p:nvSpPr>
            <p:cNvPr id="21" name="Line 27"/>
            <p:cNvSpPr>
              <a:spLocks noChangeShapeType="1"/>
            </p:cNvSpPr>
            <p:nvPr/>
          </p:nvSpPr>
          <p:spPr bwMode="auto">
            <a:xfrm>
              <a:off x="906039" y="4470399"/>
              <a:ext cx="0" cy="503238"/>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2" name="Line 28"/>
            <p:cNvSpPr>
              <a:spLocks noChangeShapeType="1"/>
            </p:cNvSpPr>
            <p:nvPr/>
          </p:nvSpPr>
          <p:spPr bwMode="auto">
            <a:xfrm flipH="1" flipV="1">
              <a:off x="5011738" y="5387975"/>
              <a:ext cx="720725" cy="0"/>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23" name="Line 29"/>
            <p:cNvSpPr>
              <a:spLocks noChangeShapeType="1"/>
            </p:cNvSpPr>
            <p:nvPr/>
          </p:nvSpPr>
          <p:spPr bwMode="auto">
            <a:xfrm flipH="1">
              <a:off x="2492375" y="6559550"/>
              <a:ext cx="647700" cy="17463"/>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cxnSp>
          <p:nvCxnSpPr>
            <p:cNvPr id="24" name="AutoShape 30"/>
            <p:cNvCxnSpPr>
              <a:cxnSpLocks noChangeShapeType="1"/>
              <a:stCxn id="11" idx="2"/>
              <a:endCxn id="12" idx="0"/>
            </p:cNvCxnSpPr>
            <p:nvPr/>
          </p:nvCxnSpPr>
          <p:spPr bwMode="auto">
            <a:xfrm rot="5400000">
              <a:off x="2368438" y="2681450"/>
              <a:ext cx="606650" cy="790574"/>
            </a:xfrm>
            <a:prstGeom prst="bentConnector3">
              <a:avLst>
                <a:gd name="adj1" fmla="val 50000"/>
              </a:avLst>
            </a:prstGeom>
            <a:noFill/>
            <a:ln w="28575">
              <a:solidFill>
                <a:schemeClr val="tx1"/>
              </a:solidFill>
              <a:miter lim="800000"/>
              <a:headEnd/>
              <a:tailEnd type="triangle" w="med" len="med"/>
            </a:ln>
          </p:spPr>
        </p:cxnSp>
        <p:cxnSp>
          <p:nvCxnSpPr>
            <p:cNvPr id="25" name="AutoShape 31"/>
            <p:cNvCxnSpPr>
              <a:cxnSpLocks noChangeShapeType="1"/>
              <a:stCxn id="11" idx="2"/>
              <a:endCxn id="15" idx="0"/>
            </p:cNvCxnSpPr>
            <p:nvPr/>
          </p:nvCxnSpPr>
          <p:spPr bwMode="auto">
            <a:xfrm rot="16200000" flipH="1">
              <a:off x="3159806" y="2680654"/>
              <a:ext cx="606650" cy="792163"/>
            </a:xfrm>
            <a:prstGeom prst="bentConnector3">
              <a:avLst>
                <a:gd name="adj1" fmla="val 50000"/>
              </a:avLst>
            </a:prstGeom>
            <a:noFill/>
            <a:ln w="28575">
              <a:solidFill>
                <a:schemeClr val="tx1"/>
              </a:solidFill>
              <a:miter lim="800000"/>
              <a:headEnd/>
              <a:tailEnd type="triangle" w="med" len="med"/>
            </a:ln>
          </p:spPr>
        </p:cxnSp>
        <p:cxnSp>
          <p:nvCxnSpPr>
            <p:cNvPr id="26" name="AutoShape 32"/>
            <p:cNvCxnSpPr>
              <a:cxnSpLocks noChangeShapeType="1"/>
              <a:stCxn id="20" idx="2"/>
              <a:endCxn id="11" idx="0"/>
            </p:cNvCxnSpPr>
            <p:nvPr/>
          </p:nvCxnSpPr>
          <p:spPr bwMode="auto">
            <a:xfrm>
              <a:off x="3067049" y="1611634"/>
              <a:ext cx="0" cy="423591"/>
            </a:xfrm>
            <a:prstGeom prst="straightConnector1">
              <a:avLst/>
            </a:prstGeom>
            <a:noFill/>
            <a:ln w="28575">
              <a:solidFill>
                <a:schemeClr val="tx1"/>
              </a:solidFill>
              <a:round/>
              <a:headEnd/>
              <a:tailEnd type="triangle" w="med" len="med"/>
            </a:ln>
          </p:spPr>
        </p:cxnSp>
        <p:sp>
          <p:nvSpPr>
            <p:cNvPr id="27" name="Text Box 34"/>
            <p:cNvSpPr txBox="1">
              <a:spLocks noChangeArrowheads="1"/>
            </p:cNvSpPr>
            <p:nvPr/>
          </p:nvSpPr>
          <p:spPr bwMode="auto">
            <a:xfrm>
              <a:off x="2601401" y="4817020"/>
              <a:ext cx="611975" cy="615041"/>
            </a:xfrm>
            <a:prstGeom prst="rect">
              <a:avLst/>
            </a:prstGeom>
            <a:noFill/>
            <a:ln w="19050" algn="ctr">
              <a:noFill/>
              <a:miter lim="800000"/>
              <a:headEnd/>
              <a:tailEnd/>
            </a:ln>
          </p:spPr>
          <p:txBody>
            <a:bodyPr wrap="none">
              <a:spAutoFit/>
            </a:bodyPr>
            <a:lstStyle/>
            <a:p>
              <a:pPr algn="ctr">
                <a:buFontTx/>
                <a:buNone/>
              </a:pPr>
              <a:r>
                <a:rPr lang="zh-CN" altLang="en-US" sz="1600" dirty="0">
                  <a:cs typeface="+mn-ea"/>
                  <a:sym typeface="+mn-lt"/>
                </a:rPr>
                <a:t>检料</a:t>
              </a:r>
              <a:endParaRPr kumimoji="1" lang="en-US" altLang="zh-CN" sz="1600" dirty="0">
                <a:cs typeface="+mn-ea"/>
                <a:sym typeface="+mn-lt"/>
              </a:endParaRPr>
            </a:p>
          </p:txBody>
        </p:sp>
        <p:sp>
          <p:nvSpPr>
            <p:cNvPr id="28" name="Text Box 35"/>
            <p:cNvSpPr txBox="1">
              <a:spLocks noChangeArrowheads="1"/>
            </p:cNvSpPr>
            <p:nvPr/>
          </p:nvSpPr>
          <p:spPr bwMode="auto">
            <a:xfrm>
              <a:off x="2604646" y="5995568"/>
              <a:ext cx="60548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29" name="Text Box 36"/>
            <p:cNvSpPr txBox="1">
              <a:spLocks noChangeArrowheads="1"/>
            </p:cNvSpPr>
            <p:nvPr/>
          </p:nvSpPr>
          <p:spPr bwMode="auto">
            <a:xfrm>
              <a:off x="5113236" y="4757615"/>
              <a:ext cx="611975"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配送</a:t>
              </a:r>
            </a:p>
          </p:txBody>
        </p:sp>
        <p:sp>
          <p:nvSpPr>
            <p:cNvPr id="30" name="Rectangle 37"/>
            <p:cNvSpPr>
              <a:spLocks noChangeArrowheads="1"/>
            </p:cNvSpPr>
            <p:nvPr/>
          </p:nvSpPr>
          <p:spPr bwMode="auto">
            <a:xfrm>
              <a:off x="5732463" y="3732213"/>
              <a:ext cx="4319587" cy="739775"/>
            </a:xfrm>
            <a:prstGeom prst="rect">
              <a:avLst/>
            </a:prstGeom>
            <a:solidFill>
              <a:schemeClr val="accent5">
                <a:lumMod val="90000"/>
              </a:schemeClr>
            </a:solidFill>
            <a:ln w="19050" algn="ctr">
              <a:noFill/>
              <a:miter lim="800000"/>
              <a:headEnd/>
              <a:tailEnd/>
            </a:ln>
            <a:effectLst>
              <a:outerShdw blurRad="38100" dist="38100" dir="2700000" algn="ctr" rotWithShape="0">
                <a:schemeClr val="bg2">
                  <a:lumMod val="50000"/>
                  <a:alpha val="50000"/>
                </a:schemeClr>
              </a:outerShdw>
            </a:effectLst>
          </p:spPr>
          <p:txBody>
            <a:bodyPr wrap="none" anchor="ctr"/>
            <a:lstStyle/>
            <a:p>
              <a:pPr algn="ctr">
                <a:buFontTx/>
                <a:buNone/>
                <a:defRPr/>
              </a:pPr>
              <a:r>
                <a:rPr kumimoji="1" lang="zh-CN" altLang="en-US" sz="2000" dirty="0">
                  <a:effectLst>
                    <a:outerShdw blurRad="38100" dist="38100" dir="2700000" algn="tl" rotWithShape="0">
                      <a:prstClr val="black"/>
                    </a:outerShdw>
                  </a:effectLst>
                  <a:cs typeface="+mn-ea"/>
                  <a:sym typeface="+mn-lt"/>
                </a:rPr>
                <a:t>生产控制</a:t>
              </a:r>
              <a:endParaRPr kumimoji="1" lang="en-US" altLang="zh-CN" sz="2000" dirty="0">
                <a:effectLst>
                  <a:outerShdw blurRad="38100" dist="38100" dir="2700000" algn="tl" rotWithShape="0">
                    <a:prstClr val="black"/>
                  </a:outerShdw>
                </a:effectLst>
                <a:cs typeface="+mn-ea"/>
                <a:sym typeface="+mn-lt"/>
              </a:endParaRPr>
            </a:p>
          </p:txBody>
        </p:sp>
        <p:sp>
          <p:nvSpPr>
            <p:cNvPr id="31" name="Text Box 38"/>
            <p:cNvSpPr txBox="1">
              <a:spLocks noChangeArrowheads="1"/>
            </p:cNvSpPr>
            <p:nvPr/>
          </p:nvSpPr>
          <p:spPr bwMode="auto">
            <a:xfrm>
              <a:off x="5126147" y="5964359"/>
              <a:ext cx="611974" cy="615041"/>
            </a:xfrm>
            <a:prstGeom prst="rect">
              <a:avLst/>
            </a:prstGeom>
            <a:noFill/>
            <a:ln w="19050" algn="ctr">
              <a:noFill/>
              <a:miter lim="800000"/>
              <a:headEnd/>
              <a:tailEnd/>
            </a:ln>
          </p:spPr>
          <p:txBody>
            <a:bodyPr wrap="none">
              <a:spAutoFit/>
            </a:bodyPr>
            <a:lstStyle/>
            <a:p>
              <a:pPr algn="ctr">
                <a:buFontTx/>
                <a:buNone/>
              </a:pPr>
              <a:r>
                <a:rPr kumimoji="1" lang="zh-CN" altLang="en-US" sz="1600" dirty="0">
                  <a:cs typeface="+mn-ea"/>
                  <a:sym typeface="+mn-lt"/>
                </a:rPr>
                <a:t>退料</a:t>
              </a:r>
            </a:p>
          </p:txBody>
        </p:sp>
        <p:sp>
          <p:nvSpPr>
            <p:cNvPr id="32" name="Line 39"/>
            <p:cNvSpPr>
              <a:spLocks noChangeShapeType="1"/>
            </p:cNvSpPr>
            <p:nvPr/>
          </p:nvSpPr>
          <p:spPr bwMode="auto">
            <a:xfrm>
              <a:off x="4508500" y="4164013"/>
              <a:ext cx="1223963" cy="0"/>
            </a:xfrm>
            <a:prstGeom prst="line">
              <a:avLst/>
            </a:prstGeom>
            <a:noFill/>
            <a:ln w="38100">
              <a:solidFill>
                <a:schemeClr val="tx1"/>
              </a:solidFill>
              <a:prstDash val="sysDot"/>
              <a:round/>
              <a:headEnd type="triangle" w="med" len="med"/>
              <a:tailEnd/>
            </a:ln>
          </p:spPr>
          <p:txBody>
            <a:bodyPr wrap="none" anchor="ctr"/>
            <a:lstStyle/>
            <a:p>
              <a:pPr algn="ctr"/>
              <a:endParaRPr lang="zh-CN" altLang="en-US" sz="1600" b="1" dirty="0">
                <a:cs typeface="+mn-ea"/>
                <a:sym typeface="+mn-lt"/>
              </a:endParaRPr>
            </a:p>
          </p:txBody>
        </p:sp>
        <p:sp>
          <p:nvSpPr>
            <p:cNvPr id="33" name="Line 41"/>
            <p:cNvSpPr>
              <a:spLocks noChangeShapeType="1"/>
            </p:cNvSpPr>
            <p:nvPr/>
          </p:nvSpPr>
          <p:spPr bwMode="auto">
            <a:xfrm flipH="1">
              <a:off x="7893050" y="4524375"/>
              <a:ext cx="0" cy="576263"/>
            </a:xfrm>
            <a:prstGeom prst="line">
              <a:avLst/>
            </a:prstGeom>
            <a:noFill/>
            <a:ln w="38100">
              <a:solidFill>
                <a:schemeClr val="tx1"/>
              </a:solidFill>
              <a:round/>
              <a:headEnd type="triangle" w="med" len="med"/>
              <a:tailEnd/>
            </a:ln>
          </p:spPr>
          <p:txBody>
            <a:bodyPr wrap="none" anchor="ctr"/>
            <a:lstStyle/>
            <a:p>
              <a:pPr algn="ctr"/>
              <a:endParaRPr lang="zh-CN" altLang="en-US" sz="1600" b="1" dirty="0">
                <a:cs typeface="+mn-ea"/>
                <a:sym typeface="+mn-lt"/>
              </a:endParaRPr>
            </a:p>
          </p:txBody>
        </p:sp>
        <p:sp>
          <p:nvSpPr>
            <p:cNvPr id="34" name="Line 47"/>
            <p:cNvSpPr>
              <a:spLocks noChangeShapeType="1"/>
            </p:cNvSpPr>
            <p:nvPr/>
          </p:nvSpPr>
          <p:spPr bwMode="auto">
            <a:xfrm>
              <a:off x="4076700" y="4524375"/>
              <a:ext cx="0" cy="503238"/>
            </a:xfrm>
            <a:prstGeom prst="line">
              <a:avLst/>
            </a:prstGeom>
            <a:noFill/>
            <a:ln w="38100">
              <a:solidFill>
                <a:schemeClr val="tx1"/>
              </a:solidFill>
              <a:prstDash val="sysDot"/>
              <a:round/>
              <a:headEnd/>
              <a:tailEnd type="triangle" w="med" len="med"/>
            </a:ln>
          </p:spPr>
          <p:txBody>
            <a:bodyPr wrap="none" anchor="ctr"/>
            <a:lstStyle/>
            <a:p>
              <a:pPr algn="ctr"/>
              <a:endParaRPr lang="zh-CN" altLang="en-US" sz="1600" b="1" dirty="0">
                <a:cs typeface="+mn-ea"/>
                <a:sym typeface="+mn-lt"/>
              </a:endParaRPr>
            </a:p>
          </p:txBody>
        </p:sp>
      </p:grpSp>
    </p:spTree>
    <p:extLst>
      <p:ext uri="{BB962C8B-B14F-4D97-AF65-F5344CB8AC3E}">
        <p14:creationId xmlns:p14="http://schemas.microsoft.com/office/powerpoint/2010/main" val="58753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项目</a:t>
            </a:r>
            <a:r>
              <a:rPr lang="en-US" altLang="zh-CN" dirty="0">
                <a:latin typeface="+mn-lt"/>
                <a:ea typeface="+mn-ea"/>
                <a:cs typeface="+mn-ea"/>
                <a:sym typeface="+mn-lt"/>
              </a:rPr>
              <a:t>4</a:t>
            </a:r>
            <a:r>
              <a:rPr lang="zh-CN" altLang="en-US" dirty="0">
                <a:latin typeface="+mn-lt"/>
                <a:ea typeface="+mn-ea"/>
                <a:cs typeface="+mn-ea"/>
                <a:sym typeface="+mn-lt"/>
              </a:rPr>
              <a:t>大议题</a:t>
            </a:r>
            <a:r>
              <a:rPr lang="zh-CN" altLang="en-US" b="0" dirty="0">
                <a:latin typeface="+mn-lt"/>
                <a:ea typeface="+mn-ea"/>
                <a:cs typeface="+mn-ea"/>
                <a:sym typeface="+mn-lt"/>
              </a:rPr>
              <a:t> </a:t>
            </a:r>
            <a:r>
              <a:rPr lang="en-US" altLang="zh-CN" b="0" dirty="0">
                <a:latin typeface="+mn-lt"/>
                <a:ea typeface="+mn-ea"/>
                <a:cs typeface="+mn-ea"/>
                <a:sym typeface="+mn-lt"/>
              </a:rPr>
              <a:t>– 3. </a:t>
            </a:r>
            <a:r>
              <a:rPr lang="zh-CN" altLang="en-US" b="0" dirty="0">
                <a:latin typeface="+mn-lt"/>
                <a:ea typeface="+mn-ea"/>
                <a:cs typeface="+mn-ea"/>
                <a:sym typeface="+mn-lt"/>
              </a:rPr>
              <a:t>生产过程透明化</a:t>
            </a:r>
          </a:p>
        </p:txBody>
      </p:sp>
      <p:sp>
        <p:nvSpPr>
          <p:cNvPr id="3" name="Content Placeholder 1"/>
          <p:cNvSpPr txBox="1">
            <a:spLocks/>
          </p:cNvSpPr>
          <p:nvPr/>
        </p:nvSpPr>
        <p:spPr>
          <a:xfrm>
            <a:off x="334964" y="749300"/>
            <a:ext cx="11857036" cy="5689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精确的，全程的信息追溯</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现状：自动测试的信息存于各自的测试机器，造成信息孤岛。人工采集的信息效率低，准确性差。</a:t>
            </a:r>
            <a:endParaRPr lang="en-US" altLang="zh-CN" sz="2000" kern="0" dirty="0">
              <a:cs typeface="+mn-ea"/>
              <a:sym typeface="+mn-lt"/>
            </a:endParaRPr>
          </a:p>
          <a:p>
            <a:pPr lvl="1" indent="-342900" eaLnBrk="0" hangingPunct="0">
              <a:lnSpc>
                <a:spcPct val="150000"/>
              </a:lnSpc>
              <a:spcBef>
                <a:spcPct val="50000"/>
              </a:spcBef>
              <a:buClr>
                <a:schemeClr val="tx1">
                  <a:lumMod val="75000"/>
                </a:schemeClr>
              </a:buClr>
              <a:buFont typeface="Wingdings" panose="05000000000000000000" pitchFamily="2" charset="2"/>
              <a:buChar char="l"/>
            </a:pPr>
            <a:r>
              <a:rPr lang="zh-CN" altLang="en-US" sz="2000" kern="0" dirty="0">
                <a:cs typeface="+mn-ea"/>
                <a:sym typeface="+mn-lt"/>
              </a:rPr>
              <a:t>目标：</a:t>
            </a:r>
            <a:r>
              <a:rPr lang="zh-CN" altLang="zh-CN" sz="2000" kern="0" dirty="0">
                <a:cs typeface="+mn-ea"/>
                <a:sym typeface="+mn-lt"/>
              </a:rPr>
              <a:t>可精准</a:t>
            </a:r>
            <a:r>
              <a:rPr lang="zh-CN" altLang="en-US" sz="2000" kern="0" dirty="0">
                <a:cs typeface="+mn-ea"/>
                <a:sym typeface="+mn-lt"/>
              </a:rPr>
              <a:t>实现</a:t>
            </a:r>
            <a:r>
              <a:rPr lang="zh-CN" altLang="zh-CN" sz="2000" kern="0" dirty="0">
                <a:cs typeface="+mn-ea"/>
                <a:sym typeface="+mn-lt"/>
              </a:rPr>
              <a:t>原材料追溯、</a:t>
            </a:r>
            <a:r>
              <a:rPr lang="en-US" altLang="zh-CN" sz="2000" kern="0" dirty="0">
                <a:cs typeface="+mn-ea"/>
                <a:sym typeface="+mn-lt"/>
              </a:rPr>
              <a:t>SMT</a:t>
            </a:r>
            <a:r>
              <a:rPr lang="zh-CN" altLang="en-US" sz="2000" kern="0" dirty="0">
                <a:cs typeface="+mn-ea"/>
                <a:sym typeface="+mn-lt"/>
              </a:rPr>
              <a:t>防错料、</a:t>
            </a:r>
            <a:r>
              <a:rPr lang="zh-CN" altLang="zh-CN" sz="2000" kern="0" dirty="0">
                <a:cs typeface="+mn-ea"/>
                <a:sym typeface="+mn-lt"/>
              </a:rPr>
              <a:t>生产过程追溯、生产制程文件追溯、生产环境追溯</a:t>
            </a:r>
            <a:r>
              <a:rPr lang="zh-CN" altLang="en-US" sz="2000" kern="0" dirty="0">
                <a:cs typeface="+mn-ea"/>
                <a:sym typeface="+mn-lt"/>
              </a:rPr>
              <a:t>、测试数据追溯</a:t>
            </a:r>
            <a:r>
              <a:rPr lang="zh-CN" altLang="zh-CN" sz="2000" kern="0" dirty="0">
                <a:cs typeface="+mn-ea"/>
                <a:sym typeface="+mn-lt"/>
              </a:rPr>
              <a:t>和生产设备追溯等管理。</a:t>
            </a:r>
            <a:endParaRPr lang="en-US" altLang="zh-CN" sz="2000" kern="0" dirty="0">
              <a:cs typeface="+mn-ea"/>
              <a:sym typeface="+mn-lt"/>
            </a:endParaRPr>
          </a:p>
          <a:p>
            <a:endParaRPr lang="zh-CN" altLang="en-US" sz="2000" dirty="0">
              <a:cs typeface="+mn-ea"/>
              <a:sym typeface="+mn-lt"/>
            </a:endParaRPr>
          </a:p>
        </p:txBody>
      </p:sp>
      <p:sp>
        <p:nvSpPr>
          <p:cNvPr id="5" name="Text Box 4"/>
          <p:cNvSpPr txBox="1">
            <a:spLocks noChangeArrowheads="1"/>
          </p:cNvSpPr>
          <p:nvPr/>
        </p:nvSpPr>
        <p:spPr bwMode="auto">
          <a:xfrm>
            <a:off x="3966041" y="4238642"/>
            <a:ext cx="1698160" cy="698500"/>
          </a:xfrm>
          <a:prstGeom prst="rect">
            <a:avLst/>
          </a:prstGeom>
          <a:solidFill>
            <a:srgbClr val="2775B6"/>
          </a:solidFill>
          <a:ln w="9525">
            <a:solidFill>
              <a:schemeClr val="bg1"/>
            </a:solidFill>
            <a:miter lim="800000"/>
            <a:headEnd/>
            <a:tailEnd/>
          </a:ln>
          <a:effectLst/>
        </p:spPr>
        <p:txBody>
          <a:bodyPr lIns="91194" tIns="45594" rIns="91194" bIns="45594" anchor="ctr" anchorCtr="0"/>
          <a:lstStyle/>
          <a:p>
            <a:pPr algn="ctr" eaLnBrk="0" hangingPunct="0">
              <a:spcBef>
                <a:spcPct val="0"/>
              </a:spcBef>
              <a:buClr>
                <a:schemeClr val="tx2"/>
              </a:buClr>
              <a:buFont typeface="Century Gothic" pitchFamily="34" charset="0"/>
              <a:buNone/>
            </a:pPr>
            <a:r>
              <a:rPr lang="zh-CN" altLang="en-US" sz="1500" dirty="0">
                <a:effectLst>
                  <a:outerShdw blurRad="38100" dist="38100" dir="2700000" algn="tl">
                    <a:srgbClr val="000000"/>
                  </a:outerShdw>
                </a:effectLst>
                <a:cs typeface="+mn-ea"/>
                <a:sym typeface="+mn-lt"/>
              </a:rPr>
              <a:t>哪些</a:t>
            </a:r>
            <a:r>
              <a:rPr lang="en-US" altLang="zh-CN" sz="1500" dirty="0">
                <a:effectLst>
                  <a:outerShdw blurRad="38100" dist="38100" dir="2700000" algn="tl">
                    <a:srgbClr val="000000"/>
                  </a:outerShdw>
                </a:effectLst>
                <a:cs typeface="+mn-ea"/>
                <a:sym typeface="+mn-lt"/>
              </a:rPr>
              <a:t>/</a:t>
            </a:r>
            <a:r>
              <a:rPr lang="zh-CN" altLang="en-US" sz="1500" dirty="0">
                <a:effectLst>
                  <a:outerShdw blurRad="38100" dist="38100" dir="2700000" algn="tl">
                    <a:srgbClr val="000000"/>
                  </a:outerShdw>
                </a:effectLst>
                <a:cs typeface="+mn-ea"/>
                <a:sym typeface="+mn-lt"/>
              </a:rPr>
              <a:t>批板子使用了这批原器件</a:t>
            </a:r>
            <a:r>
              <a:rPr lang="en-US" altLang="zh-CN" sz="1500" dirty="0">
                <a:effectLst>
                  <a:outerShdw blurRad="38100" dist="38100" dir="2700000" algn="tl">
                    <a:srgbClr val="000000"/>
                  </a:outerShdw>
                </a:effectLst>
                <a:cs typeface="+mn-ea"/>
                <a:sym typeface="+mn-lt"/>
              </a:rPr>
              <a:t>?</a:t>
            </a:r>
            <a:endParaRPr lang="en-US" altLang="zh-CN" sz="1500" b="0" dirty="0">
              <a:effectLst>
                <a:outerShdw blurRad="38100" dist="38100" dir="2700000" algn="tl">
                  <a:srgbClr val="000000"/>
                </a:outerShdw>
              </a:effectLst>
              <a:cs typeface="+mn-ea"/>
              <a:sym typeface="+mn-lt"/>
            </a:endParaRPr>
          </a:p>
        </p:txBody>
      </p:sp>
      <p:pic>
        <p:nvPicPr>
          <p:cNvPr id="14" name="图片 13"/>
          <p:cNvPicPr>
            <a:picLocks noChangeAspect="1"/>
          </p:cNvPicPr>
          <p:nvPr/>
        </p:nvPicPr>
        <p:blipFill>
          <a:blip r:embed="rId2"/>
          <a:stretch>
            <a:fillRect/>
          </a:stretch>
        </p:blipFill>
        <p:spPr>
          <a:xfrm>
            <a:off x="1192319" y="3703863"/>
            <a:ext cx="1937788" cy="1672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7142" y="2918792"/>
            <a:ext cx="2599408" cy="1373858"/>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77141" y="4911645"/>
            <a:ext cx="2622061" cy="1470664"/>
          </a:xfrm>
          <a:prstGeom prst="rect">
            <a:avLst/>
          </a:prstGeom>
        </p:spPr>
      </p:pic>
      <p:sp>
        <p:nvSpPr>
          <p:cNvPr id="17" name="Line 5"/>
          <p:cNvSpPr>
            <a:spLocks noChangeShapeType="1"/>
          </p:cNvSpPr>
          <p:nvPr/>
        </p:nvSpPr>
        <p:spPr bwMode="auto">
          <a:xfrm>
            <a:off x="3247023" y="4537885"/>
            <a:ext cx="404283"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pic>
        <p:nvPicPr>
          <p:cNvPr id="18" name="图片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1284" y="3969824"/>
            <a:ext cx="2317130" cy="1299634"/>
          </a:xfrm>
          <a:prstGeom prst="rect">
            <a:avLst/>
          </a:prstGeom>
        </p:spPr>
      </p:pic>
      <p:sp>
        <p:nvSpPr>
          <p:cNvPr id="19" name="Line 9"/>
          <p:cNvSpPr>
            <a:spLocks noChangeShapeType="1"/>
          </p:cNvSpPr>
          <p:nvPr/>
        </p:nvSpPr>
        <p:spPr bwMode="auto">
          <a:xfrm flipV="1">
            <a:off x="6078659" y="3969824"/>
            <a:ext cx="608571" cy="333212"/>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0" name="Line 10"/>
          <p:cNvSpPr>
            <a:spLocks noChangeShapeType="1"/>
          </p:cNvSpPr>
          <p:nvPr/>
        </p:nvSpPr>
        <p:spPr bwMode="auto">
          <a:xfrm flipV="1">
            <a:off x="6078660" y="4632520"/>
            <a:ext cx="3486254" cy="0"/>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1" name="Line 11"/>
          <p:cNvSpPr>
            <a:spLocks noChangeShapeType="1"/>
          </p:cNvSpPr>
          <p:nvPr/>
        </p:nvSpPr>
        <p:spPr bwMode="auto">
          <a:xfrm>
            <a:off x="6078660" y="4914223"/>
            <a:ext cx="611717" cy="227013"/>
          </a:xfrm>
          <a:prstGeom prst="line">
            <a:avLst/>
          </a:prstGeom>
          <a:noFill/>
          <a:ln w="9525">
            <a:solidFill>
              <a:schemeClr val="tx1"/>
            </a:solidFill>
            <a:round/>
            <a:headEnd/>
            <a:tailEnd type="triangle" w="med" len="med"/>
          </a:ln>
          <a:effectLst/>
        </p:spPr>
        <p:txBody>
          <a:bodyPr/>
          <a:lstStyle/>
          <a:p>
            <a:endParaRPr lang="zh-CN" altLang="en-US" dirty="0">
              <a:cs typeface="+mn-ea"/>
              <a:sym typeface="+mn-lt"/>
            </a:endParaRPr>
          </a:p>
        </p:txBody>
      </p:sp>
      <p:sp>
        <p:nvSpPr>
          <p:cNvPr id="22" name="矩形 21"/>
          <p:cNvSpPr/>
          <p:nvPr/>
        </p:nvSpPr>
        <p:spPr>
          <a:xfrm>
            <a:off x="6639577" y="2906092"/>
            <a:ext cx="2874537" cy="138424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矩形 22"/>
          <p:cNvSpPr/>
          <p:nvPr/>
        </p:nvSpPr>
        <p:spPr>
          <a:xfrm>
            <a:off x="6670706" y="4849827"/>
            <a:ext cx="2894208" cy="153248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p:cNvSpPr/>
          <p:nvPr/>
        </p:nvSpPr>
        <p:spPr>
          <a:xfrm>
            <a:off x="9600879" y="3845762"/>
            <a:ext cx="2497446" cy="153089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571732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项目</a:t>
            </a:r>
            <a:r>
              <a:rPr lang="en-US" altLang="zh-CN" dirty="0">
                <a:latin typeface="+mn-lt"/>
                <a:ea typeface="+mn-ea"/>
                <a:cs typeface="+mn-ea"/>
                <a:sym typeface="+mn-lt"/>
              </a:rPr>
              <a:t>4</a:t>
            </a:r>
            <a:r>
              <a:rPr lang="zh-CN" altLang="en-US" dirty="0">
                <a:latin typeface="+mn-lt"/>
                <a:ea typeface="+mn-ea"/>
                <a:cs typeface="+mn-ea"/>
                <a:sym typeface="+mn-lt"/>
              </a:rPr>
              <a:t>大议题</a:t>
            </a:r>
            <a:r>
              <a:rPr lang="zh-CN" altLang="en-US" b="0" dirty="0">
                <a:latin typeface="+mn-lt"/>
                <a:ea typeface="+mn-ea"/>
                <a:cs typeface="+mn-ea"/>
                <a:sym typeface="+mn-lt"/>
              </a:rPr>
              <a:t> </a:t>
            </a:r>
            <a:r>
              <a:rPr lang="en-US" altLang="zh-CN" b="0" dirty="0">
                <a:latin typeface="+mn-lt"/>
                <a:ea typeface="+mn-ea"/>
                <a:cs typeface="+mn-ea"/>
                <a:sym typeface="+mn-lt"/>
              </a:rPr>
              <a:t>– 4. </a:t>
            </a:r>
            <a:r>
              <a:rPr lang="zh-CN" altLang="en-US" b="0" dirty="0">
                <a:latin typeface="+mn-lt"/>
                <a:ea typeface="+mn-ea"/>
                <a:cs typeface="+mn-ea"/>
                <a:sym typeface="+mn-lt"/>
              </a:rPr>
              <a:t>实施全面质量管理</a:t>
            </a:r>
          </a:p>
        </p:txBody>
      </p:sp>
      <p:sp>
        <p:nvSpPr>
          <p:cNvPr id="6" name="矩形 5"/>
          <p:cNvSpPr/>
          <p:nvPr/>
        </p:nvSpPr>
        <p:spPr>
          <a:xfrm>
            <a:off x="334963" y="749300"/>
            <a:ext cx="11522073" cy="2192395"/>
          </a:xfrm>
          <a:prstGeom prst="rect">
            <a:avLst/>
          </a:prstGeom>
        </p:spPr>
        <p:txBody>
          <a:bodyPr wrap="square">
            <a:spAutoFit/>
          </a:bodyPr>
          <a:lstStyle/>
          <a:p>
            <a:pPr marL="342900" lvl="0" indent="-342900" eaLnBrk="0" fontAlgn="base" hangingPunct="0">
              <a:lnSpc>
                <a:spcPct val="150000"/>
              </a:lnSpc>
              <a:spcBef>
                <a:spcPct val="50000"/>
              </a:spcBef>
              <a:spcAft>
                <a:spcPct val="0"/>
              </a:spcAft>
              <a:buFont typeface="Wingdings" panose="05000000000000000000" pitchFamily="2" charset="2"/>
              <a:buChar char="l"/>
              <a:defRPr/>
            </a:pPr>
            <a:r>
              <a:rPr lang="zh-CN" altLang="en-US" sz="2000" kern="0" dirty="0">
                <a:cs typeface="+mn-ea"/>
                <a:sym typeface="+mn-lt"/>
              </a:rPr>
              <a:t>全面提升品质管理水平</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现状：手工检验，手工记录，发现问题时处理延迟较长</a:t>
            </a:r>
            <a:endParaRPr lang="en-US" altLang="zh-CN" sz="2000" kern="0" dirty="0">
              <a:cs typeface="+mn-ea"/>
              <a:sym typeface="+mn-lt"/>
            </a:endParaRPr>
          </a:p>
          <a:p>
            <a:pPr marL="800100" lvl="1" indent="-342900" eaLnBrk="0" hangingPunct="0">
              <a:lnSpc>
                <a:spcPct val="150000"/>
              </a:lnSpc>
              <a:spcBef>
                <a:spcPct val="50000"/>
              </a:spcBef>
              <a:buFont typeface="Wingdings" panose="05000000000000000000" pitchFamily="2" charset="2"/>
              <a:buChar char="l"/>
            </a:pPr>
            <a:r>
              <a:rPr lang="zh-CN" altLang="en-US" sz="2000" kern="0" dirty="0">
                <a:cs typeface="+mn-ea"/>
                <a:sym typeface="+mn-lt"/>
              </a:rPr>
              <a:t>目标：实时质量监控，由手工检验过渡到自动处理、实时控制。通过采集、分析、处理、积累的循环过程实现质量的持续改善。建立质量知识库。</a:t>
            </a:r>
            <a:endParaRPr lang="en-US" altLang="zh-CN" sz="2000" kern="0" dirty="0">
              <a:cs typeface="+mn-ea"/>
              <a:sym typeface="+mn-lt"/>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2028746327"/>
              </p:ext>
            </p:extLst>
          </p:nvPr>
        </p:nvGraphicFramePr>
        <p:xfrm>
          <a:off x="1346231" y="3429000"/>
          <a:ext cx="9426514" cy="2844035"/>
        </p:xfrm>
        <a:graphic>
          <a:graphicData uri="http://schemas.openxmlformats.org/presentationml/2006/ole">
            <mc:AlternateContent xmlns:mc="http://schemas.openxmlformats.org/markup-compatibility/2006">
              <mc:Choice xmlns:v="urn:schemas-microsoft-com:vml" Requires="v">
                <p:oleObj spid="_x0000_s44303" name="Visio" r:id="rId4" imgW="10544243" imgH="3181260" progId="Visio.Drawing.11">
                  <p:embed/>
                </p:oleObj>
              </mc:Choice>
              <mc:Fallback>
                <p:oleObj name="Visio" r:id="rId4" imgW="10544243" imgH="3181260" progId="Visio.Drawing.11">
                  <p:embed/>
                  <p:pic>
                    <p:nvPicPr>
                      <p:cNvPr id="9" name="Object 5"/>
                      <p:cNvPicPr>
                        <a:picLocks noChangeAspect="1" noChangeArrowheads="1"/>
                      </p:cNvPicPr>
                      <p:nvPr/>
                    </p:nvPicPr>
                    <p:blipFill>
                      <a:blip r:embed="rId5">
                        <a:alphaModFix/>
                      </a:blip>
                      <a:srcRect/>
                      <a:stretch>
                        <a:fillRect/>
                      </a:stretch>
                    </p:blipFill>
                    <p:spPr bwMode="auto">
                      <a:xfrm>
                        <a:off x="1346231" y="3429000"/>
                        <a:ext cx="9426514" cy="2844035"/>
                      </a:xfrm>
                      <a:prstGeom prst="rect">
                        <a:avLst/>
                      </a:prstGeom>
                      <a:solidFill>
                        <a:schemeClr val="tx1"/>
                      </a:solidFill>
                      <a:ln>
                        <a:noFill/>
                      </a:ln>
                      <a:effectLst/>
                    </p:spPr>
                  </p:pic>
                </p:oleObj>
              </mc:Fallback>
            </mc:AlternateContent>
          </a:graphicData>
        </a:graphic>
      </p:graphicFrame>
    </p:spTree>
    <p:extLst>
      <p:ext uri="{BB962C8B-B14F-4D97-AF65-F5344CB8AC3E}">
        <p14:creationId xmlns:p14="http://schemas.microsoft.com/office/powerpoint/2010/main" val="3198254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项目整体蓝图</a:t>
            </a: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452" y="931130"/>
            <a:ext cx="9180256" cy="5332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9523708" y="931130"/>
            <a:ext cx="2610940" cy="377827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有效的对生产管理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现场生产数据采集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物料管控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仓储管理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工艺信息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质量跟踪</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设备在线监控</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异常响应处理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方面进行实时监控</a:t>
            </a:r>
          </a:p>
        </p:txBody>
      </p:sp>
    </p:spTree>
    <p:extLst>
      <p:ext uri="{BB962C8B-B14F-4D97-AF65-F5344CB8AC3E}">
        <p14:creationId xmlns:p14="http://schemas.microsoft.com/office/powerpoint/2010/main" val="2035390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189735" y="4086660"/>
            <a:ext cx="1984583" cy="786590"/>
          </a:xfrm>
        </p:spPr>
        <p:txBody>
          <a:bodyPr wrap="square">
            <a:spAutoFit/>
          </a:bodyPr>
          <a:lstStyle/>
          <a:p>
            <a:pPr marL="0" indent="0" algn="ctr">
              <a:lnSpc>
                <a:spcPct val="80000"/>
              </a:lnSpc>
              <a:buNone/>
              <a:defRPr/>
            </a:pPr>
            <a:r>
              <a:rPr lang="zh-CN" altLang="en-US" sz="2200" kern="0" dirty="0">
                <a:solidFill>
                  <a:prstClr val="white"/>
                </a:solidFill>
                <a:latin typeface="+mn-lt"/>
                <a:ea typeface="+mn-ea"/>
                <a:cs typeface="+mn-ea"/>
                <a:sym typeface="+mn-lt"/>
              </a:rPr>
              <a:t>公司介绍</a:t>
            </a:r>
            <a:endParaRPr lang="en-US" altLang="zh-CN" sz="2200" kern="0" dirty="0">
              <a:solidFill>
                <a:prstClr val="white"/>
              </a:solidFill>
              <a:latin typeface="+mn-lt"/>
              <a:ea typeface="+mn-ea"/>
              <a:cs typeface="+mn-ea"/>
              <a:sym typeface="+mn-lt"/>
            </a:endParaRPr>
          </a:p>
          <a:p>
            <a:pPr marL="0" indent="0" algn="ctr">
              <a:lnSpc>
                <a:spcPct val="80000"/>
              </a:lnSpc>
              <a:buNone/>
              <a:defRPr/>
            </a:pPr>
            <a:r>
              <a:rPr lang="zh-CN" altLang="en-US" sz="2200" kern="0" dirty="0">
                <a:solidFill>
                  <a:prstClr val="white"/>
                </a:solidFill>
                <a:latin typeface="+mn-lt"/>
                <a:ea typeface="+mn-ea"/>
                <a:cs typeface="+mn-ea"/>
                <a:sym typeface="+mn-lt"/>
              </a:rPr>
              <a:t>及资质</a:t>
            </a:r>
          </a:p>
        </p:txBody>
      </p:sp>
      <p:sp>
        <p:nvSpPr>
          <p:cNvPr id="7" name="文本占位符 6">
            <a:extLst>
              <a:ext uri="{FF2B5EF4-FFF2-40B4-BE49-F238E27FC236}">
                <a16:creationId xmlns:a16="http://schemas.microsoft.com/office/drawing/2014/main" id="{8F9D260A-00A1-4450-82AA-047B672544AE}"/>
              </a:ext>
            </a:extLst>
          </p:cNvPr>
          <p:cNvSpPr>
            <a:spLocks noGrp="1"/>
          </p:cNvSpPr>
          <p:nvPr>
            <p:ph type="body" sz="quarter" idx="11"/>
          </p:nvPr>
        </p:nvSpPr>
        <p:spPr>
          <a:xfrm>
            <a:off x="7120931" y="4086660"/>
            <a:ext cx="1984583" cy="786590"/>
          </a:xfrm>
        </p:spPr>
        <p:txBody>
          <a:bodyPr>
            <a:normAutofit fontScale="92500" lnSpcReduction="10000"/>
          </a:bodyPr>
          <a:lstStyle/>
          <a:p>
            <a:pPr>
              <a:defRPr/>
            </a:pPr>
            <a:r>
              <a:rPr lang="en-US" altLang="zh-CN" kern="0" dirty="0" err="1">
                <a:solidFill>
                  <a:prstClr val="white"/>
                </a:solidFill>
                <a:latin typeface="+mn-lt"/>
                <a:ea typeface="+mn-ea"/>
                <a:cs typeface="+mn-ea"/>
                <a:sym typeface="+mn-lt"/>
              </a:rPr>
              <a:t>JapserMES</a:t>
            </a:r>
            <a:endParaRPr lang="en-US" altLang="zh-CN" kern="0" dirty="0">
              <a:solidFill>
                <a:prstClr val="white"/>
              </a:solidFill>
              <a:latin typeface="+mn-lt"/>
              <a:ea typeface="+mn-ea"/>
              <a:cs typeface="+mn-ea"/>
              <a:sym typeface="+mn-lt"/>
            </a:endParaRPr>
          </a:p>
          <a:p>
            <a:pPr>
              <a:defRPr/>
            </a:pPr>
            <a:r>
              <a:rPr lang="zh-CN" altLang="en-US" kern="0" dirty="0">
                <a:solidFill>
                  <a:prstClr val="white"/>
                </a:solidFill>
                <a:latin typeface="+mn-lt"/>
                <a:ea typeface="+mn-ea"/>
                <a:cs typeface="+mn-ea"/>
                <a:sym typeface="+mn-lt"/>
              </a:rPr>
              <a:t>平台介绍</a:t>
            </a:r>
          </a:p>
        </p:txBody>
      </p:sp>
      <p:sp>
        <p:nvSpPr>
          <p:cNvPr id="9" name="文本占位符 8">
            <a:extLst>
              <a:ext uri="{FF2B5EF4-FFF2-40B4-BE49-F238E27FC236}">
                <a16:creationId xmlns:a16="http://schemas.microsoft.com/office/drawing/2014/main" id="{DFE6295C-8340-46F9-B0FE-FADDF5D04E19}"/>
              </a:ext>
            </a:extLst>
          </p:cNvPr>
          <p:cNvSpPr>
            <a:spLocks noGrp="1"/>
          </p:cNvSpPr>
          <p:nvPr>
            <p:ph type="body" sz="quarter" idx="13"/>
          </p:nvPr>
        </p:nvSpPr>
        <p:spPr>
          <a:xfrm>
            <a:off x="4810533" y="4086660"/>
            <a:ext cx="1984583" cy="786590"/>
          </a:xfrm>
        </p:spPr>
        <p:txBody>
          <a:bodyPr>
            <a:noAutofit/>
          </a:bodyPr>
          <a:lstStyle/>
          <a:p>
            <a:pPr>
              <a:lnSpc>
                <a:spcPct val="100000"/>
              </a:lnSpc>
              <a:defRPr/>
            </a:pPr>
            <a:r>
              <a:rPr lang="zh-CN" altLang="en-US" sz="2200" kern="0" dirty="0">
                <a:solidFill>
                  <a:prstClr val="white"/>
                </a:solidFill>
                <a:latin typeface="+mn-lt"/>
                <a:ea typeface="+mn-ea"/>
                <a:cs typeface="+mn-ea"/>
                <a:sym typeface="+mn-lt"/>
              </a:rPr>
              <a:t>项目实施规划</a:t>
            </a:r>
            <a:endParaRPr lang="en-US" altLang="zh-CN" sz="2200" kern="0" dirty="0">
              <a:solidFill>
                <a:prstClr val="white"/>
              </a:solidFill>
              <a:latin typeface="+mn-lt"/>
              <a:ea typeface="+mn-ea"/>
              <a:cs typeface="+mn-ea"/>
              <a:sym typeface="+mn-lt"/>
            </a:endParaRPr>
          </a:p>
        </p:txBody>
      </p:sp>
      <p:sp>
        <p:nvSpPr>
          <p:cNvPr id="10" name="文本占位符 9">
            <a:extLst>
              <a:ext uri="{FF2B5EF4-FFF2-40B4-BE49-F238E27FC236}">
                <a16:creationId xmlns:a16="http://schemas.microsoft.com/office/drawing/2014/main" id="{D94C5042-29BD-4E28-B540-C7666904C6E5}"/>
              </a:ext>
            </a:extLst>
          </p:cNvPr>
          <p:cNvSpPr>
            <a:spLocks noGrp="1"/>
          </p:cNvSpPr>
          <p:nvPr>
            <p:ph type="body" sz="quarter" idx="14"/>
          </p:nvPr>
        </p:nvSpPr>
        <p:spPr>
          <a:xfrm>
            <a:off x="818787" y="2997131"/>
            <a:ext cx="726481" cy="1089529"/>
          </a:xfrm>
        </p:spPr>
        <p:txBody>
          <a:bodyPr/>
          <a:lstStyle/>
          <a:p>
            <a:pPr marL="0" indent="0">
              <a:buNone/>
            </a:pPr>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1" name="文本占位符 10">
            <a:extLst>
              <a:ext uri="{FF2B5EF4-FFF2-40B4-BE49-F238E27FC236}">
                <a16:creationId xmlns:a16="http://schemas.microsoft.com/office/drawing/2014/main" id="{FDFF0413-9E4F-48D7-85B8-F39FCE7B94C1}"/>
              </a:ext>
            </a:extLst>
          </p:cNvPr>
          <p:cNvSpPr>
            <a:spLocks noGrp="1"/>
          </p:cNvSpPr>
          <p:nvPr>
            <p:ph type="body" sz="quarter" idx="15"/>
          </p:nvPr>
        </p:nvSpPr>
        <p:spPr>
          <a:xfrm>
            <a:off x="7749983" y="2997131"/>
            <a:ext cx="726481" cy="1089529"/>
          </a:xfrm>
        </p:spPr>
        <p:txBody>
          <a:bodyPr/>
          <a:lstStyle/>
          <a:p>
            <a:pPr marL="0" indent="0">
              <a:buNone/>
            </a:pPr>
            <a:r>
              <a:rPr lang="en-US" altLang="zh-CN" dirty="0">
                <a:latin typeface="+mn-lt"/>
                <a:ea typeface="+mn-ea"/>
                <a:cs typeface="+mn-ea"/>
                <a:sym typeface="+mn-lt"/>
              </a:rPr>
              <a:t>4</a:t>
            </a:r>
            <a:endParaRPr lang="zh-CN" altLang="en-US" dirty="0">
              <a:latin typeface="+mn-lt"/>
              <a:ea typeface="+mn-ea"/>
              <a:cs typeface="+mn-ea"/>
              <a:sym typeface="+mn-lt"/>
            </a:endParaRPr>
          </a:p>
        </p:txBody>
      </p:sp>
      <p:sp>
        <p:nvSpPr>
          <p:cNvPr id="12" name="文本占位符 11">
            <a:extLst>
              <a:ext uri="{FF2B5EF4-FFF2-40B4-BE49-F238E27FC236}">
                <a16:creationId xmlns:a16="http://schemas.microsoft.com/office/drawing/2014/main" id="{17129D23-51DE-4654-BAA2-B2F09ABED36E}"/>
              </a:ext>
            </a:extLst>
          </p:cNvPr>
          <p:cNvSpPr>
            <a:spLocks noGrp="1"/>
          </p:cNvSpPr>
          <p:nvPr>
            <p:ph type="body" sz="quarter" idx="16"/>
          </p:nvPr>
        </p:nvSpPr>
        <p:spPr>
          <a:xfrm>
            <a:off x="3129186" y="2997131"/>
            <a:ext cx="726481" cy="1089529"/>
          </a:xfrm>
        </p:spPr>
        <p:txBody>
          <a:bodyPr/>
          <a:lstStyle/>
          <a:p>
            <a:pPr marL="0" indent="0">
              <a:buNone/>
            </a:pPr>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13"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5439585" y="2997131"/>
            <a:ext cx="726481" cy="1089529"/>
          </a:xfrm>
        </p:spPr>
        <p:txBody>
          <a:bodyPr/>
          <a:lstStyle/>
          <a:p>
            <a:pPr marL="0" indent="0">
              <a:buNone/>
            </a:pPr>
            <a:r>
              <a:rPr lang="en-US" altLang="zh-CN" dirty="0">
                <a:latin typeface="+mn-lt"/>
                <a:ea typeface="+mn-ea"/>
                <a:cs typeface="+mn-ea"/>
                <a:sym typeface="+mn-lt"/>
              </a:rPr>
              <a:t>3</a:t>
            </a:r>
            <a:endParaRPr lang="zh-CN" altLang="en-US" dirty="0">
              <a:latin typeface="+mn-lt"/>
              <a:ea typeface="+mn-ea"/>
              <a:cs typeface="+mn-ea"/>
              <a:sym typeface="+mn-lt"/>
            </a:endParaRPr>
          </a:p>
        </p:txBody>
      </p:sp>
      <p:sp>
        <p:nvSpPr>
          <p:cNvPr id="14" name="文本占位符 12">
            <a:extLst>
              <a:ext uri="{FF2B5EF4-FFF2-40B4-BE49-F238E27FC236}">
                <a16:creationId xmlns:a16="http://schemas.microsoft.com/office/drawing/2014/main" id="{65BCC49E-9783-47A5-91D0-6DC1C5BEA1D1}"/>
              </a:ext>
            </a:extLst>
          </p:cNvPr>
          <p:cNvSpPr>
            <a:spLocks noGrp="1"/>
          </p:cNvSpPr>
          <p:nvPr>
            <p:ph type="body" sz="quarter" idx="17"/>
          </p:nvPr>
        </p:nvSpPr>
        <p:spPr>
          <a:xfrm>
            <a:off x="10060381" y="2997131"/>
            <a:ext cx="726481" cy="1089529"/>
          </a:xfrm>
        </p:spPr>
        <p:txBody>
          <a:bodyPr/>
          <a:lstStyle/>
          <a:p>
            <a:pPr marL="0" indent="0">
              <a:buNone/>
            </a:pPr>
            <a:r>
              <a:rPr lang="en-US" altLang="zh-CN" dirty="0">
                <a:latin typeface="+mn-lt"/>
                <a:ea typeface="+mn-ea"/>
                <a:cs typeface="+mn-ea"/>
                <a:sym typeface="+mn-lt"/>
              </a:rPr>
              <a:t>5</a:t>
            </a:r>
            <a:endParaRPr lang="zh-CN" altLang="en-US" dirty="0">
              <a:latin typeface="+mn-lt"/>
              <a:ea typeface="+mn-ea"/>
              <a:cs typeface="+mn-ea"/>
              <a:sym typeface="+mn-lt"/>
            </a:endParaRPr>
          </a:p>
        </p:txBody>
      </p:sp>
      <p:sp>
        <p:nvSpPr>
          <p:cNvPr id="15" name="文本占位符 5">
            <a:extLst>
              <a:ext uri="{FF2B5EF4-FFF2-40B4-BE49-F238E27FC236}">
                <a16:creationId xmlns:a16="http://schemas.microsoft.com/office/drawing/2014/main" id="{90EBA451-902C-454B-88AE-FC90CEC15603}"/>
              </a:ext>
            </a:extLst>
          </p:cNvPr>
          <p:cNvSpPr>
            <a:spLocks noGrp="1"/>
          </p:cNvSpPr>
          <p:nvPr>
            <p:ph type="body" sz="quarter" idx="10"/>
          </p:nvPr>
        </p:nvSpPr>
        <p:spPr>
          <a:xfrm>
            <a:off x="9431329" y="4086660"/>
            <a:ext cx="1984584" cy="786590"/>
          </a:xfrm>
        </p:spPr>
        <p:txBody>
          <a:bodyPr>
            <a:normAutofit fontScale="92500" lnSpcReduction="10000"/>
          </a:bodyPr>
          <a:lstStyle/>
          <a:p>
            <a:pPr marL="0" indent="0" algn="ctr">
              <a:buNone/>
              <a:defRPr/>
            </a:pPr>
            <a:r>
              <a:rPr lang="en-US" altLang="zh-CN" kern="0" dirty="0">
                <a:solidFill>
                  <a:prstClr val="white"/>
                </a:solidFill>
                <a:latin typeface="+mn-lt"/>
                <a:ea typeface="+mn-ea"/>
                <a:cs typeface="+mn-ea"/>
                <a:sym typeface="+mn-lt"/>
              </a:rPr>
              <a:t>QA</a:t>
            </a:r>
          </a:p>
          <a:p>
            <a:pPr marL="0" indent="0" algn="ctr">
              <a:buNone/>
              <a:defRPr/>
            </a:pPr>
            <a:r>
              <a:rPr lang="zh-CN" altLang="en-US" kern="0" dirty="0">
                <a:solidFill>
                  <a:prstClr val="white"/>
                </a:solidFill>
                <a:latin typeface="+mn-lt"/>
                <a:ea typeface="+mn-ea"/>
                <a:cs typeface="+mn-ea"/>
                <a:sym typeface="+mn-lt"/>
              </a:rPr>
              <a:t>讨论交流</a:t>
            </a:r>
          </a:p>
        </p:txBody>
      </p:sp>
      <p:sp>
        <p:nvSpPr>
          <p:cNvPr id="2" name="文本占位符 1"/>
          <p:cNvSpPr>
            <a:spLocks noGrp="1"/>
          </p:cNvSpPr>
          <p:nvPr>
            <p:ph type="body" sz="quarter" idx="12"/>
          </p:nvPr>
        </p:nvSpPr>
        <p:spPr>
          <a:xfrm>
            <a:off x="2500134" y="4086660"/>
            <a:ext cx="1984583" cy="798139"/>
          </a:xfrm>
        </p:spPr>
        <p:txBody>
          <a:bodyPr>
            <a:noAutofit/>
          </a:bodyPr>
          <a:lstStyle/>
          <a:p>
            <a:pPr>
              <a:defRPr/>
            </a:pPr>
            <a:r>
              <a:rPr lang="zh-CN" altLang="en-US" sz="2000" dirty="0">
                <a:latin typeface="+mn-lt"/>
                <a:ea typeface="+mn-ea"/>
                <a:cs typeface="+mn-ea"/>
                <a:sym typeface="+mn-lt"/>
              </a:rPr>
              <a:t>斯达半导体</a:t>
            </a:r>
            <a:br>
              <a:rPr lang="en-US" altLang="zh-CN" sz="2000" dirty="0">
                <a:latin typeface="+mn-lt"/>
                <a:ea typeface="+mn-ea"/>
                <a:cs typeface="+mn-ea"/>
                <a:sym typeface="+mn-lt"/>
              </a:rPr>
            </a:br>
            <a:r>
              <a:rPr lang="zh-CN" altLang="en-US" sz="2000" dirty="0">
                <a:latin typeface="+mn-lt"/>
                <a:ea typeface="+mn-ea"/>
                <a:cs typeface="+mn-ea"/>
                <a:sym typeface="+mn-lt"/>
              </a:rPr>
              <a:t>生产制造管理系统解决方案</a:t>
            </a:r>
            <a:endParaRPr lang="zh-CN" altLang="en-US" sz="2200" kern="0" dirty="0">
              <a:solidFill>
                <a:prstClr val="white"/>
              </a:solidFill>
              <a:latin typeface="+mn-lt"/>
              <a:ea typeface="+mn-ea"/>
              <a:cs typeface="+mn-ea"/>
              <a:sym typeface="+mn-lt"/>
            </a:endParaRPr>
          </a:p>
        </p:txBody>
      </p:sp>
    </p:spTree>
    <p:extLst>
      <p:ext uri="{BB962C8B-B14F-4D97-AF65-F5344CB8AC3E}">
        <p14:creationId xmlns:p14="http://schemas.microsoft.com/office/powerpoint/2010/main" val="3392481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520774" y="187026"/>
            <a:ext cx="11268886" cy="635520"/>
          </a:xfrm>
          <a:prstGeom prst="rect">
            <a:avLst/>
          </a:prstGeom>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dirty="0">
                <a:latin typeface="+mn-lt"/>
                <a:ea typeface="+mn-ea"/>
                <a:cs typeface="+mn-ea"/>
                <a:sym typeface="+mn-lt"/>
              </a:rPr>
              <a:t>项目实施规划</a:t>
            </a:r>
            <a:endParaRPr lang="zh-CN" altLang="en-US" sz="4000" b="0" dirty="0">
              <a:solidFill>
                <a:srgbClr val="FF0000"/>
              </a:solidFill>
              <a:latin typeface="+mn-lt"/>
              <a:ea typeface="+mn-ea"/>
              <a:cs typeface="+mn-ea"/>
              <a:sym typeface="+mn-lt"/>
            </a:endParaRPr>
          </a:p>
        </p:txBody>
      </p:sp>
      <p:grpSp>
        <p:nvGrpSpPr>
          <p:cNvPr id="2" name="组合 1">
            <a:extLst>
              <a:ext uri="{FF2B5EF4-FFF2-40B4-BE49-F238E27FC236}">
                <a16:creationId xmlns:a16="http://schemas.microsoft.com/office/drawing/2014/main" id="{C9BA7861-B518-4B15-B5DB-1AC582EC4B90}"/>
              </a:ext>
            </a:extLst>
          </p:cNvPr>
          <p:cNvGrpSpPr/>
          <p:nvPr/>
        </p:nvGrpSpPr>
        <p:grpSpPr>
          <a:xfrm>
            <a:off x="334963" y="1234860"/>
            <a:ext cx="11548425" cy="4809324"/>
            <a:chOff x="280800" y="1386250"/>
            <a:chExt cx="10712741" cy="4461305"/>
          </a:xfrm>
        </p:grpSpPr>
        <p:sp>
          <p:nvSpPr>
            <p:cNvPr id="32" name="矩形 31"/>
            <p:cNvSpPr/>
            <p:nvPr/>
          </p:nvSpPr>
          <p:spPr>
            <a:xfrm>
              <a:off x="280800" y="1386250"/>
              <a:ext cx="1626485" cy="468052"/>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实施范围</a:t>
              </a:r>
            </a:p>
          </p:txBody>
        </p:sp>
        <p:sp>
          <p:nvSpPr>
            <p:cNvPr id="33" name="TextBox 32"/>
            <p:cNvSpPr txBox="1"/>
            <p:nvPr/>
          </p:nvSpPr>
          <p:spPr>
            <a:xfrm>
              <a:off x="2124000" y="1414454"/>
              <a:ext cx="8862744" cy="439848"/>
            </a:xfrm>
            <a:prstGeom prst="rect">
              <a:avLst/>
            </a:prstGeom>
            <a:solidFill>
              <a:srgbClr val="2775B6"/>
            </a:solidFill>
          </p:spPr>
          <p:txBody>
            <a:bodyPr wrap="square" anchor="ctr">
              <a:noAutofit/>
            </a:bodyPr>
            <a:lstStyle>
              <a:defPPr>
                <a:defRPr lang="zh-CN"/>
              </a:defPPr>
              <a:lvl1pPr>
                <a:defRPr sz="1400">
                  <a:solidFill>
                    <a:schemeClr val="bg2">
                      <a:lumMod val="10000"/>
                    </a:schemeClr>
                  </a:solidFill>
                  <a:latin typeface="微软雅黑" panose="020B0503020204020204" pitchFamily="34" charset="-122"/>
                  <a:ea typeface="微软雅黑" panose="020B0503020204020204" pitchFamily="34" charset="-122"/>
                </a:defRPr>
              </a:lvl1pPr>
            </a:lstStyle>
            <a:p>
              <a:r>
                <a:rPr lang="zh-CN" altLang="en-US" dirty="0">
                  <a:solidFill>
                    <a:schemeClr val="tx1"/>
                  </a:solidFill>
                  <a:effectLst>
                    <a:outerShdw blurRad="38100" dist="38100" dir="2700000" algn="tl">
                      <a:srgbClr val="000000"/>
                    </a:outerShdw>
                  </a:effectLst>
                  <a:latin typeface="+mn-lt"/>
                  <a:ea typeface="+mn-ea"/>
                  <a:cs typeface="+mn-ea"/>
                  <a:sym typeface="+mn-lt"/>
                </a:rPr>
                <a:t>嘉兴工厂 、上海工厂</a:t>
              </a:r>
            </a:p>
          </p:txBody>
        </p:sp>
        <p:sp>
          <p:nvSpPr>
            <p:cNvPr id="34" name="矩形 33"/>
            <p:cNvSpPr/>
            <p:nvPr/>
          </p:nvSpPr>
          <p:spPr>
            <a:xfrm>
              <a:off x="280800" y="2052335"/>
              <a:ext cx="1626485" cy="2375790"/>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功能范围</a:t>
              </a:r>
            </a:p>
          </p:txBody>
        </p:sp>
        <p:sp>
          <p:nvSpPr>
            <p:cNvPr id="35" name="TextBox 34"/>
            <p:cNvSpPr txBox="1"/>
            <p:nvPr/>
          </p:nvSpPr>
          <p:spPr>
            <a:xfrm>
              <a:off x="2124000" y="2052336"/>
              <a:ext cx="8869541" cy="2375789"/>
            </a:xfrm>
            <a:prstGeom prst="rect">
              <a:avLst/>
            </a:prstGeom>
            <a:solidFill>
              <a:schemeClr val="tx1">
                <a:lumMod val="20000"/>
                <a:lumOff val="80000"/>
              </a:schemeClr>
            </a:solidFill>
          </p:spPr>
          <p:txBody>
            <a:bodyPr wrap="square" rtlCol="0" anchor="ctr">
              <a:noAutofit/>
            </a:bodyPr>
            <a:lstStyle/>
            <a:p>
              <a:pPr>
                <a:lnSpc>
                  <a:spcPct val="150000"/>
                </a:lnSpc>
              </a:pPr>
              <a:r>
                <a:rPr lang="zh-CN" altLang="en-US" sz="1600" dirty="0">
                  <a:solidFill>
                    <a:schemeClr val="bg2">
                      <a:lumMod val="10000"/>
                    </a:schemeClr>
                  </a:solidFill>
                  <a:cs typeface="+mn-ea"/>
                  <a:sym typeface="+mn-lt"/>
                </a:rPr>
                <a:t>工厂建模  基础数据配置  计划管理（工单管理）  物料追溯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物料条码管控（芯片、半成品、成品）  质量管理（设备质检</a:t>
              </a:r>
              <a:r>
                <a:rPr lang="en-US" altLang="zh-CN" sz="1600" dirty="0">
                  <a:solidFill>
                    <a:schemeClr val="bg2">
                      <a:lumMod val="10000"/>
                    </a:schemeClr>
                  </a:solidFill>
                  <a:cs typeface="+mn-ea"/>
                  <a:sym typeface="+mn-lt"/>
                </a:rPr>
                <a:t>&amp;</a:t>
              </a:r>
              <a:r>
                <a:rPr lang="zh-CN" altLang="en-US" sz="1600" dirty="0">
                  <a:solidFill>
                    <a:schemeClr val="bg2">
                      <a:lumMod val="10000"/>
                    </a:schemeClr>
                  </a:solidFill>
                  <a:cs typeface="+mn-ea"/>
                  <a:sym typeface="+mn-lt"/>
                </a:rPr>
                <a:t>人工质检）   生产执行采集  </a:t>
              </a:r>
              <a:endParaRPr lang="en-US" altLang="zh-CN" sz="1600" dirty="0">
                <a:solidFill>
                  <a:schemeClr val="bg2">
                    <a:lumMod val="10000"/>
                  </a:schemeClr>
                </a:solidFill>
                <a:cs typeface="+mn-ea"/>
                <a:sym typeface="+mn-lt"/>
              </a:endParaRPr>
            </a:p>
            <a:p>
              <a:pPr>
                <a:lnSpc>
                  <a:spcPct val="150000"/>
                </a:lnSpc>
              </a:pPr>
              <a:r>
                <a:rPr lang="zh-CN" altLang="en-US" sz="1600" dirty="0">
                  <a:solidFill>
                    <a:schemeClr val="bg2">
                      <a:lumMod val="10000"/>
                    </a:schemeClr>
                  </a:solidFill>
                  <a:cs typeface="+mn-ea"/>
                  <a:sym typeface="+mn-lt"/>
                </a:rPr>
                <a:t>电子作业指导书（</a:t>
              </a:r>
              <a:r>
                <a:rPr lang="en-US" altLang="zh-CN" sz="1600" dirty="0">
                  <a:solidFill>
                    <a:schemeClr val="bg2">
                      <a:lumMod val="10000"/>
                    </a:schemeClr>
                  </a:solidFill>
                  <a:cs typeface="+mn-ea"/>
                  <a:sym typeface="+mn-lt"/>
                </a:rPr>
                <a:t>E-SOP</a:t>
              </a:r>
              <a:r>
                <a:rPr lang="zh-CN" altLang="en-US" sz="1600" dirty="0">
                  <a:solidFill>
                    <a:schemeClr val="bg2">
                      <a:lumMod val="10000"/>
                    </a:schemeClr>
                  </a:solidFill>
                  <a:cs typeface="+mn-ea"/>
                  <a:sym typeface="+mn-lt"/>
                </a:rPr>
                <a:t>）  混线生产（切换工单） 成品出入库  物料出入库  盘点管理</a:t>
              </a:r>
              <a:endParaRPr lang="en-US" altLang="zh-CN" sz="1600" dirty="0">
                <a:solidFill>
                  <a:srgbClr val="2775B6"/>
                </a:solidFill>
                <a:cs typeface="+mn-ea"/>
                <a:sym typeface="+mn-lt"/>
              </a:endParaRPr>
            </a:p>
            <a:p>
              <a:pPr>
                <a:lnSpc>
                  <a:spcPct val="150000"/>
                </a:lnSpc>
              </a:pPr>
              <a:r>
                <a:rPr lang="zh-CN" altLang="en-US" sz="1600" dirty="0">
                  <a:solidFill>
                    <a:schemeClr val="bg2">
                      <a:lumMod val="10000"/>
                    </a:schemeClr>
                  </a:solidFill>
                  <a:cs typeface="+mn-ea"/>
                  <a:sym typeface="+mn-lt"/>
                </a:rPr>
                <a:t>设备管理  治工具管理  系统集成  </a:t>
              </a:r>
              <a:r>
                <a:rPr lang="en-US" altLang="zh-CN" sz="1600" dirty="0">
                  <a:solidFill>
                    <a:schemeClr val="bg2">
                      <a:lumMod val="10000"/>
                    </a:schemeClr>
                  </a:solidFill>
                  <a:cs typeface="+mn-ea"/>
                  <a:sym typeface="+mn-lt"/>
                </a:rPr>
                <a:t>MRP</a:t>
              </a:r>
              <a:r>
                <a:rPr lang="zh-CN" altLang="en-US" sz="1600" dirty="0">
                  <a:solidFill>
                    <a:schemeClr val="bg2">
                      <a:lumMod val="10000"/>
                    </a:schemeClr>
                  </a:solidFill>
                  <a:cs typeface="+mn-ea"/>
                  <a:sym typeface="+mn-lt"/>
                </a:rPr>
                <a:t>（物料需求计划） 报表管理</a:t>
              </a:r>
              <a:endParaRPr lang="en-US" altLang="zh-CN" sz="1600" b="1" dirty="0">
                <a:solidFill>
                  <a:srgbClr val="2775B6"/>
                </a:solidFill>
                <a:cs typeface="+mn-ea"/>
                <a:sym typeface="+mn-lt"/>
              </a:endParaRPr>
            </a:p>
            <a:p>
              <a:pPr>
                <a:lnSpc>
                  <a:spcPct val="150000"/>
                </a:lnSpc>
              </a:pPr>
              <a:endParaRPr lang="en-US" altLang="zh-CN" sz="1600" dirty="0">
                <a:solidFill>
                  <a:schemeClr val="bg2">
                    <a:lumMod val="10000"/>
                  </a:schemeClr>
                </a:solidFill>
                <a:cs typeface="+mn-ea"/>
                <a:sym typeface="+mn-lt"/>
              </a:endParaRPr>
            </a:p>
            <a:p>
              <a:pPr>
                <a:lnSpc>
                  <a:spcPct val="150000"/>
                </a:lnSpc>
              </a:pPr>
              <a:r>
                <a:rPr lang="zh-CN" altLang="en-US" sz="1600" b="1" dirty="0">
                  <a:solidFill>
                    <a:srgbClr val="2775B6"/>
                  </a:solidFill>
                  <a:cs typeface="+mn-ea"/>
                  <a:sym typeface="+mn-lt"/>
                </a:rPr>
                <a:t>硬件集成   设备联机    异常处理</a:t>
              </a:r>
              <a:endParaRPr lang="en-US" altLang="zh-CN" sz="1600" b="1" dirty="0">
                <a:solidFill>
                  <a:srgbClr val="2775B6"/>
                </a:solidFill>
                <a:cs typeface="+mn-ea"/>
                <a:sym typeface="+mn-lt"/>
              </a:endParaRPr>
            </a:p>
          </p:txBody>
        </p:sp>
        <p:sp>
          <p:nvSpPr>
            <p:cNvPr id="37" name="矩形 36"/>
            <p:cNvSpPr/>
            <p:nvPr/>
          </p:nvSpPr>
          <p:spPr>
            <a:xfrm>
              <a:off x="280800" y="4623419"/>
              <a:ext cx="1626485" cy="1224136"/>
            </a:xfrm>
            <a:prstGeom prst="rect">
              <a:avLst/>
            </a:prstGeom>
            <a:solidFill>
              <a:srgbClr val="DE3031">
                <a:alpha val="59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实施周期</a:t>
              </a:r>
            </a:p>
          </p:txBody>
        </p:sp>
        <p:sp>
          <p:nvSpPr>
            <p:cNvPr id="38" name="矩形 37"/>
            <p:cNvSpPr/>
            <p:nvPr/>
          </p:nvSpPr>
          <p:spPr>
            <a:xfrm>
              <a:off x="2117202" y="4642669"/>
              <a:ext cx="8869542" cy="1204886"/>
            </a:xfrm>
            <a:prstGeom prst="rect">
              <a:avLst/>
            </a:prstGeom>
            <a:solidFill>
              <a:srgbClr val="2775B6"/>
            </a:solidFill>
          </p:spPr>
          <p:txBody>
            <a:bodyPr wrap="square" anchor="ctr">
              <a:noAutofit/>
            </a:bodyPr>
            <a:lstStyle/>
            <a:p>
              <a:r>
                <a:rPr lang="zh-CN" altLang="en-US" sz="1400" dirty="0">
                  <a:effectLst>
                    <a:outerShdw blurRad="38100" dist="38100" dir="2700000" algn="tl">
                      <a:srgbClr val="000000"/>
                    </a:outerShdw>
                  </a:effectLst>
                  <a:cs typeface="+mn-ea"/>
                  <a:sym typeface="+mn-lt"/>
                </a:rPr>
                <a:t>第一阶段：</a:t>
              </a:r>
              <a:r>
                <a:rPr lang="en-US" altLang="zh-CN" sz="1400" dirty="0">
                  <a:effectLst>
                    <a:outerShdw blurRad="38100" dist="38100" dir="2700000" algn="tl">
                      <a:srgbClr val="000000"/>
                    </a:outerShdw>
                  </a:effectLst>
                  <a:cs typeface="+mn-ea"/>
                  <a:sym typeface="+mn-lt"/>
                </a:rPr>
                <a:t>2020</a:t>
              </a:r>
              <a:r>
                <a:rPr lang="zh-CN" altLang="zh-CN"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10</a:t>
              </a:r>
              <a:r>
                <a:rPr lang="zh-CN" altLang="zh-CN" sz="1400" dirty="0">
                  <a:effectLst>
                    <a:outerShdw blurRad="38100" dist="38100" dir="2700000" algn="tl">
                      <a:srgbClr val="000000"/>
                    </a:outerShdw>
                  </a:effectLst>
                  <a:cs typeface="+mn-ea"/>
                  <a:sym typeface="+mn-lt"/>
                </a:rPr>
                <a:t>月</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日</a:t>
              </a:r>
              <a:r>
                <a:rPr lang="zh-CN" altLang="zh-CN" sz="1400" dirty="0">
                  <a:effectLst>
                    <a:outerShdw blurRad="38100" dist="38100" dir="2700000" algn="tl">
                      <a:srgbClr val="000000"/>
                    </a:outerShdw>
                  </a:effectLst>
                  <a:cs typeface="+mn-ea"/>
                  <a:sym typeface="+mn-lt"/>
                </a:rPr>
                <a:t>开始</a:t>
              </a:r>
              <a:r>
                <a:rPr lang="zh-CN" altLang="en-US" sz="1400" dirty="0">
                  <a:effectLst>
                    <a:outerShdw blurRad="38100" dist="38100" dir="2700000" algn="tl">
                      <a:srgbClr val="000000"/>
                    </a:outerShdw>
                  </a:effectLst>
                  <a:cs typeface="+mn-ea"/>
                  <a:sym typeface="+mn-lt"/>
                </a:rPr>
                <a:t>启动</a:t>
              </a:r>
              <a:r>
                <a:rPr lang="zh-CN" altLang="zh-CN" sz="1400" dirty="0">
                  <a:effectLst>
                    <a:outerShdw blurRad="38100" dist="38100" dir="2700000" algn="tl">
                      <a:srgbClr val="000000"/>
                    </a:outerShdw>
                  </a:effectLst>
                  <a:cs typeface="+mn-ea"/>
                  <a:sym typeface="+mn-lt"/>
                </a:rPr>
                <a:t>，</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4</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8</a:t>
              </a:r>
              <a:r>
                <a:rPr lang="zh-CN" altLang="en-US" sz="1400" dirty="0">
                  <a:effectLst>
                    <a:outerShdw blurRad="38100" dist="38100" dir="2700000" algn="tl">
                      <a:srgbClr val="000000"/>
                    </a:outerShdw>
                  </a:effectLst>
                  <a:cs typeface="+mn-ea"/>
                  <a:sym typeface="+mn-lt"/>
                </a:rPr>
                <a:t>个月</a:t>
              </a:r>
              <a:endParaRPr lang="en-US" altLang="zh-CN" sz="1400" dirty="0">
                <a:effectLst>
                  <a:outerShdw blurRad="38100" dist="38100" dir="2700000" algn="tl">
                    <a:srgbClr val="000000"/>
                  </a:outerShdw>
                </a:effectLst>
                <a:cs typeface="+mn-ea"/>
                <a:sym typeface="+mn-lt"/>
              </a:endParaRPr>
            </a:p>
            <a:p>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第二阶段：</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5</a:t>
              </a:r>
              <a:r>
                <a:rPr lang="zh-CN" altLang="zh-CN" sz="1400" dirty="0">
                  <a:effectLst>
                    <a:outerShdw blurRad="38100" dist="38100" dir="2700000" algn="tl">
                      <a:srgbClr val="000000"/>
                    </a:outerShdw>
                  </a:effectLst>
                  <a:cs typeface="+mn-ea"/>
                  <a:sym typeface="+mn-lt"/>
                </a:rPr>
                <a:t>月</a:t>
              </a:r>
              <a:r>
                <a:rPr lang="zh-CN" altLang="en-US" sz="1400" dirty="0">
                  <a:effectLst>
                    <a:outerShdw blurRad="38100" dist="38100" dir="2700000" algn="tl">
                      <a:srgbClr val="000000"/>
                    </a:outerShdw>
                  </a:effectLst>
                  <a:cs typeface="+mn-ea"/>
                  <a:sym typeface="+mn-lt"/>
                </a:rPr>
                <a:t>开始</a:t>
              </a:r>
              <a:r>
                <a:rPr lang="en-US" altLang="zh-CN" sz="1400" dirty="0">
                  <a:effectLst>
                    <a:outerShdw blurRad="38100" dist="38100" dir="2700000" algn="tl">
                      <a:srgbClr val="000000"/>
                    </a:outerShdw>
                  </a:effectLst>
                  <a:cs typeface="+mn-ea"/>
                  <a:sym typeface="+mn-lt"/>
                </a:rPr>
                <a:t>UAT</a:t>
              </a:r>
              <a:r>
                <a:rPr lang="zh-CN" altLang="en-US" sz="1400" dirty="0">
                  <a:effectLst>
                    <a:outerShdw blurRad="38100" dist="38100" dir="2700000" algn="tl">
                      <a:srgbClr val="000000"/>
                    </a:outerShdw>
                  </a:effectLst>
                  <a:cs typeface="+mn-ea"/>
                  <a:sym typeface="+mn-lt"/>
                </a:rPr>
                <a:t>测试，至</a:t>
              </a:r>
              <a:r>
                <a:rPr lang="en-US" altLang="zh-CN" sz="1400" dirty="0">
                  <a:effectLst>
                    <a:outerShdw blurRad="38100" dist="38100" dir="2700000" algn="tl">
                      <a:srgbClr val="000000"/>
                    </a:outerShdw>
                  </a:effectLst>
                  <a:cs typeface="+mn-ea"/>
                  <a:sym typeface="+mn-lt"/>
                </a:rPr>
                <a:t>2021</a:t>
              </a:r>
              <a:r>
                <a:rPr lang="zh-CN" altLang="en-US" sz="1400" dirty="0">
                  <a:effectLst>
                    <a:outerShdw blurRad="38100" dist="38100" dir="2700000" algn="tl">
                      <a:srgbClr val="000000"/>
                    </a:outerShdw>
                  </a:effectLst>
                  <a:cs typeface="+mn-ea"/>
                  <a:sym typeface="+mn-lt"/>
                </a:rPr>
                <a:t>年</a:t>
              </a:r>
              <a:r>
                <a:rPr lang="en-US" altLang="zh-CN" sz="1400" dirty="0">
                  <a:effectLst>
                    <a:outerShdw blurRad="38100" dist="38100" dir="2700000" algn="tl">
                      <a:srgbClr val="000000"/>
                    </a:outerShdw>
                  </a:effectLst>
                  <a:cs typeface="+mn-ea"/>
                  <a:sym typeface="+mn-lt"/>
                </a:rPr>
                <a:t>6</a:t>
              </a:r>
              <a:r>
                <a:rPr lang="zh-CN" altLang="en-US" sz="1400" dirty="0">
                  <a:effectLst>
                    <a:outerShdw blurRad="38100" dist="38100" dir="2700000" algn="tl">
                      <a:srgbClr val="000000"/>
                    </a:outerShdw>
                  </a:effectLst>
                  <a:cs typeface="+mn-ea"/>
                  <a:sym typeface="+mn-lt"/>
                </a:rPr>
                <a:t>月正式试运行。</a:t>
              </a:r>
              <a:endParaRPr lang="en-US" altLang="zh-CN" sz="1400" dirty="0">
                <a:effectLst>
                  <a:outerShdw blurRad="38100" dist="38100" dir="2700000" algn="tl">
                    <a:srgbClr val="000000"/>
                  </a:outerShdw>
                </a:effectLst>
                <a:cs typeface="+mn-ea"/>
                <a:sym typeface="+mn-lt"/>
              </a:endParaRPr>
            </a:p>
            <a:p>
              <a:r>
                <a:rPr lang="zh-CN" altLang="en-US" sz="1400" dirty="0">
                  <a:effectLst>
                    <a:outerShdw blurRad="38100" dist="38100" dir="2700000" algn="tl">
                      <a:srgbClr val="000000"/>
                    </a:outerShdw>
                  </a:effectLst>
                  <a:cs typeface="+mn-ea"/>
                  <a:sym typeface="+mn-lt"/>
                </a:rPr>
                <a:t>项目历时</a:t>
              </a:r>
              <a:r>
                <a:rPr lang="en-US" altLang="zh-CN" sz="1400" dirty="0">
                  <a:effectLst>
                    <a:outerShdw blurRad="38100" dist="38100" dir="2700000" algn="tl">
                      <a:srgbClr val="000000"/>
                    </a:outerShdw>
                  </a:effectLst>
                  <a:cs typeface="+mn-ea"/>
                  <a:sym typeface="+mn-lt"/>
                </a:rPr>
                <a:t>9</a:t>
              </a:r>
              <a:r>
                <a:rPr lang="zh-CN" altLang="en-US" sz="1400" dirty="0">
                  <a:effectLst>
                    <a:outerShdw blurRad="38100" dist="38100" dir="2700000" algn="tl">
                      <a:srgbClr val="000000"/>
                    </a:outerShdw>
                  </a:effectLst>
                  <a:cs typeface="+mn-ea"/>
                  <a:sym typeface="+mn-lt"/>
                </a:rPr>
                <a:t>个月完善与设备硬件集成</a:t>
              </a:r>
              <a:endParaRPr lang="zh-CN" altLang="zh-CN" sz="1400" dirty="0">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3222230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520774" y="187026"/>
            <a:ext cx="11268886" cy="635520"/>
          </a:xfrm>
          <a:prstGeom prst="rect">
            <a:avLst/>
          </a:prstGeom>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统一规划、分步实施、持续优化</a:t>
            </a:r>
            <a:endParaRPr lang="zh-CN" altLang="en-US" b="0" dirty="0">
              <a:solidFill>
                <a:srgbClr val="FF0000"/>
              </a:solidFill>
              <a:latin typeface="+mn-lt"/>
              <a:ea typeface="+mn-ea"/>
              <a:cs typeface="+mn-ea"/>
              <a:sym typeface="+mn-lt"/>
            </a:endParaRPr>
          </a:p>
        </p:txBody>
      </p:sp>
      <p:grpSp>
        <p:nvGrpSpPr>
          <p:cNvPr id="4" name="组合 3">
            <a:extLst>
              <a:ext uri="{FF2B5EF4-FFF2-40B4-BE49-F238E27FC236}">
                <a16:creationId xmlns:a16="http://schemas.microsoft.com/office/drawing/2014/main" id="{8CDA41E2-DA7E-46C0-BA99-5856814B1705}"/>
              </a:ext>
            </a:extLst>
          </p:cNvPr>
          <p:cNvGrpSpPr/>
          <p:nvPr/>
        </p:nvGrpSpPr>
        <p:grpSpPr>
          <a:xfrm>
            <a:off x="1076882" y="2876864"/>
            <a:ext cx="9719472" cy="3340400"/>
            <a:chOff x="907917" y="3672014"/>
            <a:chExt cx="9719472" cy="2684396"/>
          </a:xfrm>
        </p:grpSpPr>
        <p:sp>
          <p:nvSpPr>
            <p:cNvPr id="58" name="文本框 19">
              <a:extLst>
                <a:ext uri="{FF2B5EF4-FFF2-40B4-BE49-F238E27FC236}">
                  <a16:creationId xmlns:a16="http://schemas.microsoft.com/office/drawing/2014/main" id="{9FA0686C-5A31-4FA0-BD47-7D48F0875E3C}"/>
                </a:ext>
              </a:extLst>
            </p:cNvPr>
            <p:cNvSpPr txBox="1"/>
            <p:nvPr/>
          </p:nvSpPr>
          <p:spPr>
            <a:xfrm>
              <a:off x="1630658"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59" name="文本框 20">
              <a:extLst>
                <a:ext uri="{FF2B5EF4-FFF2-40B4-BE49-F238E27FC236}">
                  <a16:creationId xmlns:a16="http://schemas.microsoft.com/office/drawing/2014/main" id="{DF7A3DCA-51ED-4245-9854-CE189160B3DD}"/>
                </a:ext>
              </a:extLst>
            </p:cNvPr>
            <p:cNvSpPr txBox="1"/>
            <p:nvPr/>
          </p:nvSpPr>
          <p:spPr>
            <a:xfrm>
              <a:off x="2423473"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0" name="文本框 21">
              <a:extLst>
                <a:ext uri="{FF2B5EF4-FFF2-40B4-BE49-F238E27FC236}">
                  <a16:creationId xmlns:a16="http://schemas.microsoft.com/office/drawing/2014/main" id="{D0E25903-8F86-43A4-8E72-DCEB42DD6E55}"/>
                </a:ext>
              </a:extLst>
            </p:cNvPr>
            <p:cNvSpPr txBox="1"/>
            <p:nvPr/>
          </p:nvSpPr>
          <p:spPr>
            <a:xfrm>
              <a:off x="3239544" y="3672014"/>
              <a:ext cx="184731" cy="2720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cs typeface="+mn-ea"/>
                <a:sym typeface="+mn-lt"/>
              </a:endParaRPr>
            </a:p>
          </p:txBody>
        </p:sp>
        <p:sp>
          <p:nvSpPr>
            <p:cNvPr id="61" name="文本框 99">
              <a:extLst>
                <a:ext uri="{FF2B5EF4-FFF2-40B4-BE49-F238E27FC236}">
                  <a16:creationId xmlns:a16="http://schemas.microsoft.com/office/drawing/2014/main" id="{201F4E1E-7BC5-4892-A06B-43122EB5EB07}"/>
                </a:ext>
              </a:extLst>
            </p:cNvPr>
            <p:cNvSpPr txBox="1"/>
            <p:nvPr/>
          </p:nvSpPr>
          <p:spPr>
            <a:xfrm>
              <a:off x="3958973" y="3672838"/>
              <a:ext cx="184731" cy="272067"/>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effectLst/>
                <a:uLnTx/>
                <a:uFillTx/>
                <a:latin typeface="+mn-lt"/>
                <a:cs typeface="+mn-ea"/>
                <a:sym typeface="+mn-lt"/>
              </a:endParaRPr>
            </a:p>
          </p:txBody>
        </p:sp>
        <p:sp>
          <p:nvSpPr>
            <p:cNvPr id="65" name="Pentagon 12">
              <a:extLst>
                <a:ext uri="{FF2B5EF4-FFF2-40B4-BE49-F238E27FC236}">
                  <a16:creationId xmlns:a16="http://schemas.microsoft.com/office/drawing/2014/main" id="{E122700B-E02D-410A-9A49-C4695D67FDBA}"/>
                </a:ext>
              </a:extLst>
            </p:cNvPr>
            <p:cNvSpPr/>
            <p:nvPr/>
          </p:nvSpPr>
          <p:spPr bwMode="auto">
            <a:xfrm>
              <a:off x="907917" y="3721271"/>
              <a:ext cx="3255214" cy="2635139"/>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生产建模（主数据管理）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系统集成：</a:t>
              </a:r>
              <a:r>
                <a:rPr lang="en-US" altLang="zh-CN" sz="1600" kern="0" dirty="0">
                  <a:cs typeface="+mn-ea"/>
                  <a:sym typeface="+mn-lt"/>
                </a:rPr>
                <a:t>BOM/</a:t>
              </a:r>
              <a:r>
                <a:rPr lang="zh-CN" altLang="en-US" sz="1600" kern="0" dirty="0">
                  <a:cs typeface="+mn-ea"/>
                  <a:sym typeface="+mn-lt"/>
                </a:rPr>
                <a:t>生产订单</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仓库管理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物料条码管控</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物料追溯 </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MRP</a:t>
              </a:r>
              <a:r>
                <a:rPr lang="zh-CN" altLang="en-US" sz="1600" kern="0" dirty="0">
                  <a:cs typeface="+mn-ea"/>
                  <a:sym typeface="+mn-lt"/>
                </a:rPr>
                <a:t>（物料需求计划）</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计划管理  工单管理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生产数据采集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en-US" altLang="zh-CN" sz="1600" kern="0" dirty="0">
                  <a:cs typeface="+mn-ea"/>
                  <a:sym typeface="+mn-lt"/>
                </a:rPr>
                <a:t>E-SOP</a:t>
              </a:r>
              <a:r>
                <a:rPr lang="zh-CN" altLang="en-US" sz="1600" kern="0" dirty="0">
                  <a:cs typeface="+mn-ea"/>
                  <a:sym typeface="+mn-lt"/>
                </a:rPr>
                <a:t>电子作业指导书</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质量管理</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设备运维</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成品出库</a:t>
              </a:r>
              <a:endParaRPr lang="en-US" altLang="zh-CN" sz="1600" kern="0" dirty="0">
                <a:cs typeface="+mn-ea"/>
                <a:sym typeface="+mn-lt"/>
              </a:endParaRPr>
            </a:p>
            <a:p>
              <a:pPr marL="285750" indent="-285750" eaLnBrk="0" fontAlgn="base" hangingPunct="0">
                <a:spcBef>
                  <a:spcPct val="0"/>
                </a:spcBef>
                <a:spcAft>
                  <a:spcPct val="0"/>
                </a:spcAft>
                <a:buFont typeface="Arial" panose="020B0604020202020204" pitchFamily="34" charset="0"/>
                <a:buChar char="•"/>
              </a:pPr>
              <a:r>
                <a:rPr lang="zh-CN" altLang="en-US" sz="1600" kern="0" dirty="0">
                  <a:cs typeface="+mn-ea"/>
                  <a:sym typeface="+mn-lt"/>
                </a:rPr>
                <a:t>现场看板  报表管理</a:t>
              </a:r>
              <a:endParaRPr lang="en-US" altLang="zh-CN" sz="1600" kern="0" dirty="0">
                <a:cs typeface="+mn-ea"/>
                <a:sym typeface="+mn-lt"/>
              </a:endParaRPr>
            </a:p>
            <a:p>
              <a:pPr eaLnBrk="0" fontAlgn="base" hangingPunct="0">
                <a:spcBef>
                  <a:spcPct val="0"/>
                </a:spcBef>
                <a:spcAft>
                  <a:spcPct val="0"/>
                </a:spcAft>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a:p>
              <a:pPr marL="285750" indent="-285750" eaLnBrk="0" fontAlgn="base" hangingPunct="0">
                <a:spcBef>
                  <a:spcPct val="0"/>
                </a:spcBef>
                <a:spcAft>
                  <a:spcPct val="0"/>
                </a:spcAft>
                <a:buFont typeface="Wingdings" pitchFamily="2" charset="2"/>
                <a:buChar char="p"/>
              </a:pPr>
              <a:endParaRPr lang="en-US" altLang="zh-CN" sz="1600" kern="0" dirty="0">
                <a:cs typeface="+mn-ea"/>
                <a:sym typeface="+mn-lt"/>
              </a:endParaRPr>
            </a:p>
          </p:txBody>
        </p:sp>
        <p:sp>
          <p:nvSpPr>
            <p:cNvPr id="66" name="Pentagon 12">
              <a:extLst>
                <a:ext uri="{FF2B5EF4-FFF2-40B4-BE49-F238E27FC236}">
                  <a16:creationId xmlns:a16="http://schemas.microsoft.com/office/drawing/2014/main" id="{39446527-838B-406B-9F13-C5BEEB9E36BA}"/>
                </a:ext>
              </a:extLst>
            </p:cNvPr>
            <p:cNvSpPr/>
            <p:nvPr/>
          </p:nvSpPr>
          <p:spPr bwMode="auto">
            <a:xfrm>
              <a:off x="4163129" y="3721271"/>
              <a:ext cx="3252730" cy="2635139"/>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noProof="0" dirty="0">
                  <a:cs typeface="+mn-ea"/>
                  <a:sym typeface="+mn-lt"/>
                </a:rPr>
                <a:t>第一阶段优化</a:t>
              </a:r>
              <a:endParaRPr kumimoji="0" lang="en-US" altLang="zh-CN" sz="1600" i="0" u="none" strike="noStrike" kern="0" cap="none" spc="0" normalizeH="0" baseline="0" noProof="0" dirty="0">
                <a:ln>
                  <a:noFill/>
                </a:ln>
                <a:solidFill>
                  <a:srgbClr val="FF0000"/>
                </a:solidFill>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自动化设备联网</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zh-CN" altLang="en-US" sz="1600" kern="0" dirty="0">
                  <a:cs typeface="+mn-ea"/>
                  <a:sym typeface="+mn-lt"/>
                </a:rPr>
                <a:t>硬件集成</a:t>
              </a:r>
              <a:endParaRPr lang="en-US" altLang="zh-CN" sz="1600" kern="0" dirty="0">
                <a:cs typeface="+mn-ea"/>
                <a:sym typeface="+mn-lt"/>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100" i="0" u="none" strike="noStrike" kern="0" cap="none" spc="0" normalizeH="0" baseline="0" noProof="0" dirty="0">
                <a:ln>
                  <a:noFill/>
                </a:ln>
                <a:effectLst/>
                <a:uLnTx/>
                <a:uFillTx/>
                <a:cs typeface="+mn-ea"/>
                <a:sym typeface="+mn-lt"/>
              </a:endParaRPr>
            </a:p>
          </p:txBody>
        </p:sp>
        <p:sp>
          <p:nvSpPr>
            <p:cNvPr id="67" name="Pentagon 12">
              <a:extLst>
                <a:ext uri="{FF2B5EF4-FFF2-40B4-BE49-F238E27FC236}">
                  <a16:creationId xmlns:a16="http://schemas.microsoft.com/office/drawing/2014/main" id="{DF4F1E17-6433-42DA-BC75-D0FCF57382A3}"/>
                </a:ext>
              </a:extLst>
            </p:cNvPr>
            <p:cNvSpPr/>
            <p:nvPr/>
          </p:nvSpPr>
          <p:spPr bwMode="auto">
            <a:xfrm>
              <a:off x="7415859" y="3721271"/>
              <a:ext cx="3211530" cy="2635139"/>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t" anchorCtr="0" compatLnSpc="1">
              <a:prstTxWarp prst="textNoShape">
                <a:avLst/>
              </a:prstTxWarp>
            </a:bodyPr>
            <a:lstStyle/>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用户体验强化</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企业数据挖掘及应用</a:t>
              </a:r>
              <a:endParaRPr kumimoji="0" lang="en-US" altLang="zh-CN" sz="1600" i="0" u="none" strike="noStrike" kern="0" cap="none" spc="0" normalizeH="0" baseline="0" noProof="0" dirty="0">
                <a:ln>
                  <a:noFill/>
                </a:ln>
                <a:effectLst/>
                <a:uLnTx/>
                <a:uFillTx/>
                <a:cs typeface="+mn-ea"/>
                <a:sym typeface="+mn-lt"/>
              </a:endParaRPr>
            </a:p>
            <a:p>
              <a:pPr marL="285750" marR="0" lvl="0" indent="-2857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effectLst/>
                  <a:uLnTx/>
                  <a:uFillTx/>
                  <a:cs typeface="+mn-ea"/>
                  <a:sym typeface="+mn-lt"/>
                </a:rPr>
                <a:t>其他产线（上海工厂）推广</a:t>
              </a:r>
            </a:p>
          </p:txBody>
        </p:sp>
      </p:grpSp>
      <p:grpSp>
        <p:nvGrpSpPr>
          <p:cNvPr id="3" name="组合 2">
            <a:extLst>
              <a:ext uri="{FF2B5EF4-FFF2-40B4-BE49-F238E27FC236}">
                <a16:creationId xmlns:a16="http://schemas.microsoft.com/office/drawing/2014/main" id="{8E8F19E8-96EF-4765-8990-F54C27593533}"/>
              </a:ext>
            </a:extLst>
          </p:cNvPr>
          <p:cNvGrpSpPr/>
          <p:nvPr/>
        </p:nvGrpSpPr>
        <p:grpSpPr>
          <a:xfrm>
            <a:off x="1076882" y="922570"/>
            <a:ext cx="10313369" cy="1979655"/>
            <a:chOff x="838088" y="1179369"/>
            <a:chExt cx="10313369" cy="2501801"/>
          </a:xfrm>
        </p:grpSpPr>
        <p:cxnSp>
          <p:nvCxnSpPr>
            <p:cNvPr id="43" name="Straight Arrow Connector 7">
              <a:extLst>
                <a:ext uri="{FF2B5EF4-FFF2-40B4-BE49-F238E27FC236}">
                  <a16:creationId xmlns:a16="http://schemas.microsoft.com/office/drawing/2014/main" id="{593E38AE-5DCE-45C7-A278-CAD2B6EF57E1}"/>
                </a:ext>
              </a:extLst>
            </p:cNvPr>
            <p:cNvCxnSpPr/>
            <p:nvPr/>
          </p:nvCxnSpPr>
          <p:spPr bwMode="auto">
            <a:xfrm flipV="1">
              <a:off x="838088" y="1179369"/>
              <a:ext cx="0" cy="2412622"/>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4" name="Straight Arrow Connector 8">
              <a:extLst>
                <a:ext uri="{FF2B5EF4-FFF2-40B4-BE49-F238E27FC236}">
                  <a16:creationId xmlns:a16="http://schemas.microsoft.com/office/drawing/2014/main" id="{553A2A62-7806-4A05-9962-9305CC58FF07}"/>
                </a:ext>
              </a:extLst>
            </p:cNvPr>
            <p:cNvCxnSpPr/>
            <p:nvPr/>
          </p:nvCxnSpPr>
          <p:spPr bwMode="auto">
            <a:xfrm flipV="1">
              <a:off x="838088" y="3556583"/>
              <a:ext cx="10313369" cy="35409"/>
            </a:xfrm>
            <a:prstGeom prst="straightConnector1">
              <a:avLst/>
            </a:prstGeom>
            <a:solidFill>
              <a:srgbClr val="FFCA08"/>
            </a:solidFill>
            <a:ln w="9525" cap="flat" cmpd="sng" algn="ctr">
              <a:solidFill>
                <a:srgbClr val="7F7F7F"/>
              </a:solidFill>
              <a:prstDash val="solid"/>
              <a:round/>
              <a:headEnd type="none" w="med" len="med"/>
              <a:tailEnd type="arrow"/>
            </a:ln>
            <a:effectLst/>
          </p:spPr>
        </p:cxnSp>
        <p:cxnSp>
          <p:nvCxnSpPr>
            <p:cNvPr id="45" name="直接连接符 44">
              <a:extLst>
                <a:ext uri="{FF2B5EF4-FFF2-40B4-BE49-F238E27FC236}">
                  <a16:creationId xmlns:a16="http://schemas.microsoft.com/office/drawing/2014/main" id="{9F33620C-2098-4BD3-86CA-66FF3E2F738E}"/>
                </a:ext>
              </a:extLst>
            </p:cNvPr>
            <p:cNvCxnSpPr>
              <a:cxnSpLocks/>
            </p:cNvCxnSpPr>
            <p:nvPr/>
          </p:nvCxnSpPr>
          <p:spPr>
            <a:xfrm flipV="1">
              <a:off x="863134" y="2020683"/>
              <a:ext cx="9974924" cy="24092"/>
            </a:xfrm>
            <a:prstGeom prst="line">
              <a:avLst/>
            </a:prstGeom>
            <a:noFill/>
            <a:ln w="6350" cap="flat" cmpd="sng" algn="ctr">
              <a:solidFill>
                <a:sysClr val="window" lastClr="FFFFFF">
                  <a:lumMod val="50000"/>
                </a:sysClr>
              </a:solidFill>
              <a:prstDash val="dash"/>
              <a:miter lim="800000"/>
            </a:ln>
            <a:effectLst/>
          </p:spPr>
        </p:cxnSp>
        <p:cxnSp>
          <p:nvCxnSpPr>
            <p:cNvPr id="46" name="直接连接符 45">
              <a:extLst>
                <a:ext uri="{FF2B5EF4-FFF2-40B4-BE49-F238E27FC236}">
                  <a16:creationId xmlns:a16="http://schemas.microsoft.com/office/drawing/2014/main" id="{8E92A655-6A3A-43D4-8B45-0103A6ECD54A}"/>
                </a:ext>
              </a:extLst>
            </p:cNvPr>
            <p:cNvCxnSpPr>
              <a:cxnSpLocks/>
            </p:cNvCxnSpPr>
            <p:nvPr/>
          </p:nvCxnSpPr>
          <p:spPr>
            <a:xfrm flipV="1">
              <a:off x="838088" y="2781967"/>
              <a:ext cx="10074822" cy="31358"/>
            </a:xfrm>
            <a:prstGeom prst="line">
              <a:avLst/>
            </a:prstGeom>
            <a:noFill/>
            <a:ln w="6350" cap="flat" cmpd="sng" algn="ctr">
              <a:solidFill>
                <a:sysClr val="window" lastClr="FFFFFF">
                  <a:lumMod val="50000"/>
                </a:sysClr>
              </a:solidFill>
              <a:prstDash val="dash"/>
              <a:miter lim="800000"/>
            </a:ln>
            <a:effectLst/>
          </p:spPr>
        </p:cxnSp>
        <p:cxnSp>
          <p:nvCxnSpPr>
            <p:cNvPr id="47" name="直接连接符 46">
              <a:extLst>
                <a:ext uri="{FF2B5EF4-FFF2-40B4-BE49-F238E27FC236}">
                  <a16:creationId xmlns:a16="http://schemas.microsoft.com/office/drawing/2014/main" id="{C0F18AC6-79B9-4470-8ADD-D16B42E4AD21}"/>
                </a:ext>
              </a:extLst>
            </p:cNvPr>
            <p:cNvCxnSpPr/>
            <p:nvPr/>
          </p:nvCxnSpPr>
          <p:spPr bwMode="auto">
            <a:xfrm>
              <a:off x="1007187"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8" name="直接连接符 47">
              <a:extLst>
                <a:ext uri="{FF2B5EF4-FFF2-40B4-BE49-F238E27FC236}">
                  <a16:creationId xmlns:a16="http://schemas.microsoft.com/office/drawing/2014/main" id="{40FD11FE-6578-4548-B80A-FF9F172CCFDE}"/>
                </a:ext>
              </a:extLst>
            </p:cNvPr>
            <p:cNvCxnSpPr/>
            <p:nvPr/>
          </p:nvCxnSpPr>
          <p:spPr bwMode="auto">
            <a:xfrm>
              <a:off x="180572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49" name="直接连接符 48">
              <a:extLst>
                <a:ext uri="{FF2B5EF4-FFF2-40B4-BE49-F238E27FC236}">
                  <a16:creationId xmlns:a16="http://schemas.microsoft.com/office/drawing/2014/main" id="{0BA96F11-B3B3-44D2-9057-12BD38545DF7}"/>
                </a:ext>
              </a:extLst>
            </p:cNvPr>
            <p:cNvCxnSpPr/>
            <p:nvPr/>
          </p:nvCxnSpPr>
          <p:spPr bwMode="auto">
            <a:xfrm>
              <a:off x="2602936"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0" name="直接连接符 49">
              <a:extLst>
                <a:ext uri="{FF2B5EF4-FFF2-40B4-BE49-F238E27FC236}">
                  <a16:creationId xmlns:a16="http://schemas.microsoft.com/office/drawing/2014/main" id="{E696B8B6-C3C2-48C6-AF6D-DC57639052D3}"/>
                </a:ext>
              </a:extLst>
            </p:cNvPr>
            <p:cNvCxnSpPr/>
            <p:nvPr/>
          </p:nvCxnSpPr>
          <p:spPr bwMode="auto">
            <a:xfrm>
              <a:off x="3400148" y="3592964"/>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1" name="直接连接符 50">
              <a:extLst>
                <a:ext uri="{FF2B5EF4-FFF2-40B4-BE49-F238E27FC236}">
                  <a16:creationId xmlns:a16="http://schemas.microsoft.com/office/drawing/2014/main" id="{444CED82-584E-45EA-99AA-00C028DA0EA0}"/>
                </a:ext>
              </a:extLst>
            </p:cNvPr>
            <p:cNvCxnSpPr/>
            <p:nvPr/>
          </p:nvCxnSpPr>
          <p:spPr bwMode="auto">
            <a:xfrm>
              <a:off x="419735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2" name="直接连接符 51">
              <a:extLst>
                <a:ext uri="{FF2B5EF4-FFF2-40B4-BE49-F238E27FC236}">
                  <a16:creationId xmlns:a16="http://schemas.microsoft.com/office/drawing/2014/main" id="{AEE5D6CA-CECD-4410-9C9E-C5EB420F45A7}"/>
                </a:ext>
              </a:extLst>
            </p:cNvPr>
            <p:cNvCxnSpPr/>
            <p:nvPr/>
          </p:nvCxnSpPr>
          <p:spPr bwMode="auto">
            <a:xfrm>
              <a:off x="4994567"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3" name="直接连接符 52">
              <a:extLst>
                <a:ext uri="{FF2B5EF4-FFF2-40B4-BE49-F238E27FC236}">
                  <a16:creationId xmlns:a16="http://schemas.microsoft.com/office/drawing/2014/main" id="{07C58C0D-114E-4466-A616-4EBC47C73696}"/>
                </a:ext>
              </a:extLst>
            </p:cNvPr>
            <p:cNvCxnSpPr/>
            <p:nvPr/>
          </p:nvCxnSpPr>
          <p:spPr bwMode="auto">
            <a:xfrm>
              <a:off x="5791778"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4" name="直接连接符 53">
              <a:extLst>
                <a:ext uri="{FF2B5EF4-FFF2-40B4-BE49-F238E27FC236}">
                  <a16:creationId xmlns:a16="http://schemas.microsoft.com/office/drawing/2014/main" id="{B2E2D8C3-9A76-4556-A700-FD170B81DEC4}"/>
                </a:ext>
              </a:extLst>
            </p:cNvPr>
            <p:cNvCxnSpPr/>
            <p:nvPr/>
          </p:nvCxnSpPr>
          <p:spPr bwMode="auto">
            <a:xfrm>
              <a:off x="658898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5" name="直接连接符 54">
              <a:extLst>
                <a:ext uri="{FF2B5EF4-FFF2-40B4-BE49-F238E27FC236}">
                  <a16:creationId xmlns:a16="http://schemas.microsoft.com/office/drawing/2014/main" id="{3AAD7BD0-3743-4572-9831-8B31F3029D95}"/>
                </a:ext>
              </a:extLst>
            </p:cNvPr>
            <p:cNvCxnSpPr/>
            <p:nvPr/>
          </p:nvCxnSpPr>
          <p:spPr bwMode="auto">
            <a:xfrm>
              <a:off x="738619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B1ACDFC9-6665-4B32-8474-404B1BE19852}"/>
                </a:ext>
              </a:extLst>
            </p:cNvPr>
            <p:cNvCxnSpPr/>
            <p:nvPr/>
          </p:nvCxnSpPr>
          <p:spPr bwMode="auto">
            <a:xfrm>
              <a:off x="8183409"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57" name="直接连接符 56">
              <a:extLst>
                <a:ext uri="{FF2B5EF4-FFF2-40B4-BE49-F238E27FC236}">
                  <a16:creationId xmlns:a16="http://schemas.microsoft.com/office/drawing/2014/main" id="{AE67C6D3-4C56-47BC-95D3-7CE5B76FC40F}"/>
                </a:ext>
              </a:extLst>
            </p:cNvPr>
            <p:cNvCxnSpPr/>
            <p:nvPr/>
          </p:nvCxnSpPr>
          <p:spPr bwMode="auto">
            <a:xfrm>
              <a:off x="8980620" y="3591991"/>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sp>
          <p:nvSpPr>
            <p:cNvPr id="62" name="Pentagon 12">
              <a:extLst>
                <a:ext uri="{FF2B5EF4-FFF2-40B4-BE49-F238E27FC236}">
                  <a16:creationId xmlns:a16="http://schemas.microsoft.com/office/drawing/2014/main" id="{848852D4-CCBC-4B9A-BC3C-E5E67DDD3754}"/>
                </a:ext>
              </a:extLst>
            </p:cNvPr>
            <p:cNvSpPr/>
            <p:nvPr/>
          </p:nvSpPr>
          <p:spPr bwMode="auto">
            <a:xfrm>
              <a:off x="907917" y="2869598"/>
              <a:ext cx="3289441" cy="682428"/>
            </a:xfrm>
            <a:prstGeom prst="rect">
              <a:avLst/>
            </a:prstGeom>
            <a:solidFill>
              <a:srgbClr val="15559A"/>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rPr>
                <a:t>第一阶段</a:t>
              </a:r>
              <a:r>
                <a:rPr lang="zh-CN" altLang="en-US" sz="1600" kern="0" dirty="0">
                  <a:effectLst>
                    <a:outerShdw blurRad="38100" dist="38100" dir="2700000" algn="tl">
                      <a:srgbClr val="000000"/>
                    </a:outerShdw>
                  </a:effectLst>
                  <a:cs typeface="+mn-ea"/>
                  <a:sym typeface="+mn-lt"/>
                </a:rPr>
                <a:t>：搭建</a:t>
              </a: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实施环境</a:t>
              </a:r>
              <a:endParaRPr lang="en-US" altLang="zh-CN" sz="1600" kern="0" dirty="0">
                <a:effectLst>
                  <a:outerShdw blurRad="38100" dist="38100" dir="2700000" algn="tl">
                    <a:srgbClr val="000000"/>
                  </a:outerShdw>
                </a:effectLst>
                <a:cs typeface="+mn-ea"/>
                <a:sym typeface="+mn-lt"/>
              </a:endParaRP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1600" kern="0" noProof="0" dirty="0">
                  <a:effectLst>
                    <a:outerShdw blurRad="38100" dist="38100" dir="2700000" algn="tl">
                      <a:srgbClr val="000000"/>
                    </a:outerShdw>
                  </a:effectLst>
                  <a:cs typeface="+mn-ea"/>
                  <a:sym typeface="+mn-lt"/>
                </a:rPr>
                <a:t>MES</a:t>
              </a:r>
              <a:r>
                <a:rPr lang="zh-CN" altLang="en-US" sz="1600" kern="0" noProof="0" dirty="0">
                  <a:effectLst>
                    <a:outerShdw blurRad="38100" dist="38100" dir="2700000" algn="tl">
                      <a:srgbClr val="000000"/>
                    </a:outerShdw>
                  </a:effectLst>
                  <a:cs typeface="+mn-ea"/>
                  <a:sym typeface="+mn-lt"/>
                </a:rPr>
                <a:t>、</a:t>
              </a:r>
              <a:r>
                <a:rPr lang="en-US" altLang="zh-CN" sz="1600" kern="0" noProof="0" dirty="0">
                  <a:effectLst>
                    <a:outerShdw blurRad="38100" dist="38100" dir="2700000" algn="tl">
                      <a:srgbClr val="000000"/>
                    </a:outerShdw>
                  </a:effectLst>
                  <a:cs typeface="+mn-ea"/>
                  <a:sym typeface="+mn-lt"/>
                </a:rPr>
                <a:t>WMS</a:t>
              </a:r>
              <a:r>
                <a:rPr lang="zh-CN" altLang="en-US" sz="1600" kern="0" noProof="0" dirty="0">
                  <a:effectLst>
                    <a:outerShdw blurRad="38100" dist="38100" dir="2700000" algn="tl">
                      <a:srgbClr val="000000"/>
                    </a:outerShdw>
                  </a:effectLst>
                  <a:cs typeface="+mn-ea"/>
                  <a:sym typeface="+mn-lt"/>
                </a:rPr>
                <a:t>系统导入</a:t>
              </a:r>
              <a:endParaRPr kumimoji="0" lang="zh-CN" altLang="en-US" sz="160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63" name="Pentagon 43">
              <a:extLst>
                <a:ext uri="{FF2B5EF4-FFF2-40B4-BE49-F238E27FC236}">
                  <a16:creationId xmlns:a16="http://schemas.microsoft.com/office/drawing/2014/main" id="{963CDD4C-A6E4-48BB-813F-DB94F0037A39}"/>
                </a:ext>
              </a:extLst>
            </p:cNvPr>
            <p:cNvSpPr/>
            <p:nvPr/>
          </p:nvSpPr>
          <p:spPr bwMode="auto">
            <a:xfrm>
              <a:off x="4163130" y="2073255"/>
              <a:ext cx="3223344" cy="682428"/>
            </a:xfrm>
            <a:prstGeom prst="rect">
              <a:avLst/>
            </a:prstGeom>
            <a:solidFill>
              <a:srgbClr val="12AA9C"/>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第二阶段：整体完善</a:t>
              </a:r>
            </a:p>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设备、硬件集成</a:t>
              </a:r>
            </a:p>
          </p:txBody>
        </p:sp>
        <p:sp>
          <p:nvSpPr>
            <p:cNvPr id="64" name="Pentagon 13">
              <a:extLst>
                <a:ext uri="{FF2B5EF4-FFF2-40B4-BE49-F238E27FC236}">
                  <a16:creationId xmlns:a16="http://schemas.microsoft.com/office/drawing/2014/main" id="{7A36804E-67A8-46A4-9764-BD9D78002240}"/>
                </a:ext>
              </a:extLst>
            </p:cNvPr>
            <p:cNvSpPr/>
            <p:nvPr/>
          </p:nvSpPr>
          <p:spPr bwMode="auto">
            <a:xfrm>
              <a:off x="7386200" y="1312870"/>
              <a:ext cx="3241189" cy="682428"/>
            </a:xfrm>
            <a:prstGeom prst="rect">
              <a:avLst/>
            </a:prstGeom>
            <a:solidFill>
              <a:srgbClr val="F86B1D"/>
            </a:solidFill>
            <a:ln w="9525" cap="flat" cmpd="sng" algn="ctr">
              <a:noFill/>
              <a:prstDash val="solid"/>
              <a:round/>
              <a:headEnd type="none" w="med" len="med"/>
              <a:tailEnd type="none" w="med" len="med"/>
            </a:ln>
            <a:effectLst/>
          </p:spPr>
          <p:txBody>
            <a:bodyPr vert="horz" wrap="square" lIns="91440" tIns="45720" rIns="90000" bIns="45720" numCol="1" rtlCol="0" anchor="ctr" anchorCtr="0" compatLnSpc="1">
              <a:prstTxWarp prst="textNoShape">
                <a:avLst/>
              </a:prstTxWarp>
              <a:noAutofit/>
            </a:bodyPr>
            <a:lstStyle/>
            <a:p>
              <a:pPr algn="ctr" eaLnBrk="0" fontAlgn="base" hangingPunct="0">
                <a:spcBef>
                  <a:spcPct val="0"/>
                </a:spcBef>
                <a:spcAft>
                  <a:spcPct val="0"/>
                </a:spcAft>
                <a:defRPr/>
              </a:pPr>
              <a:r>
                <a:rPr lang="zh-CN" altLang="en-US" sz="1600" kern="0" dirty="0">
                  <a:effectLst>
                    <a:outerShdw blurRad="38100" dist="38100" dir="2700000" algn="tl">
                      <a:srgbClr val="000000"/>
                    </a:outerShdw>
                  </a:effectLst>
                  <a:cs typeface="+mn-ea"/>
                  <a:sym typeface="+mn-lt"/>
                </a:rPr>
                <a:t>第三阶段：持续优化</a:t>
              </a:r>
              <a:endParaRPr lang="en-US" altLang="zh-CN" sz="1600" kern="0" dirty="0">
                <a:effectLst>
                  <a:outerShdw blurRad="38100" dist="38100" dir="2700000" algn="tl">
                    <a:srgbClr val="000000"/>
                  </a:outerShdw>
                </a:effectLst>
                <a:cs typeface="+mn-ea"/>
                <a:sym typeface="+mn-lt"/>
              </a:endParaRPr>
            </a:p>
            <a:p>
              <a:pPr algn="ctr" eaLnBrk="0" fontAlgn="base" hangingPunct="0">
                <a:spcBef>
                  <a:spcPct val="0"/>
                </a:spcBef>
                <a:spcAft>
                  <a:spcPct val="0"/>
                </a:spcAft>
                <a:defRPr/>
              </a:pPr>
              <a:r>
                <a:rPr lang="en-US" altLang="zh-CN" sz="1600" kern="0" dirty="0">
                  <a:effectLst>
                    <a:outerShdw blurRad="38100" dist="38100" dir="2700000" algn="tl">
                      <a:srgbClr val="000000"/>
                    </a:outerShdw>
                  </a:effectLst>
                  <a:cs typeface="+mn-ea"/>
                  <a:sym typeface="+mn-lt"/>
                </a:rPr>
                <a:t>MES</a:t>
              </a:r>
              <a:r>
                <a:rPr lang="zh-CN" altLang="en-US" sz="1600" kern="0" dirty="0">
                  <a:effectLst>
                    <a:outerShdw blurRad="38100" dist="38100" dir="2700000" algn="tl">
                      <a:srgbClr val="000000"/>
                    </a:outerShdw>
                  </a:effectLst>
                  <a:cs typeface="+mn-ea"/>
                  <a:sym typeface="+mn-lt"/>
                </a:rPr>
                <a:t>推广及持续改善</a:t>
              </a:r>
            </a:p>
          </p:txBody>
        </p:sp>
        <p:cxnSp>
          <p:nvCxnSpPr>
            <p:cNvPr id="68" name="直接连接符 67">
              <a:extLst>
                <a:ext uri="{FF2B5EF4-FFF2-40B4-BE49-F238E27FC236}">
                  <a16:creationId xmlns:a16="http://schemas.microsoft.com/office/drawing/2014/main" id="{9FD9D8F1-0169-4C12-B3BF-B535E43EF4BA}"/>
                </a:ext>
              </a:extLst>
            </p:cNvPr>
            <p:cNvCxnSpPr/>
            <p:nvPr/>
          </p:nvCxnSpPr>
          <p:spPr bwMode="auto">
            <a:xfrm>
              <a:off x="9791078" y="3572699"/>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cxnSp>
          <p:nvCxnSpPr>
            <p:cNvPr id="70" name="直接连接符 41">
              <a:extLst>
                <a:ext uri="{FF2B5EF4-FFF2-40B4-BE49-F238E27FC236}">
                  <a16:creationId xmlns:a16="http://schemas.microsoft.com/office/drawing/2014/main" id="{4D2F6188-E672-4704-BE5F-EB49EF206D74}"/>
                </a:ext>
              </a:extLst>
            </p:cNvPr>
            <p:cNvCxnSpPr/>
            <p:nvPr/>
          </p:nvCxnSpPr>
          <p:spPr bwMode="auto">
            <a:xfrm>
              <a:off x="10627387" y="3593537"/>
              <a:ext cx="0" cy="87633"/>
            </a:xfrm>
            <a:prstGeom prst="line">
              <a:avLst/>
            </a:prstGeom>
            <a:solidFill>
              <a:srgbClr val="FFCA08"/>
            </a:solidFill>
            <a:ln w="9525" cap="flat" cmpd="sng" algn="ctr">
              <a:solidFill>
                <a:srgbClr val="7F7F7F"/>
              </a:solidFill>
              <a:prstDash val="solid"/>
              <a:round/>
              <a:headEnd type="none" w="med" len="med"/>
              <a:tailEnd type="none" w="med" len="med"/>
            </a:ln>
            <a:effectLst/>
          </p:spPr>
        </p:cxnSp>
      </p:grpSp>
    </p:spTree>
    <p:extLst>
      <p:ext uri="{BB962C8B-B14F-4D97-AF65-F5344CB8AC3E}">
        <p14:creationId xmlns:p14="http://schemas.microsoft.com/office/powerpoint/2010/main" val="2217463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a:extLst>
              <a:ext uri="{FF2B5EF4-FFF2-40B4-BE49-F238E27FC236}">
                <a16:creationId xmlns:a16="http://schemas.microsoft.com/office/drawing/2014/main" id="{18752FB0-85A4-4FD0-9DEE-33ACC08737D8}"/>
              </a:ext>
            </a:extLst>
          </p:cNvPr>
          <p:cNvSpPr txBox="1">
            <a:spLocks/>
          </p:cNvSpPr>
          <p:nvPr/>
        </p:nvSpPr>
        <p:spPr>
          <a:xfrm>
            <a:off x="520774" y="187026"/>
            <a:ext cx="11268886" cy="635520"/>
          </a:xfrm>
          <a:prstGeom prst="rect">
            <a:avLst/>
          </a:prstGeom>
        </p:spPr>
        <p:txBody>
          <a:bodyPr vert="horz" lIns="91440" tIns="45720" rIns="108000" bIns="0" rtlCol="0" anchor="ctr" anchorCtr="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项目实施计划</a:t>
            </a:r>
            <a:endParaRPr lang="zh-CN" altLang="en-US" sz="4000" b="0" dirty="0">
              <a:solidFill>
                <a:srgbClr val="FF0000"/>
              </a:solidFill>
              <a:latin typeface="+mn-lt"/>
              <a:ea typeface="+mn-ea"/>
              <a:cs typeface="+mn-ea"/>
              <a:sym typeface="+mn-lt"/>
            </a:endParaRPr>
          </a:p>
        </p:txBody>
      </p:sp>
      <p:graphicFrame>
        <p:nvGraphicFramePr>
          <p:cNvPr id="3" name="Tabelle 84"/>
          <p:cNvGraphicFramePr>
            <a:graphicFrameLocks noGrp="1"/>
          </p:cNvGraphicFramePr>
          <p:nvPr>
            <p:extLst>
              <p:ext uri="{D42A27DB-BD31-4B8C-83A1-F6EECF244321}">
                <p14:modId xmlns:p14="http://schemas.microsoft.com/office/powerpoint/2010/main" val="3799188702"/>
              </p:ext>
            </p:extLst>
          </p:nvPr>
        </p:nvGraphicFramePr>
        <p:xfrm>
          <a:off x="334962" y="1924158"/>
          <a:ext cx="11541454" cy="3888432"/>
        </p:xfrm>
        <a:graphic>
          <a:graphicData uri="http://schemas.openxmlformats.org/drawingml/2006/table">
            <a:tbl>
              <a:tblPr firstRow="1" bandRow="1">
                <a:tableStyleId>{5C22544A-7EE6-4342-B048-85BDC9FD1C3A}</a:tableStyleId>
              </a:tblPr>
              <a:tblGrid>
                <a:gridCol w="1199205">
                  <a:extLst>
                    <a:ext uri="{9D8B030D-6E8A-4147-A177-3AD203B41FA5}">
                      <a16:colId xmlns:a16="http://schemas.microsoft.com/office/drawing/2014/main" val="20000"/>
                    </a:ext>
                  </a:extLst>
                </a:gridCol>
                <a:gridCol w="1340188">
                  <a:extLst>
                    <a:ext uri="{9D8B030D-6E8A-4147-A177-3AD203B41FA5}">
                      <a16:colId xmlns:a16="http://schemas.microsoft.com/office/drawing/2014/main" val="20001"/>
                    </a:ext>
                  </a:extLst>
                </a:gridCol>
                <a:gridCol w="1337696">
                  <a:extLst>
                    <a:ext uri="{9D8B030D-6E8A-4147-A177-3AD203B41FA5}">
                      <a16:colId xmlns:a16="http://schemas.microsoft.com/office/drawing/2014/main" val="20002"/>
                    </a:ext>
                  </a:extLst>
                </a:gridCol>
                <a:gridCol w="1383825">
                  <a:extLst>
                    <a:ext uri="{9D8B030D-6E8A-4147-A177-3AD203B41FA5}">
                      <a16:colId xmlns:a16="http://schemas.microsoft.com/office/drawing/2014/main" val="20003"/>
                    </a:ext>
                  </a:extLst>
                </a:gridCol>
                <a:gridCol w="1415766">
                  <a:extLst>
                    <a:ext uri="{9D8B030D-6E8A-4147-A177-3AD203B41FA5}">
                      <a16:colId xmlns:a16="http://schemas.microsoft.com/office/drawing/2014/main" val="20004"/>
                    </a:ext>
                  </a:extLst>
                </a:gridCol>
                <a:gridCol w="1551764">
                  <a:extLst>
                    <a:ext uri="{9D8B030D-6E8A-4147-A177-3AD203B41FA5}">
                      <a16:colId xmlns:a16="http://schemas.microsoft.com/office/drawing/2014/main" val="20005"/>
                    </a:ext>
                  </a:extLst>
                </a:gridCol>
                <a:gridCol w="1442421">
                  <a:extLst>
                    <a:ext uri="{9D8B030D-6E8A-4147-A177-3AD203B41FA5}">
                      <a16:colId xmlns:a16="http://schemas.microsoft.com/office/drawing/2014/main" val="20006"/>
                    </a:ext>
                  </a:extLst>
                </a:gridCol>
                <a:gridCol w="1870589">
                  <a:extLst>
                    <a:ext uri="{9D8B030D-6E8A-4147-A177-3AD203B41FA5}">
                      <a16:colId xmlns:a16="http://schemas.microsoft.com/office/drawing/2014/main" val="20007"/>
                    </a:ext>
                  </a:extLst>
                </a:gridCol>
              </a:tblGrid>
              <a:tr h="432048">
                <a:tc>
                  <a:txBody>
                    <a:bodyPr/>
                    <a:lstStyle/>
                    <a:p>
                      <a:r>
                        <a:rPr lang="zh-CN" altLang="en-US" sz="1200" b="0" dirty="0">
                          <a:solidFill>
                            <a:schemeClr val="tx1"/>
                          </a:solidFill>
                          <a:latin typeface="+mn-lt"/>
                          <a:ea typeface="+mn-ea"/>
                          <a:cs typeface="+mn-ea"/>
                          <a:sym typeface="+mn-lt"/>
                        </a:rPr>
                        <a:t>项目启动</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2048">
                <a:tc>
                  <a:txBody>
                    <a:bodyPr/>
                    <a:lstStyle/>
                    <a:p>
                      <a:r>
                        <a:rPr lang="zh-CN" altLang="en-US" sz="1200" b="0" dirty="0">
                          <a:solidFill>
                            <a:schemeClr val="tx1"/>
                          </a:solidFill>
                          <a:latin typeface="+mn-lt"/>
                          <a:ea typeface="+mn-ea"/>
                          <a:cs typeface="+mn-ea"/>
                          <a:sym typeface="+mn-lt"/>
                        </a:rPr>
                        <a:t>蓝图设计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32048">
                <a:tc>
                  <a:txBody>
                    <a:bodyPr/>
                    <a:lstStyle/>
                    <a:p>
                      <a:r>
                        <a:rPr lang="zh-CN" altLang="en-US" sz="1200" b="0" dirty="0">
                          <a:solidFill>
                            <a:schemeClr val="tx1"/>
                          </a:solidFill>
                          <a:latin typeface="+mn-lt"/>
                          <a:ea typeface="+mn-ea"/>
                          <a:cs typeface="+mn-ea"/>
                          <a:sym typeface="+mn-lt"/>
                        </a:rPr>
                        <a:t>详细设计</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32048">
                <a:tc>
                  <a:txBody>
                    <a:bodyPr/>
                    <a:lstStyle/>
                    <a:p>
                      <a:r>
                        <a:rPr lang="zh-CN" altLang="en-US" sz="1200" b="0" dirty="0">
                          <a:solidFill>
                            <a:schemeClr val="tx1"/>
                          </a:solidFill>
                          <a:latin typeface="+mn-lt"/>
                          <a:ea typeface="+mn-ea"/>
                          <a:cs typeface="+mn-ea"/>
                          <a:sym typeface="+mn-lt"/>
                        </a:rPr>
                        <a:t>系统开发</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32048">
                <a:tc>
                  <a:txBody>
                    <a:bodyPr/>
                    <a:lstStyle/>
                    <a:p>
                      <a:r>
                        <a:rPr lang="zh-CN" altLang="en-US" sz="1200" b="0" dirty="0">
                          <a:solidFill>
                            <a:schemeClr val="tx1"/>
                          </a:solidFill>
                          <a:latin typeface="+mn-lt"/>
                          <a:ea typeface="+mn-ea"/>
                          <a:cs typeface="+mn-ea"/>
                          <a:sym typeface="+mn-lt"/>
                        </a:rPr>
                        <a:t>系统测试</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2048">
                <a:tc>
                  <a:txBody>
                    <a:bodyPr/>
                    <a:lstStyle/>
                    <a:p>
                      <a:r>
                        <a:rPr lang="zh-CN" altLang="en-US" sz="1200" b="0" dirty="0">
                          <a:solidFill>
                            <a:schemeClr val="tx1"/>
                          </a:solidFill>
                          <a:latin typeface="+mn-lt"/>
                          <a:ea typeface="+mn-ea"/>
                          <a:cs typeface="+mn-ea"/>
                          <a:sym typeface="+mn-lt"/>
                        </a:rPr>
                        <a:t>实际导入</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2048">
                <a:tc>
                  <a:txBody>
                    <a:bodyPr/>
                    <a:lstStyle/>
                    <a:p>
                      <a:r>
                        <a:rPr lang="zh-CN" altLang="en-US" sz="1200" b="0" dirty="0">
                          <a:solidFill>
                            <a:schemeClr val="tx1"/>
                          </a:solidFill>
                          <a:latin typeface="+mn-lt"/>
                          <a:ea typeface="+mn-ea"/>
                          <a:cs typeface="+mn-ea"/>
                          <a:sym typeface="+mn-lt"/>
                        </a:rPr>
                        <a:t>系统试运行</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0700869"/>
                  </a:ext>
                </a:extLst>
              </a:tr>
              <a:tr h="432048">
                <a:tc>
                  <a:txBody>
                    <a:bodyPr/>
                    <a:lstStyle/>
                    <a:p>
                      <a:r>
                        <a:rPr lang="zh-CN" altLang="en-US" sz="1200" b="0" dirty="0">
                          <a:solidFill>
                            <a:schemeClr val="tx1"/>
                          </a:solidFill>
                          <a:latin typeface="+mn-lt"/>
                          <a:ea typeface="+mn-ea"/>
                          <a:cs typeface="+mn-ea"/>
                          <a:sym typeface="+mn-lt"/>
                        </a:rPr>
                        <a:t>系统全面上线</a:t>
                      </a:r>
                      <a:endParaRPr lang="de-DE" altLang="zh-CN"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32048">
                <a:tc>
                  <a:txBody>
                    <a:bodyPr/>
                    <a:lstStyle/>
                    <a:p>
                      <a:r>
                        <a:rPr lang="zh-CN" altLang="en-US" sz="1200" b="0" dirty="0">
                          <a:solidFill>
                            <a:schemeClr val="tx1"/>
                          </a:solidFill>
                          <a:latin typeface="+mn-lt"/>
                          <a:ea typeface="+mn-ea"/>
                          <a:cs typeface="+mn-ea"/>
                          <a:sym typeface="+mn-lt"/>
                        </a:rPr>
                        <a:t>陪产</a:t>
                      </a:r>
                      <a:endParaRPr lang="de-DE" sz="1200" b="0" dirty="0">
                        <a:solidFill>
                          <a:schemeClr val="tx1"/>
                        </a:solidFill>
                        <a:latin typeface="+mn-lt"/>
                        <a:ea typeface="+mn-ea"/>
                        <a:cs typeface="+mn-ea"/>
                        <a:sym typeface="+mn-lt"/>
                      </a:endParaRPr>
                    </a:p>
                  </a:txBody>
                  <a:tcPr marL="0" marR="6749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de-DE" sz="1400" dirty="0">
                        <a:latin typeface="+mn-lt"/>
                        <a:ea typeface="+mn-ea"/>
                        <a:cs typeface="+mn-ea"/>
                        <a:sym typeface="+mn-lt"/>
                      </a:endParaRPr>
                    </a:p>
                  </a:txBody>
                  <a:tcPr marL="68571" marR="68571" marT="34290" marB="3429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矩形 3"/>
          <p:cNvSpPr/>
          <p:nvPr/>
        </p:nvSpPr>
        <p:spPr>
          <a:xfrm>
            <a:off x="334962" y="750345"/>
            <a:ext cx="12190610" cy="1061829"/>
          </a:xfrm>
          <a:prstGeom prst="rect">
            <a:avLst/>
          </a:prstGeom>
        </p:spPr>
        <p:txBody>
          <a:bodyPr wrap="square">
            <a:spAutoFit/>
          </a:bodyPr>
          <a:lstStyle/>
          <a:p>
            <a:pPr>
              <a:lnSpc>
                <a:spcPct val="150000"/>
              </a:lnSpc>
            </a:pPr>
            <a:r>
              <a:rPr lang="zh-CN" altLang="en-US" sz="1400" dirty="0">
                <a:cs typeface="+mn-ea"/>
                <a:sym typeface="+mn-lt"/>
              </a:rPr>
              <a:t>整体项目预计</a:t>
            </a:r>
            <a:r>
              <a:rPr lang="en-US" altLang="zh-CN" sz="1400" dirty="0">
                <a:cs typeface="+mn-ea"/>
                <a:sym typeface="+mn-lt"/>
              </a:rPr>
              <a:t>2020</a:t>
            </a:r>
            <a:r>
              <a:rPr lang="zh-CN" altLang="zh-CN" sz="1400" dirty="0">
                <a:cs typeface="+mn-ea"/>
                <a:sym typeface="+mn-lt"/>
              </a:rPr>
              <a:t>年</a:t>
            </a:r>
            <a:r>
              <a:rPr lang="en-US" altLang="zh-CN" sz="1400" dirty="0">
                <a:cs typeface="+mn-ea"/>
                <a:sym typeface="+mn-lt"/>
              </a:rPr>
              <a:t>10</a:t>
            </a:r>
            <a:r>
              <a:rPr lang="zh-CN" altLang="zh-CN" sz="1400" dirty="0">
                <a:cs typeface="+mn-ea"/>
                <a:sym typeface="+mn-lt"/>
              </a:rPr>
              <a:t>月</a:t>
            </a:r>
            <a:r>
              <a:rPr lang="en-US" altLang="zh-CN" sz="1400" dirty="0">
                <a:cs typeface="+mn-ea"/>
                <a:sym typeface="+mn-lt"/>
              </a:rPr>
              <a:t>8</a:t>
            </a:r>
            <a:r>
              <a:rPr lang="zh-CN" altLang="en-US" sz="1400" dirty="0">
                <a:cs typeface="+mn-ea"/>
                <a:sym typeface="+mn-lt"/>
              </a:rPr>
              <a:t>日</a:t>
            </a:r>
            <a:r>
              <a:rPr lang="zh-CN" altLang="zh-CN" sz="1400" dirty="0">
                <a:cs typeface="+mn-ea"/>
                <a:sym typeface="+mn-lt"/>
              </a:rPr>
              <a:t>开始</a:t>
            </a:r>
            <a:r>
              <a:rPr lang="zh-CN" altLang="en-US" sz="1400" dirty="0">
                <a:cs typeface="+mn-ea"/>
                <a:sym typeface="+mn-lt"/>
              </a:rPr>
              <a:t>启动</a:t>
            </a:r>
            <a:r>
              <a:rPr lang="zh-CN" altLang="zh-CN" sz="1400" dirty="0">
                <a:cs typeface="+mn-ea"/>
                <a:sym typeface="+mn-lt"/>
              </a:rPr>
              <a:t>，</a:t>
            </a:r>
            <a:r>
              <a:rPr lang="zh-CN" altLang="en-US" sz="1400" dirty="0">
                <a:cs typeface="+mn-ea"/>
                <a:sym typeface="+mn-lt"/>
              </a:rPr>
              <a:t>一阶段实现：</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4</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5</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二阶段实现：</a:t>
            </a:r>
            <a:r>
              <a:rPr lang="en-US" altLang="zh-CN" sz="1400" dirty="0">
                <a:cs typeface="+mn-ea"/>
                <a:sym typeface="+mn-lt"/>
              </a:rPr>
              <a:t> 2021</a:t>
            </a:r>
            <a:r>
              <a:rPr lang="zh-CN" altLang="en-US" sz="1400" dirty="0">
                <a:cs typeface="+mn-ea"/>
                <a:sym typeface="+mn-lt"/>
              </a:rPr>
              <a:t>年</a:t>
            </a:r>
            <a:r>
              <a:rPr lang="en-US" altLang="zh-CN" sz="1400" dirty="0">
                <a:cs typeface="+mn-ea"/>
                <a:sym typeface="+mn-lt"/>
              </a:rPr>
              <a:t>5</a:t>
            </a:r>
            <a:r>
              <a:rPr lang="zh-CN" altLang="zh-CN" sz="1400" dirty="0">
                <a:cs typeface="+mn-ea"/>
                <a:sym typeface="+mn-lt"/>
              </a:rPr>
              <a:t>月</a:t>
            </a:r>
            <a:r>
              <a:rPr lang="zh-CN" altLang="en-US" sz="1400" dirty="0">
                <a:cs typeface="+mn-ea"/>
                <a:sym typeface="+mn-lt"/>
              </a:rPr>
              <a:t>开始</a:t>
            </a:r>
            <a:r>
              <a:rPr lang="en-US" altLang="zh-CN" sz="1400" dirty="0">
                <a:cs typeface="+mn-ea"/>
                <a:sym typeface="+mn-lt"/>
              </a:rPr>
              <a:t>UAT</a:t>
            </a:r>
            <a:r>
              <a:rPr lang="zh-CN" altLang="en-US" sz="1400" dirty="0">
                <a:cs typeface="+mn-ea"/>
                <a:sym typeface="+mn-lt"/>
              </a:rPr>
              <a:t>测试，至</a:t>
            </a:r>
            <a:r>
              <a:rPr lang="en-US" altLang="zh-CN" sz="1400" dirty="0">
                <a:cs typeface="+mn-ea"/>
                <a:sym typeface="+mn-lt"/>
              </a:rPr>
              <a:t>2021</a:t>
            </a:r>
            <a:r>
              <a:rPr lang="zh-CN" altLang="en-US" sz="1400" dirty="0">
                <a:cs typeface="+mn-ea"/>
                <a:sym typeface="+mn-lt"/>
              </a:rPr>
              <a:t>年</a:t>
            </a:r>
            <a:r>
              <a:rPr lang="en-US" altLang="zh-CN" sz="1400" dirty="0">
                <a:cs typeface="+mn-ea"/>
                <a:sym typeface="+mn-lt"/>
              </a:rPr>
              <a:t>6</a:t>
            </a:r>
            <a:r>
              <a:rPr lang="zh-CN" altLang="en-US" sz="1400" dirty="0">
                <a:cs typeface="+mn-ea"/>
                <a:sym typeface="+mn-lt"/>
              </a:rPr>
              <a:t>月正式试运行</a:t>
            </a:r>
            <a:endParaRPr lang="en-US" altLang="zh-CN" sz="1400" dirty="0">
              <a:cs typeface="+mn-ea"/>
              <a:sym typeface="+mn-lt"/>
            </a:endParaRPr>
          </a:p>
          <a:p>
            <a:pPr>
              <a:lnSpc>
                <a:spcPct val="150000"/>
              </a:lnSpc>
            </a:pPr>
            <a:r>
              <a:rPr lang="zh-CN" altLang="en-US" sz="1400" dirty="0">
                <a:cs typeface="+mn-ea"/>
                <a:sym typeface="+mn-lt"/>
              </a:rPr>
              <a:t>项目历时</a:t>
            </a:r>
            <a:r>
              <a:rPr lang="en-US" altLang="zh-CN" sz="1400" dirty="0">
                <a:cs typeface="+mn-ea"/>
                <a:sym typeface="+mn-lt"/>
              </a:rPr>
              <a:t>9</a:t>
            </a:r>
            <a:r>
              <a:rPr lang="zh-CN" altLang="en-US" sz="1400" dirty="0">
                <a:cs typeface="+mn-ea"/>
                <a:sym typeface="+mn-lt"/>
              </a:rPr>
              <a:t>个月工期达成系统产线试运行</a:t>
            </a:r>
            <a:endParaRPr lang="zh-CN" altLang="zh-CN" sz="1400" dirty="0">
              <a:cs typeface="+mn-ea"/>
              <a:sym typeface="+mn-lt"/>
            </a:endParaRPr>
          </a:p>
        </p:txBody>
      </p:sp>
      <p:sp>
        <p:nvSpPr>
          <p:cNvPr id="5" name="Rechteck 91"/>
          <p:cNvSpPr/>
          <p:nvPr/>
        </p:nvSpPr>
        <p:spPr>
          <a:xfrm>
            <a:off x="1591056" y="2057075"/>
            <a:ext cx="1207198" cy="307230"/>
          </a:xfrm>
          <a:prstGeom prst="rect">
            <a:avLst/>
          </a:prstGeom>
          <a:solidFill>
            <a:schemeClr val="accent1"/>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b="1" dirty="0">
                <a:solidFill>
                  <a:schemeClr val="tx1"/>
                </a:solidFill>
                <a:cs typeface="+mn-ea"/>
                <a:sym typeface="+mn-lt"/>
              </a:rPr>
              <a:t>10</a:t>
            </a:r>
            <a:r>
              <a:rPr lang="en-US" sz="1100" b="1" dirty="0">
                <a:solidFill>
                  <a:schemeClr val="tx1"/>
                </a:solidFill>
                <a:cs typeface="+mn-ea"/>
                <a:sym typeface="+mn-lt"/>
              </a:rPr>
              <a:t>/08</a:t>
            </a:r>
            <a:endParaRPr lang="en-GB" sz="1100" b="1" dirty="0">
              <a:solidFill>
                <a:schemeClr val="tx1"/>
              </a:solidFill>
              <a:cs typeface="+mn-ea"/>
              <a:sym typeface="+mn-lt"/>
            </a:endParaRPr>
          </a:p>
        </p:txBody>
      </p:sp>
      <p:sp>
        <p:nvSpPr>
          <p:cNvPr id="6" name="Rechteck 91"/>
          <p:cNvSpPr/>
          <p:nvPr/>
        </p:nvSpPr>
        <p:spPr>
          <a:xfrm>
            <a:off x="2816725" y="2466069"/>
            <a:ext cx="1251826" cy="328049"/>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10</a:t>
            </a:r>
            <a:r>
              <a:rPr lang="en-US" sz="1100" dirty="0">
                <a:solidFill>
                  <a:schemeClr val="tx1"/>
                </a:solidFill>
                <a:cs typeface="+mn-ea"/>
                <a:sym typeface="+mn-lt"/>
              </a:rPr>
              <a:t>/08</a:t>
            </a:r>
            <a:r>
              <a:rPr lang="en-US" altLang="zh-CN" sz="1100" dirty="0">
                <a:solidFill>
                  <a:schemeClr val="tx1"/>
                </a:solidFill>
                <a:cs typeface="+mn-ea"/>
                <a:sym typeface="+mn-lt"/>
              </a:rPr>
              <a:t>-11/15</a:t>
            </a:r>
            <a:endParaRPr lang="en-GB" sz="1100" dirty="0">
              <a:solidFill>
                <a:schemeClr val="tx1"/>
              </a:solidFill>
              <a:cs typeface="+mn-ea"/>
              <a:sym typeface="+mn-lt"/>
            </a:endParaRPr>
          </a:p>
        </p:txBody>
      </p:sp>
      <p:sp>
        <p:nvSpPr>
          <p:cNvPr id="7" name="Rechteck 91"/>
          <p:cNvSpPr/>
          <p:nvPr/>
        </p:nvSpPr>
        <p:spPr>
          <a:xfrm>
            <a:off x="3894383" y="2894565"/>
            <a:ext cx="1481589" cy="32822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11</a:t>
            </a:r>
            <a:r>
              <a:rPr lang="en-GB" sz="1100" dirty="0">
                <a:solidFill>
                  <a:schemeClr val="tx1"/>
                </a:solidFill>
                <a:cs typeface="+mn-ea"/>
                <a:sym typeface="+mn-lt"/>
              </a:rPr>
              <a:t>/15-</a:t>
            </a: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endParaRPr lang="en-GB" sz="1100" dirty="0">
              <a:solidFill>
                <a:schemeClr val="tx1"/>
              </a:solidFill>
              <a:cs typeface="+mn-ea"/>
              <a:sym typeface="+mn-lt"/>
            </a:endParaRPr>
          </a:p>
        </p:txBody>
      </p:sp>
      <p:sp>
        <p:nvSpPr>
          <p:cNvPr id="8" name="Rechteck 91"/>
          <p:cNvSpPr/>
          <p:nvPr/>
        </p:nvSpPr>
        <p:spPr>
          <a:xfrm>
            <a:off x="6671270" y="3772033"/>
            <a:ext cx="1386418" cy="29713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3</a:t>
            </a:r>
            <a:r>
              <a:rPr lang="en-US" sz="1100" dirty="0">
                <a:solidFill>
                  <a:schemeClr val="tx1"/>
                </a:solidFill>
                <a:cs typeface="+mn-ea"/>
                <a:sym typeface="+mn-lt"/>
              </a:rPr>
              <a:t>/</a:t>
            </a:r>
            <a:r>
              <a:rPr lang="en-US" altLang="zh-CN" sz="1100" dirty="0">
                <a:solidFill>
                  <a:schemeClr val="tx1"/>
                </a:solidFill>
                <a:cs typeface="+mn-ea"/>
                <a:sym typeface="+mn-lt"/>
              </a:rPr>
              <a:t>1</a:t>
            </a:r>
            <a:r>
              <a:rPr lang="en-GB" sz="1100" dirty="0">
                <a:solidFill>
                  <a:schemeClr val="tx1"/>
                </a:solidFill>
                <a:cs typeface="+mn-ea"/>
                <a:sym typeface="+mn-lt"/>
              </a:rPr>
              <a:t>-</a:t>
            </a:r>
            <a:r>
              <a:rPr lang="en-US" sz="1100" dirty="0">
                <a:solidFill>
                  <a:schemeClr val="tx1"/>
                </a:solidFill>
                <a:cs typeface="+mn-ea"/>
                <a:sym typeface="+mn-lt"/>
              </a:rPr>
              <a:t>4/1</a:t>
            </a:r>
            <a:endParaRPr lang="en-GB" sz="1100" dirty="0">
              <a:solidFill>
                <a:schemeClr val="tx1"/>
              </a:solidFill>
              <a:cs typeface="+mn-ea"/>
              <a:sym typeface="+mn-lt"/>
            </a:endParaRPr>
          </a:p>
        </p:txBody>
      </p:sp>
      <p:sp>
        <p:nvSpPr>
          <p:cNvPr id="9" name="Rechteck 91"/>
          <p:cNvSpPr/>
          <p:nvPr/>
        </p:nvSpPr>
        <p:spPr>
          <a:xfrm>
            <a:off x="5030001" y="3325603"/>
            <a:ext cx="1937746" cy="320272"/>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tx1"/>
                </a:solidFill>
                <a:cs typeface="+mn-ea"/>
                <a:sym typeface="+mn-lt"/>
              </a:rPr>
              <a:t>12</a:t>
            </a:r>
            <a:r>
              <a:rPr lang="en-GB" sz="1100" dirty="0">
                <a:solidFill>
                  <a:schemeClr val="tx1"/>
                </a:solidFill>
                <a:cs typeface="+mn-ea"/>
                <a:sym typeface="+mn-lt"/>
              </a:rPr>
              <a:t>/</a:t>
            </a:r>
            <a:r>
              <a:rPr lang="en-US" sz="1100" dirty="0">
                <a:solidFill>
                  <a:schemeClr val="tx1"/>
                </a:solidFill>
                <a:cs typeface="+mn-ea"/>
                <a:sym typeface="+mn-lt"/>
              </a:rPr>
              <a:t>15</a:t>
            </a:r>
            <a:r>
              <a:rPr lang="en-GB" sz="1100" dirty="0">
                <a:solidFill>
                  <a:schemeClr val="tx1"/>
                </a:solidFill>
                <a:cs typeface="+mn-ea"/>
                <a:sym typeface="+mn-lt"/>
              </a:rPr>
              <a:t>-</a:t>
            </a:r>
            <a:r>
              <a:rPr lang="en-US" altLang="zh-CN" sz="1100" dirty="0">
                <a:solidFill>
                  <a:schemeClr val="tx1"/>
                </a:solidFill>
                <a:cs typeface="+mn-ea"/>
                <a:sym typeface="+mn-lt"/>
              </a:rPr>
              <a:t>3</a:t>
            </a:r>
            <a:r>
              <a:rPr lang="en-GB" sz="1100" dirty="0">
                <a:solidFill>
                  <a:schemeClr val="tx1"/>
                </a:solidFill>
                <a:cs typeface="+mn-ea"/>
                <a:sym typeface="+mn-lt"/>
              </a:rPr>
              <a:t>/</a:t>
            </a:r>
            <a:r>
              <a:rPr lang="en-US" altLang="zh-CN" sz="1100" dirty="0">
                <a:solidFill>
                  <a:schemeClr val="tx1"/>
                </a:solidFill>
                <a:cs typeface="+mn-ea"/>
                <a:sym typeface="+mn-lt"/>
              </a:rPr>
              <a:t>15</a:t>
            </a:r>
            <a:endParaRPr lang="en-GB" sz="1100" dirty="0">
              <a:solidFill>
                <a:schemeClr val="tx1"/>
              </a:solidFill>
              <a:cs typeface="+mn-ea"/>
              <a:sym typeface="+mn-lt"/>
            </a:endParaRPr>
          </a:p>
        </p:txBody>
      </p:sp>
      <p:sp>
        <p:nvSpPr>
          <p:cNvPr id="10" name="Rechteck 91"/>
          <p:cNvSpPr/>
          <p:nvPr/>
        </p:nvSpPr>
        <p:spPr>
          <a:xfrm>
            <a:off x="7364479" y="4203626"/>
            <a:ext cx="1083477" cy="305148"/>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4/1</a:t>
            </a:r>
            <a:r>
              <a:rPr lang="en-GB" altLang="zh-CN" sz="1100" dirty="0">
                <a:solidFill>
                  <a:schemeClr val="tx1"/>
                </a:solidFill>
                <a:cs typeface="+mn-ea"/>
                <a:sym typeface="+mn-lt"/>
              </a:rPr>
              <a:t>-</a:t>
            </a:r>
            <a:r>
              <a:rPr lang="en-US" altLang="zh-CN" sz="1100" dirty="0">
                <a:solidFill>
                  <a:schemeClr val="tx1"/>
                </a:solidFill>
                <a:cs typeface="+mn-ea"/>
                <a:sym typeface="+mn-lt"/>
              </a:rPr>
              <a:t>4</a:t>
            </a:r>
            <a:r>
              <a:rPr lang="en-GB" altLang="zh-CN" sz="1100" dirty="0">
                <a:solidFill>
                  <a:schemeClr val="tx1"/>
                </a:solidFill>
                <a:cs typeface="+mn-ea"/>
                <a:sym typeface="+mn-lt"/>
              </a:rPr>
              <a:t>/</a:t>
            </a:r>
            <a:r>
              <a:rPr lang="en-US" altLang="zh-CN" sz="1100" dirty="0">
                <a:solidFill>
                  <a:schemeClr val="tx1"/>
                </a:solidFill>
                <a:cs typeface="+mn-ea"/>
                <a:sym typeface="+mn-lt"/>
              </a:rPr>
              <a:t>30</a:t>
            </a:r>
            <a:endParaRPr lang="en-GB" altLang="zh-CN" sz="1100" dirty="0">
              <a:solidFill>
                <a:schemeClr val="tx1"/>
              </a:solidFill>
              <a:cs typeface="+mn-ea"/>
              <a:sym typeface="+mn-lt"/>
            </a:endParaRPr>
          </a:p>
        </p:txBody>
      </p:sp>
      <p:sp>
        <p:nvSpPr>
          <p:cNvPr id="11" name="文本框 9"/>
          <p:cNvSpPr txBox="1"/>
          <p:nvPr/>
        </p:nvSpPr>
        <p:spPr>
          <a:xfrm>
            <a:off x="4125769" y="2493772"/>
            <a:ext cx="1165873"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蓝图设计文档</a:t>
            </a:r>
          </a:p>
        </p:txBody>
      </p:sp>
      <p:sp>
        <p:nvSpPr>
          <p:cNvPr id="13" name="文本框 9"/>
          <p:cNvSpPr txBox="1"/>
          <p:nvPr/>
        </p:nvSpPr>
        <p:spPr>
          <a:xfrm>
            <a:off x="5340926" y="2907057"/>
            <a:ext cx="2468558" cy="281937"/>
          </a:xfrm>
          <a:prstGeom prst="rect">
            <a:avLst/>
          </a:prstGeom>
          <a:noFill/>
        </p:spPr>
        <p:txBody>
          <a:bodyPr wrap="square" rtlCol="0">
            <a:spAutoFit/>
          </a:bodyPr>
          <a:lstStyle/>
          <a:p>
            <a:pPr marL="171450" indent="-171450">
              <a:lnSpc>
                <a:spcPct val="130000"/>
              </a:lnSpc>
              <a:buFont typeface="Wingdings" panose="05000000000000000000" pitchFamily="2" charset="2"/>
              <a:buChar char="n"/>
            </a:pPr>
            <a:r>
              <a:rPr lang="zh-CN" altLang="en-US" sz="1050" dirty="0">
                <a:cs typeface="+mn-ea"/>
                <a:sym typeface="+mn-lt"/>
              </a:rPr>
              <a:t>详细设计文档</a:t>
            </a:r>
          </a:p>
        </p:txBody>
      </p:sp>
      <p:sp>
        <p:nvSpPr>
          <p:cNvPr id="14" name="文本框 9"/>
          <p:cNvSpPr txBox="1"/>
          <p:nvPr/>
        </p:nvSpPr>
        <p:spPr>
          <a:xfrm>
            <a:off x="6999533" y="3337631"/>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一阶段系统开发</a:t>
            </a:r>
          </a:p>
        </p:txBody>
      </p:sp>
      <p:sp>
        <p:nvSpPr>
          <p:cNvPr id="15" name="Rechteck 91"/>
          <p:cNvSpPr/>
          <p:nvPr/>
        </p:nvSpPr>
        <p:spPr>
          <a:xfrm>
            <a:off x="7693431" y="5033041"/>
            <a:ext cx="1168266" cy="344485"/>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tx1"/>
                </a:solidFill>
                <a:cs typeface="+mn-ea"/>
                <a:sym typeface="+mn-lt"/>
              </a:rPr>
              <a:t>6</a:t>
            </a:r>
            <a:r>
              <a:rPr lang="en-US" sz="1100" dirty="0">
                <a:solidFill>
                  <a:schemeClr val="tx1"/>
                </a:solidFill>
                <a:cs typeface="+mn-ea"/>
                <a:sym typeface="+mn-lt"/>
              </a:rPr>
              <a:t>/1</a:t>
            </a:r>
            <a:r>
              <a:rPr lang="en-GB" sz="1100" dirty="0">
                <a:solidFill>
                  <a:schemeClr val="tx1"/>
                </a:solidFill>
                <a:cs typeface="+mn-ea"/>
                <a:sym typeface="+mn-lt"/>
              </a:rPr>
              <a:t>-6/31</a:t>
            </a:r>
          </a:p>
        </p:txBody>
      </p:sp>
      <p:sp>
        <p:nvSpPr>
          <p:cNvPr id="16" name="文本框 9"/>
          <p:cNvSpPr txBox="1"/>
          <p:nvPr/>
        </p:nvSpPr>
        <p:spPr>
          <a:xfrm>
            <a:off x="8911429" y="5095589"/>
            <a:ext cx="161551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系统陪产</a:t>
            </a:r>
          </a:p>
        </p:txBody>
      </p:sp>
      <p:sp>
        <p:nvSpPr>
          <p:cNvPr id="17" name="Rechteck 91"/>
          <p:cNvSpPr/>
          <p:nvPr/>
        </p:nvSpPr>
        <p:spPr>
          <a:xfrm>
            <a:off x="10922547" y="5451053"/>
            <a:ext cx="953870" cy="331106"/>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tx1"/>
                </a:solidFill>
                <a:cs typeface="+mn-ea"/>
                <a:sym typeface="+mn-lt"/>
              </a:rPr>
              <a:t>07/01</a:t>
            </a:r>
            <a:endParaRPr lang="en-GB" sz="1100" dirty="0">
              <a:solidFill>
                <a:schemeClr val="tx1"/>
              </a:solidFill>
              <a:cs typeface="+mn-ea"/>
              <a:sym typeface="+mn-lt"/>
            </a:endParaRPr>
          </a:p>
        </p:txBody>
      </p:sp>
      <p:sp>
        <p:nvSpPr>
          <p:cNvPr id="18" name="Rechteck 91"/>
          <p:cNvSpPr/>
          <p:nvPr/>
        </p:nvSpPr>
        <p:spPr>
          <a:xfrm>
            <a:off x="7693431" y="4635240"/>
            <a:ext cx="1168266" cy="303750"/>
          </a:xfrm>
          <a:prstGeom prst="rect">
            <a:avLst/>
          </a:prstGeom>
          <a:solidFill>
            <a:schemeClr val="bg2"/>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altLang="zh-CN" sz="1100" dirty="0">
                <a:solidFill>
                  <a:schemeClr val="tx1"/>
                </a:solidFill>
                <a:cs typeface="+mn-ea"/>
                <a:sym typeface="+mn-lt"/>
              </a:rPr>
              <a:t>5</a:t>
            </a:r>
            <a:r>
              <a:rPr lang="en-US" altLang="zh-CN" sz="1100" dirty="0">
                <a:solidFill>
                  <a:schemeClr val="tx1"/>
                </a:solidFill>
                <a:cs typeface="+mn-ea"/>
                <a:sym typeface="+mn-lt"/>
              </a:rPr>
              <a:t>/1</a:t>
            </a:r>
            <a:r>
              <a:rPr lang="en-GB" altLang="zh-CN" sz="1100" dirty="0">
                <a:solidFill>
                  <a:schemeClr val="tx1"/>
                </a:solidFill>
                <a:cs typeface="+mn-ea"/>
                <a:sym typeface="+mn-lt"/>
              </a:rPr>
              <a:t>-5/31</a:t>
            </a:r>
          </a:p>
        </p:txBody>
      </p:sp>
      <p:sp>
        <p:nvSpPr>
          <p:cNvPr id="19" name="文本框 9"/>
          <p:cNvSpPr txBox="1"/>
          <p:nvPr/>
        </p:nvSpPr>
        <p:spPr>
          <a:xfrm>
            <a:off x="8861698" y="4550671"/>
            <a:ext cx="132321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试运行</a:t>
            </a:r>
          </a:p>
        </p:txBody>
      </p:sp>
      <p:sp>
        <p:nvSpPr>
          <p:cNvPr id="20" name="文本框 9"/>
          <p:cNvSpPr txBox="1"/>
          <p:nvPr/>
        </p:nvSpPr>
        <p:spPr>
          <a:xfrm>
            <a:off x="8399575"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1" name="文本框 9"/>
          <p:cNvSpPr txBox="1"/>
          <p:nvPr/>
        </p:nvSpPr>
        <p:spPr>
          <a:xfrm>
            <a:off x="8057688" y="3637464"/>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一阶段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2" name="Rechteck 91"/>
          <p:cNvSpPr/>
          <p:nvPr/>
        </p:nvSpPr>
        <p:spPr>
          <a:xfrm>
            <a:off x="8447956" y="3337631"/>
            <a:ext cx="1196887" cy="320272"/>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dirty="0">
                <a:solidFill>
                  <a:schemeClr val="bg1"/>
                </a:solidFill>
                <a:cs typeface="+mn-ea"/>
                <a:sym typeface="+mn-lt"/>
              </a:rPr>
              <a:t>2</a:t>
            </a:r>
            <a:r>
              <a:rPr lang="en-GB" sz="1100" dirty="0">
                <a:solidFill>
                  <a:schemeClr val="bg1"/>
                </a:solidFill>
                <a:cs typeface="+mn-ea"/>
                <a:sym typeface="+mn-lt"/>
              </a:rPr>
              <a:t>/</a:t>
            </a:r>
            <a:r>
              <a:rPr lang="en-US" sz="1100" dirty="0">
                <a:solidFill>
                  <a:schemeClr val="bg1"/>
                </a:solidFill>
                <a:cs typeface="+mn-ea"/>
                <a:sym typeface="+mn-lt"/>
              </a:rPr>
              <a:t>15</a:t>
            </a:r>
            <a:r>
              <a:rPr lang="en-GB" sz="1100" dirty="0">
                <a:solidFill>
                  <a:schemeClr val="bg1"/>
                </a:solidFill>
                <a:cs typeface="+mn-ea"/>
                <a:sym typeface="+mn-lt"/>
              </a:rPr>
              <a:t>-</a:t>
            </a:r>
            <a:r>
              <a:rPr lang="en-US" altLang="zh-CN" sz="1100" dirty="0">
                <a:solidFill>
                  <a:schemeClr val="bg1"/>
                </a:solidFill>
                <a:cs typeface="+mn-ea"/>
                <a:sym typeface="+mn-lt"/>
              </a:rPr>
              <a:t>4</a:t>
            </a:r>
            <a:r>
              <a:rPr lang="en-GB" sz="1100" dirty="0">
                <a:solidFill>
                  <a:schemeClr val="bg1"/>
                </a:solidFill>
                <a:cs typeface="+mn-ea"/>
                <a:sym typeface="+mn-lt"/>
              </a:rPr>
              <a:t>/</a:t>
            </a:r>
            <a:r>
              <a:rPr lang="en-US" altLang="zh-CN" sz="1100" dirty="0">
                <a:solidFill>
                  <a:schemeClr val="bg1"/>
                </a:solidFill>
                <a:cs typeface="+mn-ea"/>
                <a:sym typeface="+mn-lt"/>
              </a:rPr>
              <a:t>15</a:t>
            </a:r>
            <a:endParaRPr lang="en-GB" sz="1100" dirty="0">
              <a:solidFill>
                <a:schemeClr val="bg1"/>
              </a:solidFill>
              <a:cs typeface="+mn-ea"/>
              <a:sym typeface="+mn-lt"/>
            </a:endParaRPr>
          </a:p>
        </p:txBody>
      </p:sp>
      <p:sp>
        <p:nvSpPr>
          <p:cNvPr id="23" name="文本框 9"/>
          <p:cNvSpPr txBox="1"/>
          <p:nvPr/>
        </p:nvSpPr>
        <p:spPr>
          <a:xfrm>
            <a:off x="9693530" y="3355513"/>
            <a:ext cx="141509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二阶段系统开发</a:t>
            </a:r>
          </a:p>
        </p:txBody>
      </p:sp>
      <p:sp>
        <p:nvSpPr>
          <p:cNvPr id="24" name="Rechteck 91"/>
          <p:cNvSpPr/>
          <p:nvPr/>
        </p:nvSpPr>
        <p:spPr>
          <a:xfrm>
            <a:off x="9536129" y="3745123"/>
            <a:ext cx="990810" cy="29713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4</a:t>
            </a:r>
            <a:r>
              <a:rPr lang="en-US" sz="1100" dirty="0">
                <a:solidFill>
                  <a:schemeClr val="bg1"/>
                </a:solidFill>
                <a:cs typeface="+mn-ea"/>
                <a:sym typeface="+mn-lt"/>
              </a:rPr>
              <a:t>/</a:t>
            </a:r>
            <a:r>
              <a:rPr lang="en-US" altLang="zh-CN" sz="1100" dirty="0">
                <a:solidFill>
                  <a:schemeClr val="bg1"/>
                </a:solidFill>
                <a:cs typeface="+mn-ea"/>
                <a:sym typeface="+mn-lt"/>
              </a:rPr>
              <a:t>1</a:t>
            </a:r>
            <a:r>
              <a:rPr lang="en-GB" sz="1100" dirty="0">
                <a:solidFill>
                  <a:schemeClr val="bg1"/>
                </a:solidFill>
                <a:cs typeface="+mn-ea"/>
                <a:sym typeface="+mn-lt"/>
              </a:rPr>
              <a:t>-</a:t>
            </a:r>
            <a:r>
              <a:rPr lang="en-US" sz="1100" dirty="0">
                <a:solidFill>
                  <a:schemeClr val="bg1"/>
                </a:solidFill>
                <a:cs typeface="+mn-ea"/>
                <a:sym typeface="+mn-lt"/>
              </a:rPr>
              <a:t>4/31</a:t>
            </a:r>
            <a:endParaRPr lang="en-GB" sz="1100" dirty="0">
              <a:solidFill>
                <a:schemeClr val="bg1"/>
              </a:solidFill>
              <a:cs typeface="+mn-ea"/>
              <a:sym typeface="+mn-lt"/>
            </a:endParaRPr>
          </a:p>
        </p:txBody>
      </p:sp>
      <p:sp>
        <p:nvSpPr>
          <p:cNvPr id="25" name="文本框 9"/>
          <p:cNvSpPr txBox="1"/>
          <p:nvPr/>
        </p:nvSpPr>
        <p:spPr>
          <a:xfrm>
            <a:off x="10605027" y="3606916"/>
            <a:ext cx="1751072"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zh-CN" altLang="en-US" sz="1050" dirty="0">
                <a:solidFill>
                  <a:schemeClr val="tx1"/>
                </a:solidFill>
                <a:latin typeface="+mn-lt"/>
                <a:ea typeface="+mn-ea"/>
                <a:cs typeface="+mn-ea"/>
                <a:sym typeface="+mn-lt"/>
              </a:rPr>
              <a:t>系统开发、测试、部署</a:t>
            </a:r>
          </a:p>
        </p:txBody>
      </p:sp>
      <p:sp>
        <p:nvSpPr>
          <p:cNvPr id="26" name="Rechteck 91"/>
          <p:cNvSpPr/>
          <p:nvPr/>
        </p:nvSpPr>
        <p:spPr>
          <a:xfrm>
            <a:off x="9666301" y="4203626"/>
            <a:ext cx="938726"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5/1</a:t>
            </a:r>
            <a:r>
              <a:rPr lang="en-GB" altLang="zh-CN" sz="1100" dirty="0">
                <a:solidFill>
                  <a:schemeClr val="bg1"/>
                </a:solidFill>
                <a:cs typeface="+mn-ea"/>
                <a:sym typeface="+mn-lt"/>
              </a:rPr>
              <a:t>-</a:t>
            </a:r>
            <a:r>
              <a:rPr lang="en-US" altLang="zh-CN" sz="1100" dirty="0">
                <a:solidFill>
                  <a:schemeClr val="bg1"/>
                </a:solidFill>
                <a:cs typeface="+mn-ea"/>
                <a:sym typeface="+mn-lt"/>
              </a:rPr>
              <a:t>5</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7" name="文本框 9"/>
          <p:cNvSpPr txBox="1"/>
          <p:nvPr/>
        </p:nvSpPr>
        <p:spPr>
          <a:xfrm>
            <a:off x="10659843" y="4069163"/>
            <a:ext cx="1698280" cy="491994"/>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a:t>
            </a:r>
            <a:endParaRPr lang="en-US" altLang="zh-CN" sz="1050" dirty="0">
              <a:solidFill>
                <a:schemeClr val="tx1"/>
              </a:solidFill>
              <a:latin typeface="+mn-lt"/>
              <a:ea typeface="+mn-ea"/>
              <a:cs typeface="+mn-ea"/>
              <a:sym typeface="+mn-lt"/>
            </a:endParaRPr>
          </a:p>
          <a:p>
            <a:pPr marL="0" indent="0">
              <a:buNone/>
            </a:pPr>
            <a:r>
              <a:rPr lang="en-US" altLang="zh-CN" sz="1050" dirty="0">
                <a:solidFill>
                  <a:schemeClr val="tx1"/>
                </a:solidFill>
                <a:latin typeface="+mn-lt"/>
                <a:ea typeface="+mn-ea"/>
                <a:cs typeface="+mn-ea"/>
                <a:sym typeface="+mn-lt"/>
              </a:rPr>
              <a:t>UAT</a:t>
            </a:r>
            <a:r>
              <a:rPr lang="zh-CN" altLang="en-US" sz="1050" dirty="0">
                <a:solidFill>
                  <a:schemeClr val="tx1"/>
                </a:solidFill>
                <a:latin typeface="+mn-lt"/>
                <a:ea typeface="+mn-ea"/>
                <a:cs typeface="+mn-ea"/>
                <a:sym typeface="+mn-lt"/>
              </a:rPr>
              <a:t>、培训、上线</a:t>
            </a:r>
          </a:p>
        </p:txBody>
      </p:sp>
      <p:sp>
        <p:nvSpPr>
          <p:cNvPr id="28" name="Rechteck 91"/>
          <p:cNvSpPr/>
          <p:nvPr/>
        </p:nvSpPr>
        <p:spPr>
          <a:xfrm>
            <a:off x="9839070" y="4654321"/>
            <a:ext cx="798775" cy="305148"/>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100" dirty="0">
                <a:solidFill>
                  <a:schemeClr val="bg1"/>
                </a:solidFill>
                <a:cs typeface="+mn-ea"/>
                <a:sym typeface="+mn-lt"/>
              </a:rPr>
              <a:t>6/1</a:t>
            </a:r>
            <a:r>
              <a:rPr lang="en-GB" altLang="zh-CN" sz="1100" dirty="0">
                <a:solidFill>
                  <a:schemeClr val="bg1"/>
                </a:solidFill>
                <a:cs typeface="+mn-ea"/>
                <a:sym typeface="+mn-lt"/>
              </a:rPr>
              <a:t>-</a:t>
            </a:r>
            <a:r>
              <a:rPr lang="en-US" altLang="zh-CN" sz="1100" dirty="0">
                <a:solidFill>
                  <a:schemeClr val="bg1"/>
                </a:solidFill>
                <a:cs typeface="+mn-ea"/>
                <a:sym typeface="+mn-lt"/>
              </a:rPr>
              <a:t>6</a:t>
            </a:r>
            <a:r>
              <a:rPr lang="en-GB" altLang="zh-CN" sz="1100" dirty="0">
                <a:solidFill>
                  <a:schemeClr val="bg1"/>
                </a:solidFill>
                <a:cs typeface="+mn-ea"/>
                <a:sym typeface="+mn-lt"/>
              </a:rPr>
              <a:t>/</a:t>
            </a:r>
            <a:r>
              <a:rPr lang="en-US" altLang="zh-CN" sz="1100" dirty="0">
                <a:solidFill>
                  <a:schemeClr val="bg1"/>
                </a:solidFill>
                <a:cs typeface="+mn-ea"/>
                <a:sym typeface="+mn-lt"/>
              </a:rPr>
              <a:t>30</a:t>
            </a:r>
            <a:endParaRPr lang="en-GB" altLang="zh-CN" sz="1100" dirty="0">
              <a:solidFill>
                <a:schemeClr val="bg1"/>
              </a:solidFill>
              <a:cs typeface="+mn-ea"/>
              <a:sym typeface="+mn-lt"/>
            </a:endParaRPr>
          </a:p>
        </p:txBody>
      </p:sp>
      <p:sp>
        <p:nvSpPr>
          <p:cNvPr id="29" name="文本框 9"/>
          <p:cNvSpPr txBox="1"/>
          <p:nvPr/>
        </p:nvSpPr>
        <p:spPr>
          <a:xfrm>
            <a:off x="10629506" y="4616692"/>
            <a:ext cx="1227532"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二阶段试运行</a:t>
            </a:r>
          </a:p>
        </p:txBody>
      </p:sp>
      <p:sp>
        <p:nvSpPr>
          <p:cNvPr id="30" name="Rechteck 91"/>
          <p:cNvSpPr/>
          <p:nvPr/>
        </p:nvSpPr>
        <p:spPr>
          <a:xfrm>
            <a:off x="9888562" y="5095589"/>
            <a:ext cx="971013" cy="303750"/>
          </a:xfrm>
          <a:prstGeom prst="rect">
            <a:avLst/>
          </a:prstGeom>
          <a:solidFill>
            <a:schemeClr val="tx1">
              <a:alpha val="72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100" dirty="0">
                <a:solidFill>
                  <a:schemeClr val="bg1"/>
                </a:solidFill>
                <a:cs typeface="+mn-ea"/>
                <a:sym typeface="+mn-lt"/>
              </a:rPr>
              <a:t>7</a:t>
            </a:r>
            <a:r>
              <a:rPr lang="en-US" sz="1100" dirty="0">
                <a:solidFill>
                  <a:schemeClr val="bg1"/>
                </a:solidFill>
                <a:cs typeface="+mn-ea"/>
                <a:sym typeface="+mn-lt"/>
              </a:rPr>
              <a:t>/1</a:t>
            </a:r>
            <a:r>
              <a:rPr lang="en-GB" sz="1100" dirty="0">
                <a:solidFill>
                  <a:schemeClr val="bg1"/>
                </a:solidFill>
                <a:cs typeface="+mn-ea"/>
                <a:sym typeface="+mn-lt"/>
              </a:rPr>
              <a:t>-7/31</a:t>
            </a:r>
          </a:p>
        </p:txBody>
      </p:sp>
      <p:sp>
        <p:nvSpPr>
          <p:cNvPr id="31" name="文本框 9"/>
          <p:cNvSpPr txBox="1"/>
          <p:nvPr/>
        </p:nvSpPr>
        <p:spPr>
          <a:xfrm>
            <a:off x="10872815" y="5052786"/>
            <a:ext cx="1344056" cy="281937"/>
          </a:xfrm>
          <a:prstGeom prst="rect">
            <a:avLst/>
          </a:prstGeom>
          <a:noFill/>
        </p:spPr>
        <p:txBody>
          <a:bodyPr wrap="square" rtlCol="0">
            <a:spAutoFit/>
          </a:bodyPr>
          <a:lstStyle>
            <a:defPPr>
              <a:defRPr lang="de-DE"/>
            </a:defPPr>
            <a:lvl1pPr marL="171450" indent="-171450">
              <a:lnSpc>
                <a:spcPct val="130000"/>
              </a:lnSpc>
              <a:buFont typeface="Wingdings" panose="05000000000000000000" pitchFamily="2" charset="2"/>
              <a:buChar char="n"/>
              <a:defRPr sz="1000">
                <a:solidFill>
                  <a:schemeClr val="accent5">
                    <a:lumMod val="75000"/>
                  </a:schemeClr>
                </a:solidFill>
                <a:latin typeface="Arial" panose="020B0604020202020204" pitchFamily="34" charset="0"/>
                <a:ea typeface="微软雅黑" panose="020B0503020204020204" pitchFamily="34" charset="-122"/>
              </a:defRPr>
            </a:lvl1pPr>
          </a:lstStyle>
          <a:p>
            <a:r>
              <a:rPr lang="zh-CN" altLang="en-US" sz="1050" dirty="0">
                <a:solidFill>
                  <a:schemeClr val="tx1"/>
                </a:solidFill>
                <a:latin typeface="+mn-lt"/>
                <a:ea typeface="+mn-ea"/>
                <a:cs typeface="+mn-ea"/>
                <a:sym typeface="+mn-lt"/>
              </a:rPr>
              <a:t>二阶段系统陪产</a:t>
            </a:r>
          </a:p>
        </p:txBody>
      </p:sp>
    </p:spTree>
    <p:extLst>
      <p:ext uri="{BB962C8B-B14F-4D97-AF65-F5344CB8AC3E}">
        <p14:creationId xmlns:p14="http://schemas.microsoft.com/office/powerpoint/2010/main" val="129430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9" grpId="0"/>
      <p:bldP spid="20" grpId="0"/>
      <p:bldP spid="21" grpId="0"/>
      <p:bldP spid="23" grpId="0"/>
      <p:bldP spid="25" grpId="0"/>
      <p:bldP spid="27"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B689C6-AFD7-4B03-B51E-71EC8A8864EC}"/>
              </a:ext>
            </a:extLst>
          </p:cNvPr>
          <p:cNvSpPr>
            <a:spLocks noGrp="1"/>
          </p:cNvSpPr>
          <p:nvPr>
            <p:ph type="title"/>
          </p:nvPr>
        </p:nvSpPr>
        <p:spPr/>
        <p:txBody>
          <a:bodyPr/>
          <a:lstStyle/>
          <a:p>
            <a:r>
              <a:rPr lang="zh-CN" altLang="en-US" dirty="0">
                <a:latin typeface="+mn-lt"/>
                <a:ea typeface="+mn-ea"/>
                <a:cs typeface="+mn-ea"/>
                <a:sym typeface="+mn-lt"/>
              </a:rPr>
              <a:t>整体架构</a:t>
            </a:r>
          </a:p>
        </p:txBody>
      </p:sp>
    </p:spTree>
    <p:extLst>
      <p:ext uri="{BB962C8B-B14F-4D97-AF65-F5344CB8AC3E}">
        <p14:creationId xmlns:p14="http://schemas.microsoft.com/office/powerpoint/2010/main" val="3959357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8752FB0-85A4-4FD0-9DEE-33ACC08737D8}"/>
              </a:ext>
            </a:extLst>
          </p:cNvPr>
          <p:cNvSpPr>
            <a:spLocks noGrp="1"/>
          </p:cNvSpPr>
          <p:nvPr>
            <p:ph type="title"/>
          </p:nvPr>
        </p:nvSpPr>
        <p:spPr/>
        <p:txBody>
          <a:bodyPr vert="horz" lIns="91440" tIns="45720" rIns="108000" bIns="0" rtlCol="0" anchor="ctr" anchorCtr="0">
            <a:normAutofit/>
          </a:bodyPr>
          <a:lstStyle/>
          <a:p>
            <a:r>
              <a:rPr lang="zh-CN" altLang="en-US" b="0" dirty="0">
                <a:latin typeface="+mn-lt"/>
                <a:ea typeface="+mn-ea"/>
                <a:cs typeface="+mn-ea"/>
                <a:sym typeface="+mn-lt"/>
              </a:rPr>
              <a:t>整体业务架构</a:t>
            </a:r>
          </a:p>
        </p:txBody>
      </p:sp>
      <p:sp>
        <p:nvSpPr>
          <p:cNvPr id="5" name="矩形 4"/>
          <p:cNvSpPr/>
          <p:nvPr/>
        </p:nvSpPr>
        <p:spPr>
          <a:xfrm>
            <a:off x="2262188" y="1999615"/>
            <a:ext cx="7577137" cy="3554413"/>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fontAlgn="auto">
              <a:spcBef>
                <a:spcPts val="0"/>
              </a:spcBef>
              <a:spcAft>
                <a:spcPts val="0"/>
              </a:spcAft>
              <a:defRPr/>
            </a:pPr>
            <a:endParaRPr lang="zh-CN" altLang="en-US" dirty="0">
              <a:solidFill>
                <a:schemeClr val="tx1"/>
              </a:solidFill>
              <a:cs typeface="+mn-ea"/>
              <a:sym typeface="+mn-lt"/>
            </a:endParaRPr>
          </a:p>
        </p:txBody>
      </p:sp>
      <p:sp>
        <p:nvSpPr>
          <p:cNvPr id="8" name="Rectangle 11"/>
          <p:cNvSpPr/>
          <p:nvPr/>
        </p:nvSpPr>
        <p:spPr bwMode="auto">
          <a:xfrm>
            <a:off x="10096500" y="1999615"/>
            <a:ext cx="1285875" cy="2151063"/>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ERP</a:t>
            </a:r>
            <a:endParaRPr lang="en-US" sz="1500" dirty="0">
              <a:effectLst>
                <a:outerShdw blurRad="38100" dist="38100" dir="2700000" algn="tl">
                  <a:srgbClr val="000000"/>
                </a:outerShdw>
              </a:effectLst>
              <a:cs typeface="+mn-ea"/>
              <a:sym typeface="+mn-lt"/>
            </a:endParaRPr>
          </a:p>
        </p:txBody>
      </p:sp>
      <p:sp>
        <p:nvSpPr>
          <p:cNvPr id="9" name="Rectangle 10"/>
          <p:cNvSpPr/>
          <p:nvPr/>
        </p:nvSpPr>
        <p:spPr bwMode="auto">
          <a:xfrm>
            <a:off x="2360112" y="5713413"/>
            <a:ext cx="2551614" cy="741362"/>
          </a:xfrm>
          <a:prstGeom prst="rect">
            <a:avLst/>
          </a:prstGeom>
          <a:solidFill>
            <a:schemeClr val="bg1">
              <a:lumMod val="75000"/>
              <a:alpha val="35000"/>
            </a:schemeClr>
          </a:solidFill>
          <a:ln w="12700" cap="flat" cmpd="sng" algn="ctr">
            <a:no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zh-CN" altLang="en-US" sz="1500" dirty="0">
                <a:cs typeface="+mn-ea"/>
                <a:sym typeface="+mn-lt"/>
              </a:rPr>
              <a:t>车间</a:t>
            </a:r>
            <a:r>
              <a:rPr lang="en-US" sz="1500" dirty="0">
                <a:cs typeface="+mn-ea"/>
                <a:sym typeface="+mn-lt"/>
              </a:rPr>
              <a:t>P</a:t>
            </a:r>
            <a:r>
              <a:rPr lang="en-US" altLang="zh-CN" sz="1500" dirty="0">
                <a:cs typeface="+mn-ea"/>
                <a:sym typeface="+mn-lt"/>
              </a:rPr>
              <a:t>L</a:t>
            </a:r>
            <a:r>
              <a:rPr lang="en-US" sz="1500" dirty="0">
                <a:cs typeface="+mn-ea"/>
                <a:sym typeface="+mn-lt"/>
              </a:rPr>
              <a:t>C</a:t>
            </a:r>
          </a:p>
        </p:txBody>
      </p:sp>
      <p:grpSp>
        <p:nvGrpSpPr>
          <p:cNvPr id="10" name="Group 9"/>
          <p:cNvGrpSpPr>
            <a:grpSpLocks/>
          </p:cNvGrpSpPr>
          <p:nvPr/>
        </p:nvGrpSpPr>
        <p:grpSpPr bwMode="auto">
          <a:xfrm>
            <a:off x="7267074" y="5419027"/>
            <a:ext cx="2551614" cy="994473"/>
            <a:chOff x="-48889" y="3393186"/>
            <a:chExt cx="2553158" cy="962828"/>
          </a:xfrm>
        </p:grpSpPr>
        <p:sp>
          <p:nvSpPr>
            <p:cNvPr id="11" name="Rectangle 10"/>
            <p:cNvSpPr/>
            <p:nvPr/>
          </p:nvSpPr>
          <p:spPr bwMode="auto">
            <a:xfrm>
              <a:off x="-48889" y="3678204"/>
              <a:ext cx="2553158" cy="677810"/>
            </a:xfrm>
            <a:prstGeom prst="rect">
              <a:avLst/>
            </a:prstGeom>
            <a:solidFill>
              <a:schemeClr val="accent1">
                <a:lumMod val="40000"/>
                <a:lumOff val="60000"/>
              </a:schemeClr>
            </a:solidFill>
            <a:ln w="28575" cap="flat" cmpd="sng" algn="ctr">
              <a:solidFill>
                <a:schemeClr val="bg1"/>
              </a:solidFill>
              <a:prstDash val="solid"/>
              <a:round/>
              <a:headEnd type="none" w="med" len="med"/>
              <a:tailEnd type="none" w="med" len="med"/>
            </a:ln>
            <a:effectLst/>
          </p:spPr>
          <p:txBody>
            <a:bodyPr/>
            <a:lstStyle/>
            <a:p>
              <a:pPr algn="ctr" fontAlgn="auto">
                <a:spcBef>
                  <a:spcPts val="0"/>
                </a:spcBef>
                <a:spcAft>
                  <a:spcPts val="0"/>
                </a:spcAft>
                <a:defRPr/>
              </a:pPr>
              <a:r>
                <a:rPr lang="zh-CN" altLang="en-US" sz="1500" dirty="0">
                  <a:solidFill>
                    <a:schemeClr val="bg1"/>
                  </a:solidFill>
                  <a:cs typeface="+mn-ea"/>
                  <a:sym typeface="+mn-lt"/>
                </a:rPr>
                <a:t>生产设备</a:t>
              </a:r>
              <a:endParaRPr lang="en-US" sz="1500" dirty="0">
                <a:solidFill>
                  <a:schemeClr val="bg1"/>
                </a:solidFill>
                <a:cs typeface="+mn-ea"/>
                <a:sym typeface="+mn-lt"/>
              </a:endParaRPr>
            </a:p>
          </p:txBody>
        </p:sp>
        <p:sp>
          <p:nvSpPr>
            <p:cNvPr id="12" name="Rounded Rectangle 17"/>
            <p:cNvSpPr/>
            <p:nvPr/>
          </p:nvSpPr>
          <p:spPr bwMode="auto">
            <a:xfrm>
              <a:off x="78873" y="3986369"/>
              <a:ext cx="1048384"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信息交互</a:t>
              </a:r>
            </a:p>
          </p:txBody>
        </p:sp>
        <p:sp>
          <p:nvSpPr>
            <p:cNvPr id="13" name="Rounded Rectangle 19"/>
            <p:cNvSpPr/>
            <p:nvPr/>
          </p:nvSpPr>
          <p:spPr bwMode="auto">
            <a:xfrm>
              <a:off x="1366931" y="3987138"/>
              <a:ext cx="1030910" cy="287417"/>
            </a:xfrm>
            <a:prstGeom prst="roundRect">
              <a:avLst/>
            </a:prstGeom>
            <a:solidFill>
              <a:schemeClr val="bg1">
                <a:lumMod val="95000"/>
              </a:schemeClr>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数据采集</a:t>
              </a:r>
              <a:endParaRPr lang="en-US" altLang="zh-CN" sz="1500" dirty="0">
                <a:latin typeface="+mn-lt"/>
                <a:ea typeface="+mn-ea"/>
                <a:cs typeface="+mn-ea"/>
                <a:sym typeface="+mn-lt"/>
              </a:endParaRPr>
            </a:p>
          </p:txBody>
        </p:sp>
        <p:sp>
          <p:nvSpPr>
            <p:cNvPr id="14" name="Left-Right Arrow 33"/>
            <p:cNvSpPr>
              <a:spLocks noChangeArrowheads="1"/>
            </p:cNvSpPr>
            <p:nvPr/>
          </p:nvSpPr>
          <p:spPr bwMode="auto">
            <a:xfrm rot="16200000">
              <a:off x="1169422" y="3422319"/>
              <a:ext cx="299711" cy="241446"/>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grpSp>
      <p:sp>
        <p:nvSpPr>
          <p:cNvPr id="15" name="Rounded Rectangle 17"/>
          <p:cNvSpPr/>
          <p:nvPr/>
        </p:nvSpPr>
        <p:spPr bwMode="auto">
          <a:xfrm>
            <a:off x="10244138" y="3759228"/>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成品入库</a:t>
            </a:r>
          </a:p>
        </p:txBody>
      </p:sp>
      <p:sp>
        <p:nvSpPr>
          <p:cNvPr id="17" name="Rectangle 11"/>
          <p:cNvSpPr/>
          <p:nvPr/>
        </p:nvSpPr>
        <p:spPr bwMode="auto">
          <a:xfrm>
            <a:off x="10096500" y="4293553"/>
            <a:ext cx="1298575" cy="1846262"/>
          </a:xfrm>
          <a:prstGeom prst="rect">
            <a:avLst/>
          </a:prstGeom>
          <a:solidFill>
            <a:srgbClr val="2775B6"/>
          </a:solidFill>
          <a:ln w="28575" cap="flat" cmpd="sng" algn="ctr">
            <a:solidFill>
              <a:schemeClr val="bg1"/>
            </a:solidFill>
            <a:prstDash val="solid"/>
            <a:round/>
            <a:headEnd type="none" w="med" len="med"/>
            <a:tailEnd type="none" w="med" len="med"/>
          </a:ln>
          <a:effectLst/>
        </p:spPr>
        <p:txBody>
          <a:bodyPr lIns="91438" tIns="45719" rIns="91438" bIns="45719"/>
          <a:lstStyle/>
          <a:p>
            <a:pPr algn="ctr" fontAlgn="auto">
              <a:spcBef>
                <a:spcPts val="0"/>
              </a:spcBef>
              <a:spcAft>
                <a:spcPts val="0"/>
              </a:spcAft>
              <a:defRPr/>
            </a:pPr>
            <a:r>
              <a:rPr lang="en-US" altLang="zh-CN" sz="1500" dirty="0">
                <a:effectLst>
                  <a:outerShdw blurRad="38100" dist="38100" dir="2700000" algn="tl">
                    <a:srgbClr val="000000"/>
                  </a:outerShdw>
                </a:effectLst>
                <a:cs typeface="+mn-ea"/>
                <a:sym typeface="+mn-lt"/>
              </a:rPr>
              <a:t>PDA</a:t>
            </a:r>
            <a:endParaRPr lang="en-US" sz="1500" dirty="0">
              <a:effectLst>
                <a:outerShdw blurRad="38100" dist="38100" dir="2700000" algn="tl">
                  <a:srgbClr val="000000"/>
                </a:outerShdw>
              </a:effectLst>
              <a:cs typeface="+mn-ea"/>
              <a:sym typeface="+mn-lt"/>
            </a:endParaRPr>
          </a:p>
        </p:txBody>
      </p:sp>
      <p:sp>
        <p:nvSpPr>
          <p:cNvPr id="18" name="Rounded Rectangle 17"/>
          <p:cNvSpPr/>
          <p:nvPr/>
        </p:nvSpPr>
        <p:spPr bwMode="auto">
          <a:xfrm>
            <a:off x="10277475" y="4631690"/>
            <a:ext cx="1030288" cy="28733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巡检</a:t>
            </a:r>
          </a:p>
        </p:txBody>
      </p:sp>
      <p:sp>
        <p:nvSpPr>
          <p:cNvPr id="19" name="Rounded Rectangle 17"/>
          <p:cNvSpPr/>
          <p:nvPr/>
        </p:nvSpPr>
        <p:spPr bwMode="auto">
          <a:xfrm>
            <a:off x="10277475" y="5054932"/>
            <a:ext cx="1030288" cy="311498"/>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保养</a:t>
            </a:r>
          </a:p>
        </p:txBody>
      </p:sp>
      <p:sp>
        <p:nvSpPr>
          <p:cNvPr id="20" name="Left-Right Arrow 33"/>
          <p:cNvSpPr>
            <a:spLocks noChangeArrowheads="1"/>
          </p:cNvSpPr>
          <p:nvPr/>
        </p:nvSpPr>
        <p:spPr bwMode="auto">
          <a:xfrm>
            <a:off x="9618663" y="4680903"/>
            <a:ext cx="527050"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1" name="Left-Right Arrow 6"/>
          <p:cNvSpPr>
            <a:spLocks noChangeArrowheads="1"/>
          </p:cNvSpPr>
          <p:nvPr/>
        </p:nvSpPr>
        <p:spPr bwMode="auto">
          <a:xfrm>
            <a:off x="9618663" y="3528378"/>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2" name="Rectangle 10"/>
          <p:cNvSpPr/>
          <p:nvPr/>
        </p:nvSpPr>
        <p:spPr bwMode="auto">
          <a:xfrm>
            <a:off x="668338" y="1966278"/>
            <a:ext cx="1276350" cy="2133600"/>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en-US" altLang="zh-CN" sz="1500" dirty="0">
                <a:solidFill>
                  <a:schemeClr val="tx1"/>
                </a:solidFill>
                <a:effectLst>
                  <a:outerShdw blurRad="38100" dist="38100" dir="2700000" algn="tl">
                    <a:srgbClr val="000000"/>
                  </a:outerShdw>
                </a:effectLst>
                <a:cs typeface="+mn-ea"/>
                <a:sym typeface="+mn-lt"/>
              </a:rPr>
              <a:t>ERP</a:t>
            </a:r>
            <a:endParaRPr lang="en-US" sz="1500" dirty="0">
              <a:solidFill>
                <a:schemeClr val="tx1"/>
              </a:solidFill>
              <a:effectLst>
                <a:outerShdw blurRad="38100" dist="38100" dir="2700000" algn="tl">
                  <a:srgbClr val="000000"/>
                </a:outerShdw>
              </a:effectLst>
              <a:cs typeface="+mn-ea"/>
              <a:sym typeface="+mn-lt"/>
            </a:endParaRPr>
          </a:p>
        </p:txBody>
      </p:sp>
      <p:sp>
        <p:nvSpPr>
          <p:cNvPr id="24" name="Rounded Rectangle 19"/>
          <p:cNvSpPr/>
          <p:nvPr/>
        </p:nvSpPr>
        <p:spPr bwMode="auto">
          <a:xfrm>
            <a:off x="752475" y="2288115"/>
            <a:ext cx="1109663"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en-US" altLang="zh-CN" sz="1500" dirty="0">
                <a:effectLst>
                  <a:outerShdw blurRad="38100" dist="38100" dir="2700000" algn="tl">
                    <a:srgbClr val="000000"/>
                  </a:outerShdw>
                </a:effectLst>
                <a:latin typeface="+mn-lt"/>
                <a:ea typeface="+mn-ea"/>
                <a:cs typeface="+mn-ea"/>
                <a:sym typeface="+mn-lt"/>
              </a:rPr>
              <a:t>BOM</a:t>
            </a:r>
          </a:p>
        </p:txBody>
      </p:sp>
      <p:sp>
        <p:nvSpPr>
          <p:cNvPr id="25" name="Rounded Rectangle 19"/>
          <p:cNvSpPr/>
          <p:nvPr/>
        </p:nvSpPr>
        <p:spPr bwMode="auto">
          <a:xfrm>
            <a:off x="752475" y="2623078"/>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零件</a:t>
            </a:r>
            <a:endParaRPr lang="en-US" altLang="zh-CN" sz="1500" dirty="0">
              <a:effectLst>
                <a:outerShdw blurRad="38100" dist="38100" dir="2700000" algn="tl">
                  <a:srgbClr val="000000"/>
                </a:outerShdw>
              </a:effectLst>
              <a:latin typeface="+mn-lt"/>
              <a:ea typeface="+mn-ea"/>
              <a:cs typeface="+mn-ea"/>
              <a:sym typeface="+mn-lt"/>
            </a:endParaRPr>
          </a:p>
        </p:txBody>
      </p:sp>
      <p:sp>
        <p:nvSpPr>
          <p:cNvPr id="26" name="Rounded Rectangle 20"/>
          <p:cNvSpPr/>
          <p:nvPr/>
        </p:nvSpPr>
        <p:spPr bwMode="auto">
          <a:xfrm>
            <a:off x="750888" y="2986615"/>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特性</a:t>
            </a:r>
            <a:endParaRPr lang="en-US" altLang="zh-CN" sz="1500" dirty="0">
              <a:effectLst>
                <a:outerShdw blurRad="38100" dist="38100" dir="2700000" algn="tl">
                  <a:srgbClr val="000000"/>
                </a:outerShdw>
              </a:effectLst>
              <a:latin typeface="+mn-lt"/>
              <a:ea typeface="+mn-ea"/>
              <a:cs typeface="+mn-ea"/>
              <a:sym typeface="+mn-lt"/>
            </a:endParaRPr>
          </a:p>
        </p:txBody>
      </p:sp>
      <p:sp>
        <p:nvSpPr>
          <p:cNvPr id="27" name="Left-Right Arrow 6"/>
          <p:cNvSpPr>
            <a:spLocks noChangeArrowheads="1"/>
          </p:cNvSpPr>
          <p:nvPr/>
        </p:nvSpPr>
        <p:spPr bwMode="auto">
          <a:xfrm>
            <a:off x="1960563" y="2509203"/>
            <a:ext cx="573087"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29" name="Rounded Rectangle 19"/>
          <p:cNvSpPr/>
          <p:nvPr/>
        </p:nvSpPr>
        <p:spPr bwMode="auto">
          <a:xfrm>
            <a:off x="2543858"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状态监控</a:t>
            </a:r>
            <a:endParaRPr lang="en-US" altLang="zh-CN" sz="1500" dirty="0">
              <a:latin typeface="+mn-lt"/>
              <a:ea typeface="+mn-ea"/>
              <a:cs typeface="+mn-ea"/>
              <a:sym typeface="+mn-lt"/>
            </a:endParaRPr>
          </a:p>
        </p:txBody>
      </p:sp>
      <p:graphicFrame>
        <p:nvGraphicFramePr>
          <p:cNvPr id="30" name="Content Placeholder 3"/>
          <p:cNvGraphicFramePr>
            <a:graphicFrameLocks/>
          </p:cNvGraphicFramePr>
          <p:nvPr>
            <p:extLst>
              <p:ext uri="{D42A27DB-BD31-4B8C-83A1-F6EECF244321}">
                <p14:modId xmlns:p14="http://schemas.microsoft.com/office/powerpoint/2010/main" val="1295983419"/>
              </p:ext>
            </p:extLst>
          </p:nvPr>
        </p:nvGraphicFramePr>
        <p:xfrm>
          <a:off x="2508822" y="1944731"/>
          <a:ext cx="7100503" cy="3633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矩形 30"/>
          <p:cNvSpPr/>
          <p:nvPr/>
        </p:nvSpPr>
        <p:spPr>
          <a:xfrm>
            <a:off x="334963" y="761424"/>
            <a:ext cx="11522075" cy="1156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anchor="ctr">
            <a:spAutoFit/>
          </a:bodyPr>
          <a:lstStyle/>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a:t>
            </a:r>
            <a:r>
              <a:rPr lang="en-US" altLang="zh-CN" sz="1600" kern="100" dirty="0">
                <a:solidFill>
                  <a:schemeClr val="tx1"/>
                </a:solidFill>
                <a:cs typeface="+mn-ea"/>
                <a:sym typeface="+mn-lt"/>
              </a:rPr>
              <a:t>ERP</a:t>
            </a:r>
            <a:r>
              <a:rPr lang="zh-CN" altLang="en-US" sz="1600" kern="100" dirty="0">
                <a:solidFill>
                  <a:schemeClr val="tx1"/>
                </a:solidFill>
                <a:cs typeface="+mn-ea"/>
                <a:sym typeface="+mn-lt"/>
              </a:rPr>
              <a:t>系统在生产计划、订单状态、物料信息等方面实现集成；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将与车间</a:t>
            </a:r>
            <a:r>
              <a:rPr lang="en-US" altLang="zh-CN" sz="1600" kern="100" dirty="0">
                <a:solidFill>
                  <a:schemeClr val="tx1"/>
                </a:solidFill>
                <a:cs typeface="+mn-ea"/>
                <a:sym typeface="+mn-lt"/>
              </a:rPr>
              <a:t>PLC</a:t>
            </a:r>
            <a:r>
              <a:rPr lang="zh-CN" altLang="en-US" sz="1600" kern="100" dirty="0">
                <a:solidFill>
                  <a:schemeClr val="tx1"/>
                </a:solidFill>
                <a:cs typeface="+mn-ea"/>
                <a:sym typeface="+mn-lt"/>
              </a:rPr>
              <a:t>及设备数据信息在数据采集、执行协同等方面实现集成；</a:t>
            </a:r>
            <a:endParaRPr lang="en-US" altLang="zh-CN" sz="1600" kern="100" dirty="0">
              <a:solidFill>
                <a:schemeClr val="tx1"/>
              </a:solidFill>
              <a:cs typeface="+mn-ea"/>
              <a:sym typeface="+mn-lt"/>
            </a:endParaRPr>
          </a:p>
          <a:p>
            <a:pPr marL="285744" indent="-285744" fontAlgn="auto">
              <a:lnSpc>
                <a:spcPct val="150000"/>
              </a:lnSpc>
              <a:spcBef>
                <a:spcPts val="0"/>
              </a:spcBef>
              <a:spcAft>
                <a:spcPts val="0"/>
              </a:spcAft>
              <a:buFont typeface="Wingdings" panose="05000000000000000000" pitchFamily="2" charset="2"/>
              <a:buChar char="n"/>
              <a:defRPr/>
            </a:pPr>
            <a:r>
              <a:rPr lang="en-US" altLang="zh-CN" sz="1600" kern="100" dirty="0">
                <a:solidFill>
                  <a:schemeClr val="tx1"/>
                </a:solidFill>
                <a:cs typeface="+mn-ea"/>
                <a:sym typeface="+mn-lt"/>
              </a:rPr>
              <a:t>MES</a:t>
            </a:r>
            <a:r>
              <a:rPr lang="zh-CN" altLang="en-US" sz="1600" kern="100" dirty="0">
                <a:solidFill>
                  <a:schemeClr val="tx1"/>
                </a:solidFill>
                <a:cs typeface="+mn-ea"/>
                <a:sym typeface="+mn-lt"/>
              </a:rPr>
              <a:t>将整体实现对计划执行、质量管理、关键追溯、设备监控、报警提醒、工厂展示等统一执行与管控功能。</a:t>
            </a:r>
          </a:p>
        </p:txBody>
      </p:sp>
      <p:sp>
        <p:nvSpPr>
          <p:cNvPr id="32" name="Rounded Rectangle 19"/>
          <p:cNvSpPr/>
          <p:nvPr/>
        </p:nvSpPr>
        <p:spPr bwMode="auto">
          <a:xfrm>
            <a:off x="3783049" y="6064250"/>
            <a:ext cx="1011237" cy="298450"/>
          </a:xfrm>
          <a:prstGeom prst="roundRect">
            <a:avLst/>
          </a:prstGeom>
          <a:solidFill>
            <a:schemeClr val="bg1">
              <a:lumMod val="95000"/>
            </a:schemeClr>
          </a:solid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自动扫描</a:t>
            </a:r>
            <a:endParaRPr lang="en-US" altLang="zh-CN" sz="1500" dirty="0">
              <a:latin typeface="+mn-lt"/>
              <a:ea typeface="+mn-ea"/>
              <a:cs typeface="+mn-ea"/>
              <a:sym typeface="+mn-lt"/>
            </a:endParaRPr>
          </a:p>
        </p:txBody>
      </p:sp>
      <p:sp>
        <p:nvSpPr>
          <p:cNvPr id="35" name="Rounded Rectangle 17"/>
          <p:cNvSpPr/>
          <p:nvPr/>
        </p:nvSpPr>
        <p:spPr bwMode="auto">
          <a:xfrm>
            <a:off x="10277475" y="5532756"/>
            <a:ext cx="1030288" cy="287339"/>
          </a:xfrm>
          <a:prstGeom prst="rect">
            <a:avLst/>
          </a:prstGeom>
          <a:solidFill>
            <a:srgbClr val="12AA9C"/>
          </a:solidFill>
          <a:ln>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维修</a:t>
            </a:r>
          </a:p>
        </p:txBody>
      </p:sp>
      <p:sp>
        <p:nvSpPr>
          <p:cNvPr id="36" name="Rounded Rectangle 20"/>
          <p:cNvSpPr/>
          <p:nvPr/>
        </p:nvSpPr>
        <p:spPr bwMode="auto">
          <a:xfrm>
            <a:off x="750888" y="3680778"/>
            <a:ext cx="1111250" cy="288925"/>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订单状态</a:t>
            </a:r>
            <a:endParaRPr lang="en-US" altLang="zh-CN" sz="1500" dirty="0">
              <a:effectLst>
                <a:outerShdw blurRad="38100" dist="38100" dir="2700000" algn="tl">
                  <a:srgbClr val="000000"/>
                </a:outerShdw>
              </a:effectLst>
              <a:latin typeface="+mn-lt"/>
              <a:ea typeface="+mn-ea"/>
              <a:cs typeface="+mn-ea"/>
              <a:sym typeface="+mn-lt"/>
            </a:endParaRPr>
          </a:p>
        </p:txBody>
      </p:sp>
      <p:sp>
        <p:nvSpPr>
          <p:cNvPr id="37" name="Left-Right Arrow 6"/>
          <p:cNvSpPr>
            <a:spLocks noChangeArrowheads="1"/>
          </p:cNvSpPr>
          <p:nvPr/>
        </p:nvSpPr>
        <p:spPr bwMode="auto">
          <a:xfrm>
            <a:off x="1990725" y="3577590"/>
            <a:ext cx="542925" cy="271463"/>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38" name="Rectangle 10"/>
          <p:cNvSpPr/>
          <p:nvPr/>
        </p:nvSpPr>
        <p:spPr bwMode="auto">
          <a:xfrm>
            <a:off x="668338" y="4293553"/>
            <a:ext cx="1276350" cy="1846262"/>
          </a:xfrm>
          <a:prstGeom prst="rect">
            <a:avLst/>
          </a:prstGeom>
          <a:solidFill>
            <a:srgbClr val="2775B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8" tIns="45719" rIns="91438" bIns="45719"/>
          <a:lstStyle/>
          <a:p>
            <a:pPr algn="ctr" fontAlgn="auto">
              <a:spcBef>
                <a:spcPts val="0"/>
              </a:spcBef>
              <a:spcAft>
                <a:spcPts val="0"/>
              </a:spcAft>
              <a:defRPr/>
            </a:pPr>
            <a:r>
              <a:rPr lang="zh-CN" altLang="en-US" sz="1500" dirty="0">
                <a:solidFill>
                  <a:schemeClr val="tx1"/>
                </a:solidFill>
                <a:cs typeface="+mn-ea"/>
                <a:sym typeface="+mn-lt"/>
              </a:rPr>
              <a:t>工艺设备</a:t>
            </a:r>
            <a:endParaRPr lang="en-US" sz="1500" dirty="0">
              <a:solidFill>
                <a:schemeClr val="tx1"/>
              </a:solidFill>
              <a:cs typeface="+mn-ea"/>
              <a:sym typeface="+mn-lt"/>
            </a:endParaRPr>
          </a:p>
        </p:txBody>
      </p:sp>
      <p:sp>
        <p:nvSpPr>
          <p:cNvPr id="39" name="Rounded Rectangle 17"/>
          <p:cNvSpPr/>
          <p:nvPr/>
        </p:nvSpPr>
        <p:spPr bwMode="auto">
          <a:xfrm>
            <a:off x="754063" y="4631690"/>
            <a:ext cx="1109662"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工艺参数</a:t>
            </a:r>
          </a:p>
        </p:txBody>
      </p:sp>
      <p:sp>
        <p:nvSpPr>
          <p:cNvPr id="40" name="Rounded Rectangle 19"/>
          <p:cNvSpPr/>
          <p:nvPr/>
        </p:nvSpPr>
        <p:spPr bwMode="auto">
          <a:xfrm>
            <a:off x="754063" y="5068253"/>
            <a:ext cx="1109662" cy="774700"/>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latin typeface="+mn-lt"/>
                <a:ea typeface="+mn-ea"/>
                <a:cs typeface="+mn-ea"/>
                <a:sym typeface="+mn-lt"/>
              </a:rPr>
              <a:t>设备执行结果</a:t>
            </a:r>
            <a:endParaRPr lang="en-US" altLang="zh-CN" sz="1500" dirty="0">
              <a:latin typeface="+mn-lt"/>
              <a:ea typeface="+mn-ea"/>
              <a:cs typeface="+mn-ea"/>
              <a:sym typeface="+mn-lt"/>
            </a:endParaRPr>
          </a:p>
        </p:txBody>
      </p:sp>
      <p:sp>
        <p:nvSpPr>
          <p:cNvPr id="42" name="Left-Right Arrow 6"/>
          <p:cNvSpPr>
            <a:spLocks noChangeArrowheads="1"/>
          </p:cNvSpPr>
          <p:nvPr/>
        </p:nvSpPr>
        <p:spPr bwMode="auto">
          <a:xfrm>
            <a:off x="1960563" y="4738053"/>
            <a:ext cx="542925" cy="271462"/>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3" name="Up-Down Arrow 3"/>
          <p:cNvSpPr>
            <a:spLocks noChangeArrowheads="1"/>
          </p:cNvSpPr>
          <p:nvPr/>
        </p:nvSpPr>
        <p:spPr bwMode="auto">
          <a:xfrm>
            <a:off x="1184275" y="3995103"/>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4" name="Rounded Rectangle 17"/>
          <p:cNvSpPr/>
          <p:nvPr/>
        </p:nvSpPr>
        <p:spPr bwMode="auto">
          <a:xfrm>
            <a:off x="10244138" y="332822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库存管理</a:t>
            </a:r>
          </a:p>
        </p:txBody>
      </p:sp>
      <p:sp>
        <p:nvSpPr>
          <p:cNvPr id="45" name="Rounded Rectangle 17"/>
          <p:cNvSpPr/>
          <p:nvPr/>
        </p:nvSpPr>
        <p:spPr bwMode="auto">
          <a:xfrm>
            <a:off x="10244138" y="2375009"/>
            <a:ext cx="1030287"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fontAlgn="auto">
              <a:spcBef>
                <a:spcPts val="0"/>
              </a:spcBef>
              <a:spcAft>
                <a:spcPts val="0"/>
              </a:spcAft>
              <a:defRPr/>
            </a:pPr>
            <a:r>
              <a:rPr lang="zh-CN" altLang="en-US" sz="1500" dirty="0">
                <a:effectLst>
                  <a:outerShdw blurRad="38100" dist="38100" dir="2700000" algn="tl">
                    <a:srgbClr val="000000"/>
                  </a:outerShdw>
                </a:effectLst>
                <a:latin typeface="+mn-lt"/>
                <a:ea typeface="+mn-ea"/>
                <a:cs typeface="+mn-ea"/>
                <a:sym typeface="+mn-lt"/>
              </a:rPr>
              <a:t>生产报工</a:t>
            </a:r>
          </a:p>
        </p:txBody>
      </p:sp>
      <p:sp>
        <p:nvSpPr>
          <p:cNvPr id="46" name="Rounded Rectangle 17"/>
          <p:cNvSpPr/>
          <p:nvPr/>
        </p:nvSpPr>
        <p:spPr bwMode="auto">
          <a:xfrm>
            <a:off x="10244138" y="2811571"/>
            <a:ext cx="1030287" cy="287338"/>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algn="ctr" fontAlgn="auto">
              <a:spcBef>
                <a:spcPts val="0"/>
              </a:spcBef>
              <a:spcAft>
                <a:spcPts val="0"/>
              </a:spcAft>
              <a:defRPr/>
            </a:pPr>
            <a:r>
              <a:rPr lang="zh-CN" altLang="en-US" sz="1500" dirty="0">
                <a:solidFill>
                  <a:schemeClr val="tx1"/>
                </a:solidFill>
                <a:effectLst>
                  <a:outerShdw blurRad="38100" dist="38100" dir="2700000" algn="tl">
                    <a:srgbClr val="000000"/>
                  </a:outerShdw>
                </a:effectLst>
                <a:cs typeface="+mn-ea"/>
                <a:sym typeface="+mn-lt"/>
              </a:rPr>
              <a:t>财务分析</a:t>
            </a:r>
          </a:p>
        </p:txBody>
      </p:sp>
      <p:sp>
        <p:nvSpPr>
          <p:cNvPr id="47" name="Left-Right Arrow 6"/>
          <p:cNvSpPr>
            <a:spLocks noChangeArrowheads="1"/>
          </p:cNvSpPr>
          <p:nvPr/>
        </p:nvSpPr>
        <p:spPr bwMode="auto">
          <a:xfrm>
            <a:off x="9618663" y="2552224"/>
            <a:ext cx="552450" cy="269875"/>
          </a:xfrm>
          <a:prstGeom prst="leftRightArrow">
            <a:avLst>
              <a:gd name="adj1" fmla="val 50000"/>
              <a:gd name="adj2" fmla="val 5000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
        <p:nvSpPr>
          <p:cNvPr id="49" name="Rounded Rectangle 17"/>
          <p:cNvSpPr/>
          <p:nvPr/>
        </p:nvSpPr>
        <p:spPr bwMode="auto">
          <a:xfrm>
            <a:off x="750888" y="3328221"/>
            <a:ext cx="1109663" cy="287337"/>
          </a:xfrm>
          <a:prstGeom prst="rect">
            <a:avLst/>
          </a:prstGeom>
          <a:solidFill>
            <a:srgbClr val="12AA9C"/>
          </a:solidFill>
          <a:ln>
            <a:solidFill>
              <a:schemeClr val="bg1">
                <a:lumMod val="6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38" tIns="45719" rIns="91438" bIns="45719"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a:defRPr/>
            </a:pPr>
            <a:r>
              <a:rPr lang="zh-CN" altLang="en-US" sz="1500" dirty="0">
                <a:effectLst>
                  <a:outerShdw blurRad="38100" dist="38100" dir="2700000" algn="tl">
                    <a:srgbClr val="000000"/>
                  </a:outerShdw>
                </a:effectLst>
                <a:latin typeface="+mn-lt"/>
                <a:ea typeface="+mn-ea"/>
                <a:cs typeface="+mn-ea"/>
                <a:sym typeface="+mn-lt"/>
              </a:rPr>
              <a:t>计划</a:t>
            </a:r>
            <a:r>
              <a:rPr lang="en-US" altLang="zh-CN" sz="1500" dirty="0">
                <a:effectLst>
                  <a:outerShdw blurRad="38100" dist="38100" dir="2700000" algn="tl">
                    <a:srgbClr val="000000"/>
                  </a:outerShdw>
                </a:effectLst>
                <a:latin typeface="+mn-lt"/>
                <a:ea typeface="+mn-ea"/>
                <a:cs typeface="+mn-ea"/>
                <a:sym typeface="+mn-lt"/>
              </a:rPr>
              <a:t>/</a:t>
            </a:r>
            <a:r>
              <a:rPr lang="zh-CN" altLang="en-US" sz="1500" dirty="0">
                <a:effectLst>
                  <a:outerShdw blurRad="38100" dist="38100" dir="2700000" algn="tl">
                    <a:srgbClr val="000000"/>
                  </a:outerShdw>
                </a:effectLst>
                <a:latin typeface="+mn-lt"/>
                <a:ea typeface="+mn-ea"/>
                <a:cs typeface="+mn-ea"/>
                <a:sym typeface="+mn-lt"/>
              </a:rPr>
              <a:t>工单</a:t>
            </a:r>
          </a:p>
        </p:txBody>
      </p:sp>
      <p:sp>
        <p:nvSpPr>
          <p:cNvPr id="6" name="Up-Down Arrow 3"/>
          <p:cNvSpPr>
            <a:spLocks noChangeArrowheads="1"/>
          </p:cNvSpPr>
          <p:nvPr/>
        </p:nvSpPr>
        <p:spPr bwMode="auto">
          <a:xfrm>
            <a:off x="3281688" y="5454015"/>
            <a:ext cx="252413" cy="311150"/>
          </a:xfrm>
          <a:prstGeom prst="upDownArrow">
            <a:avLst>
              <a:gd name="adj1" fmla="val 50000"/>
              <a:gd name="adj2" fmla="val 5006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lIns="91438" tIns="45719" rIns="91438" bIns="45719"/>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fontAlgn="auto">
              <a:spcBef>
                <a:spcPct val="0"/>
              </a:spcBef>
              <a:spcAft>
                <a:spcPts val="0"/>
              </a:spcAft>
              <a:buClrTx/>
              <a:buFontTx/>
              <a:buNone/>
              <a:defRPr/>
            </a:pPr>
            <a:endParaRPr lang="en-US" altLang="en-US" sz="1900">
              <a:solidFill>
                <a:schemeClr val="tx1"/>
              </a:solidFill>
              <a:latin typeface="+mn-lt"/>
              <a:ea typeface="+mn-ea"/>
              <a:cs typeface="+mn-ea"/>
              <a:sym typeface="+mn-lt"/>
            </a:endParaRPr>
          </a:p>
        </p:txBody>
      </p:sp>
    </p:spTree>
    <p:extLst>
      <p:ext uri="{BB962C8B-B14F-4D97-AF65-F5344CB8AC3E}">
        <p14:creationId xmlns:p14="http://schemas.microsoft.com/office/powerpoint/2010/main" val="2842736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数据流转图</a:t>
            </a:r>
          </a:p>
        </p:txBody>
      </p:sp>
      <p:sp>
        <p:nvSpPr>
          <p:cNvPr id="3" name="圆角矩形 2">
            <a:extLst>
              <a:ext uri="{FF2B5EF4-FFF2-40B4-BE49-F238E27FC236}">
                <a16:creationId xmlns:a16="http://schemas.microsoft.com/office/drawing/2014/main" id="{F3A43BD2-6B15-4192-809F-FA81652D3555}"/>
              </a:ext>
            </a:extLst>
          </p:cNvPr>
          <p:cNvSpPr/>
          <p:nvPr/>
        </p:nvSpPr>
        <p:spPr>
          <a:xfrm>
            <a:off x="2284479" y="1213282"/>
            <a:ext cx="846757" cy="328173"/>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4" name="圆角矩形 3">
            <a:extLst>
              <a:ext uri="{FF2B5EF4-FFF2-40B4-BE49-F238E27FC236}">
                <a16:creationId xmlns:a16="http://schemas.microsoft.com/office/drawing/2014/main" id="{66F6B396-F9F8-4854-BD8F-B63357365CAA}"/>
              </a:ext>
            </a:extLst>
          </p:cNvPr>
          <p:cNvSpPr/>
          <p:nvPr/>
        </p:nvSpPr>
        <p:spPr>
          <a:xfrm>
            <a:off x="351109" y="1207000"/>
            <a:ext cx="846757" cy="340738"/>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a:t>
            </a:r>
          </a:p>
        </p:txBody>
      </p:sp>
      <p:sp>
        <p:nvSpPr>
          <p:cNvPr id="9" name="矩形 8">
            <a:extLst>
              <a:ext uri="{FF2B5EF4-FFF2-40B4-BE49-F238E27FC236}">
                <a16:creationId xmlns:a16="http://schemas.microsoft.com/office/drawing/2014/main" id="{5E2AE6AE-56F5-4AF6-A197-F9B3889C6F5E}"/>
              </a:ext>
            </a:extLst>
          </p:cNvPr>
          <p:cNvSpPr/>
          <p:nvPr/>
        </p:nvSpPr>
        <p:spPr>
          <a:xfrm>
            <a:off x="334966" y="5654406"/>
            <a:ext cx="2796272" cy="845132"/>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effectLst>
                  <a:outerShdw blurRad="38100" dist="38100" dir="2700000" algn="tl">
                    <a:srgbClr val="000000"/>
                  </a:outerShdw>
                </a:effectLst>
                <a:cs typeface="+mn-ea"/>
                <a:sym typeface="+mn-lt"/>
              </a:rPr>
              <a:t>仓库</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10" name="矩形 9">
            <a:extLst>
              <a:ext uri="{FF2B5EF4-FFF2-40B4-BE49-F238E27FC236}">
                <a16:creationId xmlns:a16="http://schemas.microsoft.com/office/drawing/2014/main" id="{206C76FC-4332-4D1E-9B5C-CBA431199660}"/>
              </a:ext>
            </a:extLst>
          </p:cNvPr>
          <p:cNvSpPr/>
          <p:nvPr/>
        </p:nvSpPr>
        <p:spPr>
          <a:xfrm>
            <a:off x="334963" y="176307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销售订单确认</a:t>
            </a:r>
          </a:p>
        </p:txBody>
      </p:sp>
      <p:sp>
        <p:nvSpPr>
          <p:cNvPr id="11" name="矩形 10">
            <a:extLst>
              <a:ext uri="{FF2B5EF4-FFF2-40B4-BE49-F238E27FC236}">
                <a16:creationId xmlns:a16="http://schemas.microsoft.com/office/drawing/2014/main" id="{4D159E02-68C5-47E8-9060-FDE8CA27785C}"/>
              </a:ext>
            </a:extLst>
          </p:cNvPr>
          <p:cNvSpPr/>
          <p:nvPr/>
        </p:nvSpPr>
        <p:spPr>
          <a:xfrm>
            <a:off x="1324049" y="1759496"/>
            <a:ext cx="846757"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物料需求</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班组人力</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设备状态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优先级</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订单交期</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12" name="矩形 11">
            <a:extLst>
              <a:ext uri="{FF2B5EF4-FFF2-40B4-BE49-F238E27FC236}">
                <a16:creationId xmlns:a16="http://schemas.microsoft.com/office/drawing/2014/main" id="{C722E2A7-2767-4909-B846-125A3DBB38D0}"/>
              </a:ext>
            </a:extLst>
          </p:cNvPr>
          <p:cNvSpPr/>
          <p:nvPr/>
        </p:nvSpPr>
        <p:spPr>
          <a:xfrm>
            <a:off x="2285817" y="1759496"/>
            <a:ext cx="845419" cy="3786782"/>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产品</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物料</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rPr>
              <a:t>BOM</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收货单</a:t>
            </a:r>
            <a:endParaRPr kumimoji="0" lang="en-US" altLang="zh-CN" sz="12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生产计划</a:t>
            </a:r>
          </a:p>
        </p:txBody>
      </p:sp>
      <p:sp>
        <p:nvSpPr>
          <p:cNvPr id="13" name="右箭头 12">
            <a:extLst>
              <a:ext uri="{FF2B5EF4-FFF2-40B4-BE49-F238E27FC236}">
                <a16:creationId xmlns:a16="http://schemas.microsoft.com/office/drawing/2014/main" id="{ECFCB61D-BDDE-43AA-9323-9683A1DEE99E}"/>
              </a:ext>
            </a:extLst>
          </p:cNvPr>
          <p:cNvSpPr/>
          <p:nvPr/>
        </p:nvSpPr>
        <p:spPr>
          <a:xfrm>
            <a:off x="1167274"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4" name="圆角矩形 13">
            <a:extLst>
              <a:ext uri="{FF2B5EF4-FFF2-40B4-BE49-F238E27FC236}">
                <a16:creationId xmlns:a16="http://schemas.microsoft.com/office/drawing/2014/main" id="{66F6B396-F9F8-4854-BD8F-B63357365CAA}"/>
              </a:ext>
            </a:extLst>
          </p:cNvPr>
          <p:cNvSpPr/>
          <p:nvPr/>
        </p:nvSpPr>
        <p:spPr>
          <a:xfrm>
            <a:off x="1317794" y="1222029"/>
            <a:ext cx="846757" cy="328172"/>
          </a:xfrm>
          <a:prstGeom prst="round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产能需求</a:t>
            </a:r>
          </a:p>
        </p:txBody>
      </p:sp>
      <p:sp>
        <p:nvSpPr>
          <p:cNvPr id="15" name="右箭头 14">
            <a:extLst>
              <a:ext uri="{FF2B5EF4-FFF2-40B4-BE49-F238E27FC236}">
                <a16:creationId xmlns:a16="http://schemas.microsoft.com/office/drawing/2014/main" id="{ECFCB61D-BDDE-43AA-9323-9683A1DEE99E}"/>
              </a:ext>
            </a:extLst>
          </p:cNvPr>
          <p:cNvSpPr/>
          <p:nvPr/>
        </p:nvSpPr>
        <p:spPr>
          <a:xfrm>
            <a:off x="2167813" y="1788207"/>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18" name="右箭头 17">
            <a:extLst>
              <a:ext uri="{FF2B5EF4-FFF2-40B4-BE49-F238E27FC236}">
                <a16:creationId xmlns:a16="http://schemas.microsoft.com/office/drawing/2014/main" id="{ECFCB61D-BDDE-43AA-9323-9683A1DEE99E}"/>
              </a:ext>
            </a:extLst>
          </p:cNvPr>
          <p:cNvSpPr/>
          <p:nvPr/>
        </p:nvSpPr>
        <p:spPr>
          <a:xfrm>
            <a:off x="3146460" y="1772001"/>
            <a:ext cx="282072"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334966" y="749301"/>
            <a:ext cx="2796272" cy="369465"/>
          </a:xfrm>
          <a:prstGeom prst="rect">
            <a:avLst/>
          </a:prstGeom>
          <a:solidFill>
            <a:srgbClr val="2775B6">
              <a:alpha val="51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ERP</a:t>
            </a:r>
            <a:endParaRPr kumimoji="0" lang="zh-CN" altLang="en-US" sz="1400" b="0" i="0" u="none" strike="noStrike" kern="0" cap="none" spc="0" normalizeH="0" baseline="0" noProof="0" dirty="0">
              <a:ln>
                <a:noFill/>
              </a:ln>
              <a:effectLst/>
              <a:uLnTx/>
              <a:uFillTx/>
              <a:cs typeface="+mn-ea"/>
              <a:sym typeface="+mn-lt"/>
            </a:endParaRPr>
          </a:p>
        </p:txBody>
      </p:sp>
      <p:sp>
        <p:nvSpPr>
          <p:cNvPr id="58" name="右箭头 57">
            <a:extLst>
              <a:ext uri="{FF2B5EF4-FFF2-40B4-BE49-F238E27FC236}">
                <a16:creationId xmlns:a16="http://schemas.microsoft.com/office/drawing/2014/main" id="{ECFCB61D-BDDE-43AA-9323-9683A1DEE99E}"/>
              </a:ext>
            </a:extLst>
          </p:cNvPr>
          <p:cNvSpPr/>
          <p:nvPr/>
        </p:nvSpPr>
        <p:spPr>
          <a:xfrm>
            <a:off x="3129101" y="5613731"/>
            <a:ext cx="330513"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9" name="右箭头 58">
            <a:extLst>
              <a:ext uri="{FF2B5EF4-FFF2-40B4-BE49-F238E27FC236}">
                <a16:creationId xmlns:a16="http://schemas.microsoft.com/office/drawing/2014/main" id="{ECFCB61D-BDDE-43AA-9323-9683A1DEE99E}"/>
              </a:ext>
            </a:extLst>
          </p:cNvPr>
          <p:cNvSpPr/>
          <p:nvPr/>
        </p:nvSpPr>
        <p:spPr>
          <a:xfrm flipH="1">
            <a:off x="3084416" y="5937018"/>
            <a:ext cx="330512" cy="345857"/>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5" name="圆角矩形 4">
            <a:extLst>
              <a:ext uri="{FF2B5EF4-FFF2-40B4-BE49-F238E27FC236}">
                <a16:creationId xmlns:a16="http://schemas.microsoft.com/office/drawing/2014/main" id="{DA6271B3-53F3-45C0-A78D-DF8C60F11C9E}"/>
              </a:ext>
            </a:extLst>
          </p:cNvPr>
          <p:cNvSpPr/>
          <p:nvPr/>
        </p:nvSpPr>
        <p:spPr>
          <a:xfrm>
            <a:off x="3384423" y="1234484"/>
            <a:ext cx="6548580" cy="337059"/>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车间生产</a:t>
            </a:r>
          </a:p>
        </p:txBody>
      </p:sp>
      <p:sp>
        <p:nvSpPr>
          <p:cNvPr id="6" name="圆角矩形 5">
            <a:extLst>
              <a:ext uri="{FF2B5EF4-FFF2-40B4-BE49-F238E27FC236}">
                <a16:creationId xmlns:a16="http://schemas.microsoft.com/office/drawing/2014/main" id="{0C59EC10-D63A-4942-BF6E-6FB9C3813112}"/>
              </a:ext>
            </a:extLst>
          </p:cNvPr>
          <p:cNvSpPr/>
          <p:nvPr/>
        </p:nvSpPr>
        <p:spPr>
          <a:xfrm>
            <a:off x="9981765" y="1234482"/>
            <a:ext cx="1806796" cy="337060"/>
          </a:xfrm>
          <a:prstGeom prst="round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cs typeface="+mn-ea"/>
                <a:sym typeface="+mn-lt"/>
              </a:rPr>
              <a:t>成品出库</a:t>
            </a:r>
          </a:p>
        </p:txBody>
      </p:sp>
      <p:sp>
        <p:nvSpPr>
          <p:cNvPr id="7" name="矩形 6">
            <a:extLst>
              <a:ext uri="{FF2B5EF4-FFF2-40B4-BE49-F238E27FC236}">
                <a16:creationId xmlns:a16="http://schemas.microsoft.com/office/drawing/2014/main" id="{D651BC6F-4109-43F7-A196-6D726A21FA73}"/>
              </a:ext>
            </a:extLst>
          </p:cNvPr>
          <p:cNvSpPr/>
          <p:nvPr/>
        </p:nvSpPr>
        <p:spPr>
          <a:xfrm>
            <a:off x="3384423" y="5654406"/>
            <a:ext cx="8404139"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线边仓管理</a:t>
            </a:r>
          </a:p>
        </p:txBody>
      </p:sp>
      <p:sp>
        <p:nvSpPr>
          <p:cNvPr id="8" name="矩形 7">
            <a:extLst>
              <a:ext uri="{FF2B5EF4-FFF2-40B4-BE49-F238E27FC236}">
                <a16:creationId xmlns:a16="http://schemas.microsoft.com/office/drawing/2014/main" id="{F02CF3AC-1EF5-4281-825C-65BBF0D23F15}"/>
              </a:ext>
            </a:extLst>
          </p:cNvPr>
          <p:cNvSpPr/>
          <p:nvPr/>
        </p:nvSpPr>
        <p:spPr>
          <a:xfrm>
            <a:off x="3384423" y="6112829"/>
            <a:ext cx="8404141" cy="402270"/>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生产实时监控</a:t>
            </a:r>
            <a:r>
              <a:rPr kumimoji="0" lang="en-US" altLang="zh-CN" sz="1400" b="0" i="0" u="none" strike="noStrike" kern="0" cap="none" spc="0" normalizeH="0" baseline="0" noProof="0" dirty="0">
                <a:ln>
                  <a:noFill/>
                </a:ln>
                <a:effectLst>
                  <a:outerShdw blurRad="38100" dist="38100" dir="2700000" algn="tl">
                    <a:srgbClr val="000000"/>
                  </a:outerShdw>
                </a:effectLst>
                <a:uLnTx/>
                <a:uFillTx/>
                <a:cs typeface="+mn-ea"/>
                <a:sym typeface="+mn-lt"/>
              </a:rPr>
              <a:t>/</a:t>
            </a:r>
            <a:r>
              <a:rPr kumimoji="0" lang="zh-CN" altLang="en-US" sz="1400" b="0" i="0" u="none" strike="noStrike" kern="0" cap="none" spc="0" normalizeH="0" baseline="0" noProof="0" dirty="0">
                <a:ln>
                  <a:noFill/>
                </a:ln>
                <a:effectLst>
                  <a:outerShdw blurRad="38100" dist="38100" dir="2700000" algn="tl">
                    <a:srgbClr val="000000"/>
                  </a:outerShdw>
                </a:effectLst>
                <a:uLnTx/>
                <a:uFillTx/>
                <a:cs typeface="+mn-ea"/>
                <a:sym typeface="+mn-lt"/>
              </a:rPr>
              <a:t>报表分析</a:t>
            </a:r>
          </a:p>
        </p:txBody>
      </p:sp>
      <p:sp>
        <p:nvSpPr>
          <p:cNvPr id="16" name="矩形 15"/>
          <p:cNvSpPr/>
          <p:nvPr/>
        </p:nvSpPr>
        <p:spPr>
          <a:xfrm>
            <a:off x="3385669" y="3231796"/>
            <a:ext cx="425312" cy="2360454"/>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基础数据搭建</a:t>
            </a:r>
          </a:p>
        </p:txBody>
      </p:sp>
      <p:sp>
        <p:nvSpPr>
          <p:cNvPr id="17" name="矩形 16"/>
          <p:cNvSpPr/>
          <p:nvPr/>
        </p:nvSpPr>
        <p:spPr>
          <a:xfrm>
            <a:off x="3393708" y="1775746"/>
            <a:ext cx="390266" cy="1391387"/>
          </a:xfrm>
          <a:prstGeom prst="rect">
            <a:avLst/>
          </a:prstGeom>
          <a:solidFill>
            <a:srgbClr val="7A737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数据集成</a:t>
            </a:r>
          </a:p>
        </p:txBody>
      </p:sp>
      <p:sp>
        <p:nvSpPr>
          <p:cNvPr id="19" name="矩形 18"/>
          <p:cNvSpPr/>
          <p:nvPr/>
        </p:nvSpPr>
        <p:spPr>
          <a:xfrm>
            <a:off x="3933674"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工单启动</a:t>
            </a:r>
          </a:p>
        </p:txBody>
      </p:sp>
      <p:sp>
        <p:nvSpPr>
          <p:cNvPr id="20" name="右箭头 19">
            <a:extLst>
              <a:ext uri="{FF2B5EF4-FFF2-40B4-BE49-F238E27FC236}">
                <a16:creationId xmlns:a16="http://schemas.microsoft.com/office/drawing/2014/main" id="{ECFCB61D-BDDE-43AA-9323-9683A1DEE99E}"/>
              </a:ext>
            </a:extLst>
          </p:cNvPr>
          <p:cNvSpPr/>
          <p:nvPr/>
        </p:nvSpPr>
        <p:spPr>
          <a:xfrm>
            <a:off x="3695806"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4575291" y="1733216"/>
            <a:ext cx="497330" cy="3854018"/>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生产执行</a:t>
            </a:r>
          </a:p>
        </p:txBody>
      </p:sp>
      <p:sp>
        <p:nvSpPr>
          <p:cNvPr id="23" name="矩形 22"/>
          <p:cNvSpPr/>
          <p:nvPr/>
        </p:nvSpPr>
        <p:spPr>
          <a:xfrm>
            <a:off x="649636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设备联机</a:t>
            </a:r>
          </a:p>
        </p:txBody>
      </p:sp>
      <p:sp>
        <p:nvSpPr>
          <p:cNvPr id="24" name="矩形 23"/>
          <p:cNvSpPr/>
          <p:nvPr/>
        </p:nvSpPr>
        <p:spPr>
          <a:xfrm>
            <a:off x="8126503" y="1726343"/>
            <a:ext cx="497330" cy="3860890"/>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质量管理</a:t>
            </a:r>
          </a:p>
        </p:txBody>
      </p:sp>
      <p:sp>
        <p:nvSpPr>
          <p:cNvPr id="25" name="矩形 24"/>
          <p:cNvSpPr/>
          <p:nvPr/>
        </p:nvSpPr>
        <p:spPr>
          <a:xfrm>
            <a:off x="9748647" y="1733216"/>
            <a:ext cx="497330" cy="3854017"/>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生产报工</a:t>
            </a:r>
          </a:p>
        </p:txBody>
      </p:sp>
      <p:sp>
        <p:nvSpPr>
          <p:cNvPr id="26" name="矩形 25"/>
          <p:cNvSpPr/>
          <p:nvPr/>
        </p:nvSpPr>
        <p:spPr>
          <a:xfrm>
            <a:off x="10905178" y="1726342"/>
            <a:ext cx="452243" cy="3887389"/>
          </a:xfrm>
          <a:prstGeom prst="rect">
            <a:avLst/>
          </a:prstGeom>
          <a:solidFill>
            <a:srgbClr val="7A7374"/>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outerShdw blurRad="38100" dist="38100" dir="2700000" algn="tl">
                    <a:srgbClr val="000000"/>
                  </a:outerShdw>
                </a:effectLst>
                <a:uLnTx/>
                <a:uFillTx/>
                <a:cs typeface="+mn-ea"/>
                <a:sym typeface="+mn-lt"/>
              </a:rPr>
              <a:t>售后管理</a:t>
            </a:r>
          </a:p>
        </p:txBody>
      </p:sp>
      <p:sp>
        <p:nvSpPr>
          <p:cNvPr id="27" name="右箭头 26">
            <a:extLst>
              <a:ext uri="{FF2B5EF4-FFF2-40B4-BE49-F238E27FC236}">
                <a16:creationId xmlns:a16="http://schemas.microsoft.com/office/drawing/2014/main" id="{ECFCB61D-BDDE-43AA-9323-9683A1DEE99E}"/>
              </a:ext>
            </a:extLst>
          </p:cNvPr>
          <p:cNvSpPr/>
          <p:nvPr/>
        </p:nvSpPr>
        <p:spPr>
          <a:xfrm>
            <a:off x="640216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8" name="右箭头 27">
            <a:extLst>
              <a:ext uri="{FF2B5EF4-FFF2-40B4-BE49-F238E27FC236}">
                <a16:creationId xmlns:a16="http://schemas.microsoft.com/office/drawing/2014/main" id="{ECFCB61D-BDDE-43AA-9323-9683A1DEE99E}"/>
              </a:ext>
            </a:extLst>
          </p:cNvPr>
          <p:cNvSpPr/>
          <p:nvPr/>
        </p:nvSpPr>
        <p:spPr>
          <a:xfrm>
            <a:off x="8045344" y="1788207"/>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29" name="右箭头 28">
            <a:extLst>
              <a:ext uri="{FF2B5EF4-FFF2-40B4-BE49-F238E27FC236}">
                <a16:creationId xmlns:a16="http://schemas.microsoft.com/office/drawing/2014/main" id="{ECFCB61D-BDDE-43AA-9323-9683A1DEE99E}"/>
              </a:ext>
            </a:extLst>
          </p:cNvPr>
          <p:cNvSpPr/>
          <p:nvPr/>
        </p:nvSpPr>
        <p:spPr>
          <a:xfrm>
            <a:off x="9597548"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30" name="Rectangle 36">
            <a:extLst>
              <a:ext uri="{FF2B5EF4-FFF2-40B4-BE49-F238E27FC236}">
                <a16:creationId xmlns:a16="http://schemas.microsoft.com/office/drawing/2014/main" id="{EBE95FA2-C56F-4F8C-8367-BFAE3C4D6FDC}"/>
              </a:ext>
            </a:extLst>
          </p:cNvPr>
          <p:cNvSpPr/>
          <p:nvPr/>
        </p:nvSpPr>
        <p:spPr>
          <a:xfrm>
            <a:off x="5161744" y="1763076"/>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作业派工</a:t>
            </a:r>
          </a:p>
        </p:txBody>
      </p:sp>
      <p:sp>
        <p:nvSpPr>
          <p:cNvPr id="31" name="Rectangle 37">
            <a:extLst>
              <a:ext uri="{FF2B5EF4-FFF2-40B4-BE49-F238E27FC236}">
                <a16:creationId xmlns:a16="http://schemas.microsoft.com/office/drawing/2014/main" id="{C6ECF62B-4332-41F3-A73E-2D0F8A104167}"/>
              </a:ext>
            </a:extLst>
          </p:cNvPr>
          <p:cNvSpPr/>
          <p:nvPr/>
        </p:nvSpPr>
        <p:spPr>
          <a:xfrm>
            <a:off x="5161744" y="2389468"/>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工艺执行</a:t>
            </a:r>
          </a:p>
        </p:txBody>
      </p:sp>
      <p:sp>
        <p:nvSpPr>
          <p:cNvPr id="32" name="Rectangle 39">
            <a:extLst>
              <a:ext uri="{FF2B5EF4-FFF2-40B4-BE49-F238E27FC236}">
                <a16:creationId xmlns:a16="http://schemas.microsoft.com/office/drawing/2014/main" id="{154B145E-07F0-4598-8715-CE8396502CB5}"/>
              </a:ext>
            </a:extLst>
          </p:cNvPr>
          <p:cNvSpPr/>
          <p:nvPr/>
        </p:nvSpPr>
        <p:spPr>
          <a:xfrm>
            <a:off x="5161744" y="4589479"/>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生产时长</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统计</a:t>
            </a:r>
          </a:p>
        </p:txBody>
      </p:sp>
      <p:sp>
        <p:nvSpPr>
          <p:cNvPr id="33" name="Rectangle 29">
            <a:extLst>
              <a:ext uri="{FF2B5EF4-FFF2-40B4-BE49-F238E27FC236}">
                <a16:creationId xmlns:a16="http://schemas.microsoft.com/office/drawing/2014/main" id="{D74FD8EF-9958-4857-A4F5-C0A5732F6EDA}"/>
              </a:ext>
            </a:extLst>
          </p:cNvPr>
          <p:cNvSpPr/>
          <p:nvPr/>
        </p:nvSpPr>
        <p:spPr>
          <a:xfrm>
            <a:off x="5161744" y="2702663"/>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E-SOP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管理</a:t>
            </a:r>
          </a:p>
        </p:txBody>
      </p:sp>
      <p:sp>
        <p:nvSpPr>
          <p:cNvPr id="34" name="Rectangle 31">
            <a:extLst>
              <a:ext uri="{FF2B5EF4-FFF2-40B4-BE49-F238E27FC236}">
                <a16:creationId xmlns:a16="http://schemas.microsoft.com/office/drawing/2014/main" id="{4CB916FC-ADC8-4EA3-B302-E7D38510572A}"/>
              </a:ext>
            </a:extLst>
          </p:cNvPr>
          <p:cNvSpPr/>
          <p:nvPr/>
        </p:nvSpPr>
        <p:spPr>
          <a:xfrm>
            <a:off x="5161744" y="2076272"/>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工艺管理</a:t>
            </a:r>
          </a:p>
        </p:txBody>
      </p:sp>
      <p:sp>
        <p:nvSpPr>
          <p:cNvPr id="35" name="Rectangle 38">
            <a:extLst>
              <a:ext uri="{FF2B5EF4-FFF2-40B4-BE49-F238E27FC236}">
                <a16:creationId xmlns:a16="http://schemas.microsoft.com/office/drawing/2014/main" id="{2D3B3B42-2120-4090-B27A-1719406C1C4B}"/>
              </a:ext>
            </a:extLst>
          </p:cNvPr>
          <p:cNvSpPr/>
          <p:nvPr/>
        </p:nvSpPr>
        <p:spPr>
          <a:xfrm>
            <a:off x="5161744" y="3821635"/>
            <a:ext cx="1256982" cy="4022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工艺防错</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防呆</a:t>
            </a:r>
          </a:p>
        </p:txBody>
      </p:sp>
      <p:sp>
        <p:nvSpPr>
          <p:cNvPr id="36" name="Rectangle 39">
            <a:extLst>
              <a:ext uri="{FF2B5EF4-FFF2-40B4-BE49-F238E27FC236}">
                <a16:creationId xmlns:a16="http://schemas.microsoft.com/office/drawing/2014/main" id="{E93BB1A3-D532-444B-A0DD-213B16B6550F}"/>
              </a:ext>
            </a:extLst>
          </p:cNvPr>
          <p:cNvSpPr/>
          <p:nvPr/>
        </p:nvSpPr>
        <p:spPr>
          <a:xfrm>
            <a:off x="5161744" y="5046951"/>
            <a:ext cx="1256982" cy="22765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a:effectLst>
                  <a:outerShdw blurRad="38100" dist="38100" dir="2700000" algn="tl">
                    <a:srgbClr val="000000"/>
                  </a:outerShdw>
                </a:effectLst>
                <a:cs typeface="+mn-ea"/>
                <a:sym typeface="+mn-lt"/>
              </a:rPr>
              <a:t>标签</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打印</a:t>
            </a:r>
          </a:p>
        </p:txBody>
      </p:sp>
      <p:sp>
        <p:nvSpPr>
          <p:cNvPr id="37" name="Rectangle 39">
            <a:extLst>
              <a:ext uri="{FF2B5EF4-FFF2-40B4-BE49-F238E27FC236}">
                <a16:creationId xmlns:a16="http://schemas.microsoft.com/office/drawing/2014/main" id="{E93BB1A3-D532-444B-A0DD-213B16B6550F}"/>
              </a:ext>
            </a:extLst>
          </p:cNvPr>
          <p:cNvSpPr/>
          <p:nvPr/>
        </p:nvSpPr>
        <p:spPr>
          <a:xfrm>
            <a:off x="5161744" y="4279537"/>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物料追溯</a:t>
            </a:r>
          </a:p>
        </p:txBody>
      </p:sp>
      <p:sp>
        <p:nvSpPr>
          <p:cNvPr id="38" name="Rectangle 39">
            <a:extLst>
              <a:ext uri="{FF2B5EF4-FFF2-40B4-BE49-F238E27FC236}">
                <a16:creationId xmlns:a16="http://schemas.microsoft.com/office/drawing/2014/main" id="{E93BB1A3-D532-444B-A0DD-213B16B6550F}"/>
              </a:ext>
            </a:extLst>
          </p:cNvPr>
          <p:cNvSpPr/>
          <p:nvPr/>
        </p:nvSpPr>
        <p:spPr>
          <a:xfrm>
            <a:off x="5161744" y="5319055"/>
            <a:ext cx="125698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异常管理</a:t>
            </a:r>
          </a:p>
        </p:txBody>
      </p:sp>
      <p:sp>
        <p:nvSpPr>
          <p:cNvPr id="39" name="右箭头 38">
            <a:extLst>
              <a:ext uri="{FF2B5EF4-FFF2-40B4-BE49-F238E27FC236}">
                <a16:creationId xmlns:a16="http://schemas.microsoft.com/office/drawing/2014/main" id="{ECFCB61D-BDDE-43AA-9323-9683A1DEE99E}"/>
              </a:ext>
            </a:extLst>
          </p:cNvPr>
          <p:cNvSpPr/>
          <p:nvPr/>
        </p:nvSpPr>
        <p:spPr>
          <a:xfrm>
            <a:off x="10754080" y="1779418"/>
            <a:ext cx="302197"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
        <p:nvSpPr>
          <p:cNvPr id="40" name="Rectangle 18">
            <a:extLst>
              <a:ext uri="{FF2B5EF4-FFF2-40B4-BE49-F238E27FC236}">
                <a16:creationId xmlns:a16="http://schemas.microsoft.com/office/drawing/2014/main" id="{1CAAB777-B059-47CC-8F1E-B2E0DAEFA489}"/>
              </a:ext>
            </a:extLst>
          </p:cNvPr>
          <p:cNvSpPr/>
          <p:nvPr/>
        </p:nvSpPr>
        <p:spPr>
          <a:xfrm>
            <a:off x="8678613" y="2037943"/>
            <a:ext cx="1015255" cy="24331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来料检验</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1" name="Rectangle 18">
            <a:extLst>
              <a:ext uri="{FF2B5EF4-FFF2-40B4-BE49-F238E27FC236}">
                <a16:creationId xmlns:a16="http://schemas.microsoft.com/office/drawing/2014/main" id="{1412AE69-8327-4D1A-8E69-F40A8E0A12DA}"/>
              </a:ext>
            </a:extLst>
          </p:cNvPr>
          <p:cNvSpPr/>
          <p:nvPr/>
        </p:nvSpPr>
        <p:spPr>
          <a:xfrm>
            <a:off x="8678613" y="2371534"/>
            <a:ext cx="1015255" cy="251302"/>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质检过程</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2" name="Rectangle 18">
            <a:extLst>
              <a:ext uri="{FF2B5EF4-FFF2-40B4-BE49-F238E27FC236}">
                <a16:creationId xmlns:a16="http://schemas.microsoft.com/office/drawing/2014/main" id="{73A9163B-704C-4FFB-8498-6C9A43C160DC}"/>
              </a:ext>
            </a:extLst>
          </p:cNvPr>
          <p:cNvSpPr/>
          <p:nvPr/>
        </p:nvSpPr>
        <p:spPr>
          <a:xfrm>
            <a:off x="8678613" y="2713115"/>
            <a:ext cx="1015255" cy="314544"/>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质检项设定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3" name="Rectangle 18">
            <a:extLst>
              <a:ext uri="{FF2B5EF4-FFF2-40B4-BE49-F238E27FC236}">
                <a16:creationId xmlns:a16="http://schemas.microsoft.com/office/drawing/2014/main" id="{57695762-087A-4107-9602-C08529AA4056}"/>
              </a:ext>
            </a:extLst>
          </p:cNvPr>
          <p:cNvSpPr/>
          <p:nvPr/>
        </p:nvSpPr>
        <p:spPr>
          <a:xfrm>
            <a:off x="5161744" y="3017337"/>
            <a:ext cx="1256982" cy="759843"/>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关键零部件跟踪、产品序列号及</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条码绑定</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4" name="Rectangle 18">
            <a:extLst>
              <a:ext uri="{FF2B5EF4-FFF2-40B4-BE49-F238E27FC236}">
                <a16:creationId xmlns:a16="http://schemas.microsoft.com/office/drawing/2014/main" id="{9CFDB0D8-40B9-4FC4-8579-DE4F1353E75B}"/>
              </a:ext>
            </a:extLst>
          </p:cNvPr>
          <p:cNvSpPr/>
          <p:nvPr/>
        </p:nvSpPr>
        <p:spPr>
          <a:xfrm>
            <a:off x="8678613" y="3117938"/>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质量标准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5" name="Rectangle 18">
            <a:extLst>
              <a:ext uri="{FF2B5EF4-FFF2-40B4-BE49-F238E27FC236}">
                <a16:creationId xmlns:a16="http://schemas.microsoft.com/office/drawing/2014/main" id="{73A9163B-704C-4FFB-8498-6C9A43C160DC}"/>
              </a:ext>
            </a:extLst>
          </p:cNvPr>
          <p:cNvSpPr/>
          <p:nvPr/>
        </p:nvSpPr>
        <p:spPr>
          <a:xfrm>
            <a:off x="8678613" y="3508301"/>
            <a:ext cx="1015255" cy="34867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质检数据</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采集</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6" name="Rectangle 18">
            <a:extLst>
              <a:ext uri="{FF2B5EF4-FFF2-40B4-BE49-F238E27FC236}">
                <a16:creationId xmlns:a16="http://schemas.microsoft.com/office/drawing/2014/main" id="{9CFDB0D8-40B9-4FC4-8579-DE4F1353E75B}"/>
              </a:ext>
            </a:extLst>
          </p:cNvPr>
          <p:cNvSpPr/>
          <p:nvPr/>
        </p:nvSpPr>
        <p:spPr>
          <a:xfrm>
            <a:off x="8678613" y="3913124"/>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质量追溯</a:t>
            </a:r>
          </a:p>
        </p:txBody>
      </p:sp>
      <p:sp>
        <p:nvSpPr>
          <p:cNvPr id="47" name="Rectangle 18">
            <a:extLst>
              <a:ext uri="{FF2B5EF4-FFF2-40B4-BE49-F238E27FC236}">
                <a16:creationId xmlns:a16="http://schemas.microsoft.com/office/drawing/2014/main" id="{1CAAB777-B059-47CC-8F1E-B2E0DAEFA489}"/>
              </a:ext>
            </a:extLst>
          </p:cNvPr>
          <p:cNvSpPr/>
          <p:nvPr/>
        </p:nvSpPr>
        <p:spPr>
          <a:xfrm>
            <a:off x="7057206" y="2044233"/>
            <a:ext cx="989032"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设备运维</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8" name="Rectangle 18">
            <a:extLst>
              <a:ext uri="{FF2B5EF4-FFF2-40B4-BE49-F238E27FC236}">
                <a16:creationId xmlns:a16="http://schemas.microsoft.com/office/drawing/2014/main" id="{1412AE69-8327-4D1A-8E69-F40A8E0A12DA}"/>
              </a:ext>
            </a:extLst>
          </p:cNvPr>
          <p:cNvSpPr/>
          <p:nvPr/>
        </p:nvSpPr>
        <p:spPr>
          <a:xfrm>
            <a:off x="7057207" y="2371778"/>
            <a:ext cx="986027"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状态监控</a:t>
            </a:r>
            <a:endPar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49" name="Rectangle 18">
            <a:extLst>
              <a:ext uri="{FF2B5EF4-FFF2-40B4-BE49-F238E27FC236}">
                <a16:creationId xmlns:a16="http://schemas.microsoft.com/office/drawing/2014/main" id="{73A9163B-704C-4FFB-8498-6C9A43C160DC}"/>
              </a:ext>
            </a:extLst>
          </p:cNvPr>
          <p:cNvSpPr/>
          <p:nvPr/>
        </p:nvSpPr>
        <p:spPr>
          <a:xfrm>
            <a:off x="7057206" y="270731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工艺数采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0" name="Rectangle 18">
            <a:extLst>
              <a:ext uri="{FF2B5EF4-FFF2-40B4-BE49-F238E27FC236}">
                <a16:creationId xmlns:a16="http://schemas.microsoft.com/office/drawing/2014/main" id="{9CFDB0D8-40B9-4FC4-8579-DE4F1353E75B}"/>
              </a:ext>
            </a:extLst>
          </p:cNvPr>
          <p:cNvSpPr/>
          <p:nvPr/>
        </p:nvSpPr>
        <p:spPr>
          <a:xfrm>
            <a:off x="7057206" y="3046956"/>
            <a:ext cx="1014519"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测试数采</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1" name="Rectangle 18">
            <a:extLst>
              <a:ext uri="{FF2B5EF4-FFF2-40B4-BE49-F238E27FC236}">
                <a16:creationId xmlns:a16="http://schemas.microsoft.com/office/drawing/2014/main" id="{73A9163B-704C-4FFB-8498-6C9A43C160DC}"/>
              </a:ext>
            </a:extLst>
          </p:cNvPr>
          <p:cNvSpPr/>
          <p:nvPr/>
        </p:nvSpPr>
        <p:spPr>
          <a:xfrm>
            <a:off x="7057206" y="3372141"/>
            <a:ext cx="989030"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设备预警</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2" name="Rectangle 18">
            <a:extLst>
              <a:ext uri="{FF2B5EF4-FFF2-40B4-BE49-F238E27FC236}">
                <a16:creationId xmlns:a16="http://schemas.microsoft.com/office/drawing/2014/main" id="{9CFDB0D8-40B9-4FC4-8579-DE4F1353E75B}"/>
              </a:ext>
            </a:extLst>
          </p:cNvPr>
          <p:cNvSpPr/>
          <p:nvPr/>
        </p:nvSpPr>
        <p:spPr>
          <a:xfrm>
            <a:off x="7068974" y="3711786"/>
            <a:ext cx="974258" cy="26818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设备看板</a:t>
            </a:r>
          </a:p>
        </p:txBody>
      </p:sp>
      <p:sp>
        <p:nvSpPr>
          <p:cNvPr id="53" name="Rectangle 18">
            <a:extLst>
              <a:ext uri="{FF2B5EF4-FFF2-40B4-BE49-F238E27FC236}">
                <a16:creationId xmlns:a16="http://schemas.microsoft.com/office/drawing/2014/main" id="{9CFDB0D8-40B9-4FC4-8579-DE4F1353E75B}"/>
              </a:ext>
            </a:extLst>
          </p:cNvPr>
          <p:cNvSpPr/>
          <p:nvPr/>
        </p:nvSpPr>
        <p:spPr>
          <a:xfrm>
            <a:off x="8678613" y="4303483"/>
            <a:ext cx="1015255" cy="300085"/>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outerShdw blurRad="38100" dist="38100" dir="2700000" algn="tl">
                    <a:srgbClr val="000000"/>
                  </a:outerShdw>
                </a:effectLst>
                <a:uLnTx/>
                <a:uFillTx/>
                <a:cs typeface="+mn-ea"/>
                <a:sym typeface="+mn-lt"/>
              </a:rPr>
              <a:t>SPC</a:t>
            </a:r>
            <a:endPar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4" name="Rectangle 18">
            <a:extLst>
              <a:ext uri="{FF2B5EF4-FFF2-40B4-BE49-F238E27FC236}">
                <a16:creationId xmlns:a16="http://schemas.microsoft.com/office/drawing/2014/main" id="{1CAAB777-B059-47CC-8F1E-B2E0DAEFA489}"/>
              </a:ext>
            </a:extLst>
          </p:cNvPr>
          <p:cNvSpPr/>
          <p:nvPr/>
        </p:nvSpPr>
        <p:spPr>
          <a:xfrm>
            <a:off x="10292925" y="2037943"/>
            <a:ext cx="563049" cy="419308"/>
          </a:xfrm>
          <a:prstGeom prst="rect">
            <a:avLst/>
          </a:prstGeom>
          <a:solidFill>
            <a:srgbClr val="12AA9C"/>
          </a:solidFill>
          <a:ln w="12700" cap="flat" cmpd="sng" algn="ctr">
            <a:solidFill>
              <a:srgbClr val="4472C4"/>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称重</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5" name="Rectangle 18">
            <a:extLst>
              <a:ext uri="{FF2B5EF4-FFF2-40B4-BE49-F238E27FC236}">
                <a16:creationId xmlns:a16="http://schemas.microsoft.com/office/drawing/2014/main" id="{1CAAB777-B059-47CC-8F1E-B2E0DAEFA489}"/>
              </a:ext>
            </a:extLst>
          </p:cNvPr>
          <p:cNvSpPr/>
          <p:nvPr/>
        </p:nvSpPr>
        <p:spPr>
          <a:xfrm>
            <a:off x="10283360" y="2560250"/>
            <a:ext cx="581467" cy="454720"/>
          </a:xfrm>
          <a:prstGeom prst="rect">
            <a:avLst/>
          </a:prstGeom>
          <a:solidFill>
            <a:srgbClr val="12AA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100" kern="0" dirty="0">
                <a:effectLst>
                  <a:outerShdw blurRad="38100" dist="38100" dir="2700000" algn="tl">
                    <a:srgbClr val="000000"/>
                  </a:outerShdw>
                </a:effectLst>
                <a:cs typeface="+mn-ea"/>
                <a:sym typeface="+mn-lt"/>
              </a:rPr>
              <a:t>ERP</a:t>
            </a:r>
            <a:r>
              <a:rPr kumimoji="0" lang="zh-CN" altLang="en-US" sz="1100" b="0" i="0" u="none" strike="noStrike" kern="0" cap="none" spc="0" normalizeH="0" baseline="0" noProof="0" dirty="0">
                <a:ln>
                  <a:noFill/>
                </a:ln>
                <a:effectLst>
                  <a:outerShdw blurRad="38100" dist="38100" dir="2700000" algn="tl">
                    <a:srgbClr val="000000"/>
                  </a:outerShdw>
                </a:effectLst>
                <a:uLnTx/>
                <a:uFillTx/>
                <a:cs typeface="+mn-ea"/>
                <a:sym typeface="+mn-lt"/>
              </a:rPr>
              <a:t>报工</a:t>
            </a:r>
            <a:endParaRPr kumimoji="0" lang="en-US" sz="11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sp>
        <p:nvSpPr>
          <p:cNvPr id="57" name="矩形 56"/>
          <p:cNvSpPr/>
          <p:nvPr/>
        </p:nvSpPr>
        <p:spPr>
          <a:xfrm>
            <a:off x="3384423" y="749300"/>
            <a:ext cx="8443399" cy="369466"/>
          </a:xfrm>
          <a:prstGeom prst="rect">
            <a:avLst/>
          </a:prstGeom>
          <a:solidFill>
            <a:srgbClr val="2775B6">
              <a:alpha val="51000"/>
            </a:srgbClr>
          </a:solidFill>
          <a:ln w="12700" cap="flat" cmpd="sng" algn="ctr">
            <a:solidFill>
              <a:srgbClr val="E7E6E6">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effectLst/>
                <a:uLnTx/>
                <a:uFillTx/>
                <a:cs typeface="+mn-ea"/>
                <a:sym typeface="+mn-lt"/>
              </a:rPr>
              <a:t>MES</a:t>
            </a:r>
            <a:endParaRPr kumimoji="0" lang="zh-CN" altLang="en-US" sz="1400" b="0" i="0" u="none" strike="noStrike" kern="0" cap="none" spc="0" normalizeH="0" baseline="0" noProof="0" dirty="0">
              <a:ln>
                <a:noFill/>
              </a:ln>
              <a:effectLst/>
              <a:uLnTx/>
              <a:uFillTx/>
              <a:cs typeface="+mn-ea"/>
              <a:sym typeface="+mn-lt"/>
            </a:endParaRPr>
          </a:p>
        </p:txBody>
      </p:sp>
      <p:sp>
        <p:nvSpPr>
          <p:cNvPr id="60" name="矩形 59">
            <a:extLst>
              <a:ext uri="{FF2B5EF4-FFF2-40B4-BE49-F238E27FC236}">
                <a16:creationId xmlns:a16="http://schemas.microsoft.com/office/drawing/2014/main" id="{09C1FA17-B25D-41F5-81AA-D02C2B1B9628}"/>
              </a:ext>
            </a:extLst>
          </p:cNvPr>
          <p:cNvSpPr/>
          <p:nvPr/>
        </p:nvSpPr>
        <p:spPr>
          <a:xfrm>
            <a:off x="11367332" y="2343825"/>
            <a:ext cx="489706" cy="2168976"/>
          </a:xfrm>
          <a:prstGeom prst="rect">
            <a:avLst/>
          </a:prstGeom>
          <a:noFill/>
          <a:ln w="12700" cap="flat" cmpd="sng" algn="ctr">
            <a:solidFill>
              <a:sysClr val="windowText" lastClr="000000">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生产透明</a:t>
            </a:r>
            <a:endParaRPr kumimoji="0" lang="en-US" altLang="zh-CN" sz="1200" b="0" i="0" u="none" strike="noStrike" kern="0" cap="none" spc="0" normalizeH="0" baseline="0" noProof="0" dirty="0">
              <a:ln>
                <a:noFill/>
              </a:ln>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cs typeface="+mn-ea"/>
                <a:sym typeface="+mn-lt"/>
              </a:rPr>
              <a:t>目视化</a:t>
            </a:r>
            <a:endParaRPr kumimoji="0" lang="en-US" altLang="zh-CN" sz="1200" b="0" i="0" u="none" strike="noStrike" kern="0" cap="none" spc="0" normalizeH="0" baseline="0" noProof="0" dirty="0">
              <a:ln>
                <a:noFill/>
              </a:ln>
              <a:effectLst/>
              <a:uLnTx/>
              <a:uFillTx/>
              <a:cs typeface="+mn-ea"/>
              <a:sym typeface="+mn-lt"/>
            </a:endParaRPr>
          </a:p>
        </p:txBody>
      </p:sp>
      <p:sp>
        <p:nvSpPr>
          <p:cNvPr id="61" name="右箭头 60">
            <a:extLst>
              <a:ext uri="{FF2B5EF4-FFF2-40B4-BE49-F238E27FC236}">
                <a16:creationId xmlns:a16="http://schemas.microsoft.com/office/drawing/2014/main" id="{ECFCB61D-BDDE-43AA-9323-9683A1DEE99E}"/>
              </a:ext>
            </a:extLst>
          </p:cNvPr>
          <p:cNvSpPr/>
          <p:nvPr/>
        </p:nvSpPr>
        <p:spPr>
          <a:xfrm>
            <a:off x="4347783" y="1779418"/>
            <a:ext cx="387436" cy="295650"/>
          </a:xfrm>
          <a:prstGeom prst="rightArrow">
            <a:avLst/>
          </a:prstGeom>
          <a:solidFill>
            <a:srgbClr val="FCA104"/>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172114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1A37D-7885-4FF9-A2D6-EC10AEAD618E}"/>
              </a:ext>
            </a:extLst>
          </p:cNvPr>
          <p:cNvSpPr>
            <a:spLocks noGrp="1"/>
          </p:cNvSpPr>
          <p:nvPr>
            <p:ph type="title"/>
          </p:nvPr>
        </p:nvSpPr>
        <p:spPr/>
        <p:txBody>
          <a:bodyPr/>
          <a:lstStyle/>
          <a:p>
            <a:r>
              <a:rPr lang="zh-CN" altLang="en-US" dirty="0">
                <a:latin typeface="+mn-lt"/>
                <a:ea typeface="+mn-ea"/>
                <a:cs typeface="+mn-ea"/>
                <a:sym typeface="+mn-lt"/>
              </a:rPr>
              <a:t>系统部署 </a:t>
            </a:r>
            <a:r>
              <a:rPr lang="en-US" altLang="zh-CN" dirty="0">
                <a:latin typeface="+mn-lt"/>
                <a:ea typeface="+mn-ea"/>
                <a:cs typeface="+mn-ea"/>
                <a:sym typeface="+mn-lt"/>
              </a:rPr>
              <a:t>- </a:t>
            </a:r>
            <a:r>
              <a:rPr lang="zh-CN" altLang="en-US" dirty="0">
                <a:latin typeface="+mn-lt"/>
                <a:ea typeface="+mn-ea"/>
                <a:cs typeface="+mn-ea"/>
                <a:sym typeface="+mn-lt"/>
              </a:rPr>
              <a:t>支持集中式和分布式两种部署</a:t>
            </a:r>
          </a:p>
        </p:txBody>
      </p:sp>
      <p:pic>
        <p:nvPicPr>
          <p:cNvPr id="3" name="图片 2">
            <a:extLst>
              <a:ext uri="{FF2B5EF4-FFF2-40B4-BE49-F238E27FC236}">
                <a16:creationId xmlns:a16="http://schemas.microsoft.com/office/drawing/2014/main" id="{EFCB28A0-29D5-4E6D-B7D3-D6C7326B34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1878" y="783698"/>
            <a:ext cx="7600122" cy="5444888"/>
          </a:xfrm>
          <a:prstGeom prst="rect">
            <a:avLst/>
          </a:prstGeom>
        </p:spPr>
      </p:pic>
      <p:sp>
        <p:nvSpPr>
          <p:cNvPr id="5" name="矩形 4">
            <a:extLst>
              <a:ext uri="{FF2B5EF4-FFF2-40B4-BE49-F238E27FC236}">
                <a16:creationId xmlns:a16="http://schemas.microsoft.com/office/drawing/2014/main" id="{291D256D-2F9C-426A-A97E-270C508CDB6A}"/>
              </a:ext>
            </a:extLst>
          </p:cNvPr>
          <p:cNvSpPr/>
          <p:nvPr/>
        </p:nvSpPr>
        <p:spPr>
          <a:xfrm>
            <a:off x="334964" y="783698"/>
            <a:ext cx="4256914" cy="448084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sz="1600" dirty="0">
                <a:cs typeface="+mn-ea"/>
                <a:sym typeface="+mn-lt"/>
              </a:rPr>
              <a:t>多工厂分布式服务器部署</a:t>
            </a:r>
          </a:p>
          <a:p>
            <a:pPr marL="285750" indent="-285750">
              <a:lnSpc>
                <a:spcPct val="150000"/>
              </a:lnSpc>
              <a:buFont typeface="Arial" panose="020B0604020202020204" pitchFamily="34" charset="0"/>
              <a:buChar char="•"/>
            </a:pPr>
            <a:r>
              <a:rPr lang="zh-CN" altLang="en-US" sz="1600" dirty="0">
                <a:cs typeface="+mn-ea"/>
                <a:sym typeface="+mn-lt"/>
              </a:rPr>
              <a:t>每个工厂可以独立管理自己的数据和报表</a:t>
            </a:r>
          </a:p>
          <a:p>
            <a:pPr marL="285750" indent="-285750">
              <a:lnSpc>
                <a:spcPct val="150000"/>
              </a:lnSpc>
              <a:buFont typeface="Arial" panose="020B0604020202020204" pitchFamily="34" charset="0"/>
              <a:buChar char="•"/>
            </a:pPr>
            <a:r>
              <a:rPr lang="zh-CN" altLang="en-US" sz="1600" dirty="0">
                <a:cs typeface="+mn-ea"/>
                <a:sym typeface="+mn-lt"/>
              </a:rPr>
              <a:t>集团通过工厂的 ID 来区分和汇总数据</a:t>
            </a:r>
          </a:p>
          <a:p>
            <a:pPr marL="285750" indent="-285750">
              <a:lnSpc>
                <a:spcPct val="150000"/>
              </a:lnSpc>
              <a:buFont typeface="Arial" panose="020B0604020202020204" pitchFamily="34" charset="0"/>
              <a:buChar char="•"/>
            </a:pPr>
            <a:r>
              <a:rPr lang="zh-CN" altLang="en-US" sz="1600" dirty="0">
                <a:cs typeface="+mn-ea"/>
                <a:sym typeface="+mn-lt"/>
              </a:rPr>
              <a:t>同时支持工厂层级和集团层级的数据记录分析需要</a:t>
            </a:r>
          </a:p>
          <a:p>
            <a:pPr marL="285750" indent="-285750">
              <a:lnSpc>
                <a:spcPct val="150000"/>
              </a:lnSpc>
              <a:buFont typeface="Arial" panose="020B0604020202020204" pitchFamily="34" charset="0"/>
              <a:buChar char="•"/>
            </a:pPr>
            <a:r>
              <a:rPr lang="zh-CN" altLang="en-US" sz="1600" dirty="0">
                <a:cs typeface="+mn-ea"/>
                <a:sym typeface="+mn-lt"/>
              </a:rPr>
              <a:t>集团系统标准化、各个工厂间 IT 资源共享</a:t>
            </a:r>
            <a:endParaRPr lang="en-US" altLang="zh-CN" sz="1600" dirty="0">
              <a:cs typeface="+mn-ea"/>
              <a:sym typeface="+mn-lt"/>
            </a:endParaRPr>
          </a:p>
          <a:p>
            <a:pPr marL="285750" indent="-285750">
              <a:lnSpc>
                <a:spcPct val="150000"/>
              </a:lnSpc>
              <a:buFont typeface="Arial" panose="020B0604020202020204" pitchFamily="34" charset="0"/>
              <a:buChar char="•"/>
            </a:pP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多工厂集中式服务器部署</a:t>
            </a:r>
          </a:p>
          <a:p>
            <a:pPr marL="285750" indent="-285750">
              <a:lnSpc>
                <a:spcPct val="150000"/>
              </a:lnSpc>
              <a:buFont typeface="Arial" panose="020B0604020202020204" pitchFamily="34" charset="0"/>
              <a:buChar char="•"/>
            </a:pPr>
            <a:r>
              <a:rPr lang="zh-CN" altLang="en-US" sz="1600" dirty="0">
                <a:cs typeface="+mn-ea"/>
                <a:sym typeface="+mn-lt"/>
              </a:rPr>
              <a:t>服务器统一部署在集团总部数据中心</a:t>
            </a:r>
          </a:p>
          <a:p>
            <a:pPr marL="285750" indent="-285750">
              <a:lnSpc>
                <a:spcPct val="150000"/>
              </a:lnSpc>
              <a:buFont typeface="Arial" panose="020B0604020202020204" pitchFamily="34" charset="0"/>
              <a:buChar char="•"/>
            </a:pPr>
            <a:r>
              <a:rPr lang="zh-CN" altLang="en-US" sz="1600" dirty="0">
                <a:cs typeface="+mn-ea"/>
                <a:sym typeface="+mn-lt"/>
              </a:rPr>
              <a:t>各工厂车间内只有客户端</a:t>
            </a:r>
          </a:p>
          <a:p>
            <a:pPr marL="285750" indent="-285750">
              <a:lnSpc>
                <a:spcPct val="150000"/>
              </a:lnSpc>
              <a:buFont typeface="Arial" panose="020B0604020202020204" pitchFamily="34" charset="0"/>
              <a:buChar char="•"/>
            </a:pPr>
            <a:r>
              <a:rPr lang="zh-CN" altLang="en-US" sz="1600" dirty="0">
                <a:cs typeface="+mn-ea"/>
                <a:sym typeface="+mn-lt"/>
              </a:rPr>
              <a:t>系统统一管理，各个工厂车间零部署</a:t>
            </a:r>
          </a:p>
          <a:p>
            <a:pPr marL="285750" indent="-285750">
              <a:lnSpc>
                <a:spcPct val="150000"/>
              </a:lnSpc>
              <a:buFont typeface="Arial" panose="020B0604020202020204" pitchFamily="34" charset="0"/>
              <a:buChar char="•"/>
            </a:pPr>
            <a:r>
              <a:rPr lang="zh-CN" altLang="en-US" sz="1600" dirty="0">
                <a:cs typeface="+mn-ea"/>
                <a:sym typeface="+mn-lt"/>
              </a:rPr>
              <a:t>负载均衡支持性能扩展</a:t>
            </a:r>
            <a:endParaRPr lang="en-US" altLang="zh-CN" sz="1600" dirty="0">
              <a:cs typeface="+mn-ea"/>
              <a:sym typeface="+mn-lt"/>
            </a:endParaRPr>
          </a:p>
        </p:txBody>
      </p:sp>
    </p:spTree>
    <p:extLst>
      <p:ext uri="{BB962C8B-B14F-4D97-AF65-F5344CB8AC3E}">
        <p14:creationId xmlns:p14="http://schemas.microsoft.com/office/powerpoint/2010/main" val="4013321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27125" y="856752"/>
            <a:ext cx="7273308" cy="5581820"/>
          </a:xfrm>
          <a:prstGeom prst="roundRect">
            <a:avLst>
              <a:gd name="adj" fmla="val 36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6" name="肘形连接符 75"/>
          <p:cNvCxnSpPr>
            <a:stCxn id="8" idx="3"/>
            <a:endCxn id="11" idx="1"/>
          </p:cNvCxnSpPr>
          <p:nvPr/>
        </p:nvCxnSpPr>
        <p:spPr>
          <a:xfrm>
            <a:off x="1090409" y="5536608"/>
            <a:ext cx="2029379" cy="11683"/>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210"/>
          <p:cNvCxnSpPr>
            <a:cxnSpLocks/>
            <a:stCxn id="41" idx="3"/>
            <a:endCxn id="12" idx="3"/>
          </p:cNvCxnSpPr>
          <p:nvPr/>
        </p:nvCxnSpPr>
        <p:spPr>
          <a:xfrm>
            <a:off x="5613479" y="4181538"/>
            <a:ext cx="550522" cy="1367962"/>
          </a:xfrm>
          <a:prstGeom prst="bentConnector3">
            <a:avLst>
              <a:gd name="adj1" fmla="val 141524"/>
            </a:avLst>
          </a:prstGeom>
          <a:ln w="57150">
            <a:solidFill>
              <a:srgbClr val="0563C1"/>
            </a:solidFill>
            <a:tailEnd type="none"/>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p:txBody>
          <a:bodyPr/>
          <a:lstStyle/>
          <a:p>
            <a:r>
              <a:rPr lang="en-US" altLang="zh-CN" dirty="0">
                <a:latin typeface="+mn-lt"/>
                <a:ea typeface="+mn-ea"/>
                <a:cs typeface="+mn-ea"/>
                <a:sym typeface="+mn-lt"/>
              </a:rPr>
              <a:t>MES</a:t>
            </a:r>
            <a:r>
              <a:rPr lang="zh-CN" altLang="en-US" dirty="0">
                <a:latin typeface="+mn-lt"/>
                <a:ea typeface="+mn-ea"/>
                <a:cs typeface="+mn-ea"/>
                <a:sym typeface="+mn-lt"/>
              </a:rPr>
              <a:t>部署规划</a:t>
            </a:r>
          </a:p>
        </p:txBody>
      </p:sp>
      <p:grpSp>
        <p:nvGrpSpPr>
          <p:cNvPr id="5" name="Group 123"/>
          <p:cNvGrpSpPr/>
          <p:nvPr/>
        </p:nvGrpSpPr>
        <p:grpSpPr>
          <a:xfrm>
            <a:off x="646577" y="5113072"/>
            <a:ext cx="6732104" cy="816663"/>
            <a:chOff x="132751" y="4981503"/>
            <a:chExt cx="6732104" cy="816663"/>
          </a:xfrm>
        </p:grpSpPr>
        <p:grpSp>
          <p:nvGrpSpPr>
            <p:cNvPr id="6" name="Group 113"/>
            <p:cNvGrpSpPr/>
            <p:nvPr/>
          </p:nvGrpSpPr>
          <p:grpSpPr>
            <a:xfrm>
              <a:off x="2605962" y="5158110"/>
              <a:ext cx="3044213" cy="517223"/>
              <a:chOff x="2605962" y="5158110"/>
              <a:chExt cx="3044213" cy="517223"/>
            </a:xfrm>
          </p:grpSpPr>
          <p:pic>
            <p:nvPicPr>
              <p:cNvPr id="11" name="Picture 1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05962" y="5158110"/>
                <a:ext cx="702628" cy="517223"/>
              </a:xfrm>
              <a:prstGeom prst="rect">
                <a:avLst/>
              </a:prstGeom>
              <a:noFill/>
              <a:ln w="12700" cap="sq">
                <a:noFill/>
                <a:miter lim="800000"/>
                <a:headEnd type="none" w="sm" len="sm"/>
                <a:tailEnd type="none" w="sm" len="sm"/>
              </a:ln>
            </p:spPr>
          </p:pic>
          <p:pic>
            <p:nvPicPr>
              <p:cNvPr id="12" name="Picture 1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7775" y="5185168"/>
                <a:ext cx="632400" cy="465526"/>
              </a:xfrm>
              <a:prstGeom prst="rect">
                <a:avLst/>
              </a:prstGeom>
              <a:noFill/>
              <a:ln w="12700" cap="sq">
                <a:noFill/>
                <a:miter lim="800000"/>
                <a:headEnd type="none" w="sm" len="sm"/>
                <a:tailEnd type="none" w="sm" len="sm"/>
              </a:ln>
            </p:spPr>
          </p:pic>
        </p:grpSp>
        <p:pic>
          <p:nvPicPr>
            <p:cNvPr id="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30641" y="4981503"/>
              <a:ext cx="619057" cy="816663"/>
            </a:xfrm>
            <a:prstGeom prst="rect">
              <a:avLst/>
            </a:prstGeom>
            <a:noFill/>
            <a:ln w="9525">
              <a:noFill/>
              <a:miter lim="800000"/>
              <a:headEnd/>
              <a:tailEnd/>
            </a:ln>
          </p:spPr>
        </p:pic>
        <p:pic>
          <p:nvPicPr>
            <p:cNvPr id="8"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2751" y="5185168"/>
              <a:ext cx="443832" cy="439742"/>
            </a:xfrm>
            <a:prstGeom prst="rect">
              <a:avLst/>
            </a:prstGeom>
            <a:noFill/>
            <a:ln w="9525">
              <a:noFill/>
              <a:miter lim="800000"/>
              <a:headEnd/>
              <a:tailEnd/>
            </a:ln>
          </p:spPr>
        </p:pic>
        <p:pic>
          <p:nvPicPr>
            <p:cNvPr id="102"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21023" y="5202557"/>
              <a:ext cx="443832" cy="439742"/>
            </a:xfrm>
            <a:prstGeom prst="rect">
              <a:avLst/>
            </a:prstGeom>
            <a:noFill/>
            <a:ln w="9525">
              <a:noFill/>
              <a:miter lim="800000"/>
              <a:headEnd/>
              <a:tailEnd/>
            </a:ln>
          </p:spPr>
        </p:pic>
      </p:grpSp>
      <p:sp>
        <p:nvSpPr>
          <p:cNvPr id="13" name="TextBox 126"/>
          <p:cNvSpPr txBox="1"/>
          <p:nvPr/>
        </p:nvSpPr>
        <p:spPr>
          <a:xfrm>
            <a:off x="5310184" y="5929608"/>
            <a:ext cx="1151851" cy="345094"/>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上海网关</a:t>
            </a:r>
          </a:p>
        </p:txBody>
      </p:sp>
      <p:sp>
        <p:nvSpPr>
          <p:cNvPr id="14" name="Rectangle 6"/>
          <p:cNvSpPr txBox="1">
            <a:spLocks noChangeArrowheads="1"/>
          </p:cNvSpPr>
          <p:nvPr/>
        </p:nvSpPr>
        <p:spPr bwMode="gray">
          <a:xfrm>
            <a:off x="8109138" y="856752"/>
            <a:ext cx="3973371" cy="4400550"/>
          </a:xfrm>
          <a:prstGeom prst="rect">
            <a:avLst/>
          </a:prstGeom>
          <a:noFill/>
          <a:ln w="9525">
            <a:noFill/>
            <a:miter lim="800000"/>
            <a:headEnd/>
            <a:tailEnd/>
          </a:ln>
        </p:spPr>
        <p:txBody>
          <a:bodyPr/>
          <a:lstStyle/>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嘉兴、上海工厂独立部署管理自己的</a:t>
            </a:r>
            <a:r>
              <a:rPr lang="en-US" altLang="zh-CN" kern="0" dirty="0">
                <a:cs typeface="+mn-ea"/>
                <a:sym typeface="+mn-lt"/>
              </a:rPr>
              <a:t>MES</a:t>
            </a:r>
            <a:r>
              <a:rPr lang="zh-CN" altLang="en-US" kern="0" dirty="0">
                <a:cs typeface="+mn-ea"/>
                <a:sym typeface="+mn-lt"/>
              </a:rPr>
              <a:t>应用服务器，采用独立数据和报表；</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通过分布在每一工厂的应用服务器实现负载均衡和容灾处理；</a:t>
            </a:r>
          </a:p>
          <a:p>
            <a:pPr marL="342900" indent="-342900" algn="just">
              <a:lnSpc>
                <a:spcPct val="150000"/>
              </a:lnSpc>
              <a:spcBef>
                <a:spcPct val="20000"/>
              </a:spcBef>
              <a:buClr>
                <a:schemeClr val="tx1"/>
              </a:buClr>
              <a:buFont typeface="Wingdings" panose="05000000000000000000" pitchFamily="2" charset="2"/>
              <a:buChar char="l"/>
              <a:defRPr/>
            </a:pPr>
            <a:r>
              <a:rPr lang="zh-CN" altLang="en-US" kern="0" dirty="0">
                <a:cs typeface="+mn-ea"/>
                <a:sym typeface="+mn-lt"/>
              </a:rPr>
              <a:t>用友</a:t>
            </a:r>
            <a:r>
              <a:rPr lang="en-US" altLang="zh-CN" kern="0" dirty="0">
                <a:cs typeface="+mn-ea"/>
                <a:sym typeface="+mn-lt"/>
              </a:rPr>
              <a:t>ERP</a:t>
            </a:r>
            <a:r>
              <a:rPr lang="zh-CN" altLang="en-US" kern="0" dirty="0">
                <a:cs typeface="+mn-ea"/>
                <a:sym typeface="+mn-lt"/>
              </a:rPr>
              <a:t>部署在嘉兴，上海工厂通过</a:t>
            </a:r>
            <a:r>
              <a:rPr lang="en-US" altLang="zh-CN" kern="0" dirty="0">
                <a:cs typeface="+mn-ea"/>
                <a:sym typeface="+mn-lt"/>
              </a:rPr>
              <a:t>VPN</a:t>
            </a:r>
            <a:r>
              <a:rPr lang="zh-CN" altLang="en-US" kern="0" dirty="0">
                <a:cs typeface="+mn-ea"/>
                <a:sym typeface="+mn-lt"/>
              </a:rPr>
              <a:t>拨入嘉兴工厂后访问</a:t>
            </a:r>
            <a:r>
              <a:rPr lang="en-US" altLang="zh-CN" kern="0" dirty="0">
                <a:cs typeface="+mn-ea"/>
                <a:sym typeface="+mn-lt"/>
              </a:rPr>
              <a:t>ERP</a:t>
            </a:r>
            <a:r>
              <a:rPr lang="zh-CN" altLang="en-US" kern="0" dirty="0">
                <a:cs typeface="+mn-ea"/>
                <a:sym typeface="+mn-lt"/>
              </a:rPr>
              <a:t>。</a:t>
            </a:r>
          </a:p>
          <a:p>
            <a:pPr marL="342900" indent="-342900" algn="just">
              <a:lnSpc>
                <a:spcPct val="150000"/>
              </a:lnSpc>
              <a:spcBef>
                <a:spcPct val="20000"/>
              </a:spcBef>
              <a:buClr>
                <a:srgbClr val="000000"/>
              </a:buClr>
              <a:buFont typeface="Wingdings" panose="05000000000000000000" pitchFamily="2" charset="2"/>
              <a:buChar char="l"/>
              <a:defRPr/>
            </a:pPr>
            <a:endParaRPr lang="en-US" altLang="zh-CN" sz="1800" kern="0" dirty="0">
              <a:cs typeface="+mn-ea"/>
              <a:sym typeface="+mn-lt"/>
            </a:endParaRPr>
          </a:p>
        </p:txBody>
      </p:sp>
      <p:grpSp>
        <p:nvGrpSpPr>
          <p:cNvPr id="15" name="Group 177"/>
          <p:cNvGrpSpPr/>
          <p:nvPr/>
        </p:nvGrpSpPr>
        <p:grpSpPr>
          <a:xfrm>
            <a:off x="1023510" y="1466213"/>
            <a:ext cx="5377803" cy="3640802"/>
            <a:chOff x="542249" y="1415750"/>
            <a:chExt cx="5377803" cy="3640802"/>
          </a:xfrm>
        </p:grpSpPr>
        <p:pic>
          <p:nvPicPr>
            <p:cNvPr id="16"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48129" y="3802452"/>
              <a:ext cx="384025" cy="565382"/>
            </a:xfrm>
            <a:prstGeom prst="rect">
              <a:avLst/>
            </a:prstGeom>
            <a:noFill/>
            <a:ln w="12700" cap="sq">
              <a:noFill/>
              <a:miter lim="800000"/>
              <a:headEnd type="none" w="sm" len="sm"/>
              <a:tailEnd type="none" w="sm" len="sm"/>
            </a:ln>
          </p:spPr>
        </p:pic>
        <p:grpSp>
          <p:nvGrpSpPr>
            <p:cNvPr id="17" name="Group 152"/>
            <p:cNvGrpSpPr/>
            <p:nvPr/>
          </p:nvGrpSpPr>
          <p:grpSpPr>
            <a:xfrm>
              <a:off x="542249" y="1415750"/>
              <a:ext cx="5377803" cy="3640802"/>
              <a:chOff x="542249" y="1415750"/>
              <a:chExt cx="5377803" cy="3640802"/>
            </a:xfrm>
          </p:grpSpPr>
          <p:pic>
            <p:nvPicPr>
              <p:cNvPr id="18"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19"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20" name="Text Box 6"/>
              <p:cNvSpPr txBox="1">
                <a:spLocks noChangeArrowheads="1"/>
              </p:cNvSpPr>
              <p:nvPr/>
            </p:nvSpPr>
            <p:spPr bwMode="auto">
              <a:xfrm>
                <a:off x="542249" y="2696725"/>
                <a:ext cx="1092414"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21"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22"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23" name="Text Box 9"/>
              <p:cNvSpPr txBox="1">
                <a:spLocks noChangeArrowheads="1"/>
              </p:cNvSpPr>
              <p:nvPr/>
            </p:nvSpPr>
            <p:spPr bwMode="auto">
              <a:xfrm>
                <a:off x="1562439" y="4433896"/>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24"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5"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27" name="Text Box 13"/>
              <p:cNvSpPr txBox="1">
                <a:spLocks noChangeArrowheads="1"/>
              </p:cNvSpPr>
              <p:nvPr/>
            </p:nvSpPr>
            <p:spPr bwMode="auto">
              <a:xfrm>
                <a:off x="1614151" y="1415750"/>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嘉兴厂</a:t>
                </a:r>
                <a:endParaRPr lang="en-US" altLang="zh-CN" b="1" dirty="0">
                  <a:solidFill>
                    <a:schemeClr val="bg1"/>
                  </a:solidFill>
                  <a:cs typeface="+mn-ea"/>
                  <a:sym typeface="+mn-lt"/>
                </a:endParaRPr>
              </a:p>
            </p:txBody>
          </p:sp>
          <p:pic>
            <p:nvPicPr>
              <p:cNvPr id="28"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29"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30"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31"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2"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3"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34"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35" name="Group 22"/>
              <p:cNvGrpSpPr>
                <a:grpSpLocks/>
              </p:cNvGrpSpPr>
              <p:nvPr/>
            </p:nvGrpSpPr>
            <p:grpSpPr bwMode="auto">
              <a:xfrm>
                <a:off x="2186314" y="2707467"/>
                <a:ext cx="1358777" cy="829751"/>
                <a:chOff x="3174" y="1374"/>
                <a:chExt cx="1295" cy="634"/>
              </a:xfrm>
            </p:grpSpPr>
            <p:pic>
              <p:nvPicPr>
                <p:cNvPr id="36"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37"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38"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39"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9" name="Text Box 9"/>
              <p:cNvSpPr txBox="1">
                <a:spLocks noChangeArrowheads="1"/>
              </p:cNvSpPr>
              <p:nvPr/>
            </p:nvSpPr>
            <p:spPr bwMode="auto">
              <a:xfrm>
                <a:off x="2331125" y="4421281"/>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1" name="Text Box 9"/>
              <p:cNvSpPr txBox="1">
                <a:spLocks noChangeArrowheads="1"/>
              </p:cNvSpPr>
              <p:nvPr/>
            </p:nvSpPr>
            <p:spPr bwMode="auto">
              <a:xfrm>
                <a:off x="5196777" y="4484007"/>
                <a:ext cx="723275" cy="566309"/>
              </a:xfrm>
              <a:prstGeom prst="rect">
                <a:avLst/>
              </a:prstGeom>
              <a:noFill/>
              <a:ln w="12700" cap="sq">
                <a:noFill/>
                <a:miter lim="800000"/>
                <a:headEnd type="none" w="sm" len="sm"/>
                <a:tailEnd type="none" w="sm" len="sm"/>
              </a:ln>
            </p:spPr>
            <p:txBody>
              <a:bodyPr wrap="none">
                <a:spAutoFit/>
              </a:bodyPr>
              <a:lstStyle/>
              <a:p>
                <a:pPr algn="ctr">
                  <a:lnSpc>
                    <a:spcPct val="85000"/>
                  </a:lnSpc>
                  <a:spcBef>
                    <a:spcPct val="50000"/>
                  </a:spcBef>
                </a:pPr>
                <a:r>
                  <a:rPr lang="zh-CN" altLang="en-US" sz="1400" dirty="0">
                    <a:solidFill>
                      <a:schemeClr val="bg1"/>
                    </a:solidFill>
                    <a:cs typeface="+mn-ea"/>
                    <a:sym typeface="+mn-lt"/>
                  </a:rPr>
                  <a:t>查询</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sp>
            <p:nvSpPr>
              <p:cNvPr id="73" name="Text Box 9"/>
              <p:cNvSpPr txBox="1">
                <a:spLocks noChangeArrowheads="1"/>
              </p:cNvSpPr>
              <p:nvPr/>
            </p:nvSpPr>
            <p:spPr bwMode="auto">
              <a:xfrm>
                <a:off x="4540345" y="4490243"/>
                <a:ext cx="723275" cy="566309"/>
              </a:xfrm>
              <a:prstGeom prst="rect">
                <a:avLst/>
              </a:prstGeom>
              <a:noFill/>
              <a:ln w="12700" cap="sq">
                <a:noFill/>
                <a:miter lim="800000"/>
                <a:headEnd type="none" w="sm" len="sm"/>
                <a:tailEnd type="none" w="sm" len="sm"/>
              </a:ln>
            </p:spPr>
            <p:txBody>
              <a:bodyPr wrap="none" anchor="ctr">
                <a:spAutoFit/>
              </a:bodyPr>
              <a:lstStyle/>
              <a:p>
                <a:pPr algn="ctr">
                  <a:lnSpc>
                    <a:spcPct val="85000"/>
                  </a:lnSpc>
                  <a:spcBef>
                    <a:spcPct val="50000"/>
                  </a:spcBef>
                </a:pPr>
                <a:r>
                  <a:rPr lang="zh-CN" altLang="en-US" sz="1400" dirty="0">
                    <a:solidFill>
                      <a:schemeClr val="bg1"/>
                    </a:solidFill>
                    <a:cs typeface="+mn-ea"/>
                    <a:sym typeface="+mn-lt"/>
                  </a:rPr>
                  <a:t>生产</a:t>
                </a:r>
                <a:endParaRPr lang="en-US" altLang="zh-CN" sz="1400" dirty="0">
                  <a:solidFill>
                    <a:schemeClr val="bg1"/>
                  </a:solidFill>
                  <a:cs typeface="+mn-ea"/>
                  <a:sym typeface="+mn-lt"/>
                </a:endParaRPr>
              </a:p>
              <a:p>
                <a:pPr algn="ctr">
                  <a:lnSpc>
                    <a:spcPct val="85000"/>
                  </a:lnSpc>
                  <a:spcBef>
                    <a:spcPct val="50000"/>
                  </a:spcBef>
                </a:pPr>
                <a:r>
                  <a:rPr lang="zh-CN" altLang="en-US" sz="1400" dirty="0">
                    <a:solidFill>
                      <a:schemeClr val="bg1"/>
                    </a:solidFill>
                    <a:cs typeface="+mn-ea"/>
                    <a:sym typeface="+mn-lt"/>
                  </a:rPr>
                  <a:t>数据库</a:t>
                </a:r>
                <a:endParaRPr lang="en-US" altLang="zh-CN" sz="1400" dirty="0">
                  <a:solidFill>
                    <a:schemeClr val="bg1"/>
                  </a:solidFill>
                  <a:cs typeface="+mn-ea"/>
                  <a:sym typeface="+mn-lt"/>
                </a:endParaRPr>
              </a:p>
            </p:txBody>
          </p:sp>
        </p:grpSp>
        <p:pic>
          <p:nvPicPr>
            <p:cNvPr id="68"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48530" y="3802471"/>
              <a:ext cx="384025" cy="565382"/>
            </a:xfrm>
            <a:prstGeom prst="rect">
              <a:avLst/>
            </a:prstGeom>
            <a:noFill/>
            <a:ln w="12700" cap="sq">
              <a:noFill/>
              <a:miter lim="800000"/>
              <a:headEnd type="none" w="sm" len="sm"/>
              <a:tailEnd type="none" w="sm" len="sm"/>
            </a:ln>
          </p:spPr>
        </p:pic>
        <p:pic>
          <p:nvPicPr>
            <p:cNvPr id="72"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66540" y="3867467"/>
              <a:ext cx="384025" cy="565382"/>
            </a:xfrm>
            <a:prstGeom prst="rect">
              <a:avLst/>
            </a:prstGeom>
            <a:noFill/>
            <a:ln w="12700" cap="sq">
              <a:noFill/>
              <a:miter lim="800000"/>
              <a:headEnd type="none" w="sm" len="sm"/>
              <a:tailEnd type="none" w="sm" len="sm"/>
            </a:ln>
          </p:spPr>
        </p:pic>
      </p:grpSp>
      <p:grpSp>
        <p:nvGrpSpPr>
          <p:cNvPr id="40" name="Group 178"/>
          <p:cNvGrpSpPr/>
          <p:nvPr/>
        </p:nvGrpSpPr>
        <p:grpSpPr>
          <a:xfrm>
            <a:off x="418724" y="1466213"/>
            <a:ext cx="7207410" cy="4829318"/>
            <a:chOff x="-3110540" y="1399295"/>
            <a:chExt cx="7207410" cy="4829318"/>
          </a:xfrm>
        </p:grpSpPr>
        <p:pic>
          <p:nvPicPr>
            <p:cNvPr id="41" name="Picture 1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00190" y="3831929"/>
              <a:ext cx="384025" cy="565382"/>
            </a:xfrm>
            <a:prstGeom prst="rect">
              <a:avLst/>
            </a:prstGeom>
            <a:noFill/>
            <a:ln w="12700" cap="sq">
              <a:noFill/>
              <a:miter lim="800000"/>
              <a:headEnd type="none" w="sm" len="sm"/>
              <a:tailEnd type="none" w="sm" len="sm"/>
            </a:ln>
          </p:spPr>
        </p:pic>
        <p:grpSp>
          <p:nvGrpSpPr>
            <p:cNvPr id="42" name="Group 180"/>
            <p:cNvGrpSpPr/>
            <p:nvPr/>
          </p:nvGrpSpPr>
          <p:grpSpPr>
            <a:xfrm>
              <a:off x="-3110540" y="1399295"/>
              <a:ext cx="7207410" cy="4829318"/>
              <a:chOff x="-3110540" y="1399295"/>
              <a:chExt cx="7207410" cy="4829318"/>
            </a:xfrm>
          </p:grpSpPr>
          <p:pic>
            <p:nvPicPr>
              <p:cNvPr id="43" name="Picture 4"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6487" y="1795265"/>
                <a:ext cx="443832" cy="439742"/>
              </a:xfrm>
              <a:prstGeom prst="rect">
                <a:avLst/>
              </a:prstGeom>
              <a:noFill/>
              <a:ln w="9525">
                <a:noFill/>
                <a:miter lim="800000"/>
                <a:headEnd/>
                <a:tailEnd/>
              </a:ln>
            </p:spPr>
          </p:pic>
          <p:pic>
            <p:nvPicPr>
              <p:cNvPr id="44" name="Picture 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453" y="1797882"/>
                <a:ext cx="443832" cy="439742"/>
              </a:xfrm>
              <a:prstGeom prst="rect">
                <a:avLst/>
              </a:prstGeom>
              <a:noFill/>
              <a:ln w="9525">
                <a:noFill/>
                <a:miter lim="800000"/>
                <a:headEnd/>
                <a:tailEnd/>
              </a:ln>
            </p:spPr>
          </p:pic>
          <p:sp>
            <p:nvSpPr>
              <p:cNvPr id="45" name="Text Box 6"/>
              <p:cNvSpPr txBox="1">
                <a:spLocks noChangeArrowheads="1"/>
              </p:cNvSpPr>
              <p:nvPr/>
            </p:nvSpPr>
            <p:spPr bwMode="auto">
              <a:xfrm>
                <a:off x="631512" y="2645948"/>
                <a:ext cx="1117790" cy="458587"/>
              </a:xfrm>
              <a:prstGeom prst="rect">
                <a:avLst/>
              </a:prstGeom>
              <a:noFill/>
              <a:ln w="12700" cap="sq">
                <a:noFill/>
                <a:miter lim="800000"/>
                <a:headEnd type="none" w="sm" len="sm"/>
                <a:tailEnd type="none" w="sm" len="sm"/>
              </a:ln>
            </p:spPr>
            <p:txBody>
              <a:bodyPr wrap="square">
                <a:spAutoFit/>
              </a:bodyPr>
              <a:lstStyle/>
              <a:p>
                <a:pPr algn="ctr">
                  <a:lnSpc>
                    <a:spcPct val="85000"/>
                  </a:lnSpc>
                  <a:spcBef>
                    <a:spcPct val="50000"/>
                  </a:spcBef>
                </a:pPr>
                <a:r>
                  <a:rPr lang="en-US" altLang="zh-CN" sz="1400" dirty="0">
                    <a:solidFill>
                      <a:schemeClr val="bg1"/>
                    </a:solidFill>
                    <a:cs typeface="+mn-ea"/>
                    <a:sym typeface="+mn-lt"/>
                  </a:rPr>
                  <a:t>MES</a:t>
                </a:r>
                <a:r>
                  <a:rPr lang="zh-CN" altLang="en-US" sz="1400" dirty="0">
                    <a:solidFill>
                      <a:schemeClr val="bg1"/>
                    </a:solidFill>
                    <a:cs typeface="+mn-ea"/>
                    <a:sym typeface="+mn-lt"/>
                  </a:rPr>
                  <a:t>应用服务器集群</a:t>
                </a:r>
                <a:endParaRPr lang="en-US" altLang="zh-CN" sz="1400" dirty="0">
                  <a:solidFill>
                    <a:schemeClr val="bg1"/>
                  </a:solidFill>
                  <a:cs typeface="+mn-ea"/>
                  <a:sym typeface="+mn-lt"/>
                </a:endParaRPr>
              </a:p>
            </p:txBody>
          </p:sp>
          <p:sp>
            <p:nvSpPr>
              <p:cNvPr id="46" name="Line 7"/>
              <p:cNvSpPr>
                <a:spLocks noChangeShapeType="1"/>
              </p:cNvSpPr>
              <p:nvPr/>
            </p:nvSpPr>
            <p:spPr bwMode="auto">
              <a:xfrm>
                <a:off x="761113" y="2445716"/>
                <a:ext cx="2426912"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pic>
            <p:nvPicPr>
              <p:cNvPr id="47" name="Picture 8"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08584" y="2700923"/>
                <a:ext cx="619057" cy="816663"/>
              </a:xfrm>
              <a:prstGeom prst="rect">
                <a:avLst/>
              </a:prstGeom>
              <a:noFill/>
              <a:ln w="9525">
                <a:noFill/>
                <a:miter lim="800000"/>
                <a:headEnd/>
                <a:tailEnd/>
              </a:ln>
            </p:spPr>
          </p:pic>
          <p:sp>
            <p:nvSpPr>
              <p:cNvPr id="49" name="Line 10"/>
              <p:cNvSpPr>
                <a:spLocks noChangeShapeType="1"/>
              </p:cNvSpPr>
              <p:nvPr/>
            </p:nvSpPr>
            <p:spPr bwMode="auto">
              <a:xfrm rot="16200000">
                <a:off x="1867223" y="2587062"/>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0" name="Line 11"/>
              <p:cNvSpPr>
                <a:spLocks noChangeShapeType="1"/>
              </p:cNvSpPr>
              <p:nvPr/>
            </p:nvSpPr>
            <p:spPr bwMode="auto">
              <a:xfrm rot="16200000">
                <a:off x="846304"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cxnSp>
            <p:nvCxnSpPr>
              <p:cNvPr id="51" name="AutoShape 12"/>
              <p:cNvCxnSpPr>
                <a:cxnSpLocks noChangeShapeType="1"/>
              </p:cNvCxnSpPr>
              <p:nvPr/>
            </p:nvCxnSpPr>
            <p:spPr bwMode="auto">
              <a:xfrm rot="10800000" flipH="1">
                <a:off x="1700190" y="3109254"/>
                <a:ext cx="8394" cy="1056166"/>
              </a:xfrm>
              <a:prstGeom prst="bentConnector3">
                <a:avLst>
                  <a:gd name="adj1" fmla="val -1800000"/>
                </a:avLst>
              </a:prstGeom>
              <a:noFill/>
              <a:ln w="57150" cap="sq">
                <a:solidFill>
                  <a:srgbClr val="0563C1"/>
                </a:solidFill>
                <a:miter lim="800000"/>
                <a:headEnd type="none" w="sm" len="sm"/>
                <a:tailEnd type="none" w="sm" len="sm"/>
              </a:ln>
            </p:spPr>
          </p:cxnSp>
          <p:sp>
            <p:nvSpPr>
              <p:cNvPr id="52" name="Text Box 13"/>
              <p:cNvSpPr txBox="1">
                <a:spLocks noChangeArrowheads="1"/>
              </p:cNvSpPr>
              <p:nvPr/>
            </p:nvSpPr>
            <p:spPr bwMode="auto">
              <a:xfrm>
                <a:off x="1614151" y="1399295"/>
                <a:ext cx="896399" cy="327782"/>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b="1" dirty="0">
                    <a:solidFill>
                      <a:schemeClr val="bg1"/>
                    </a:solidFill>
                    <a:cs typeface="+mn-ea"/>
                    <a:sym typeface="+mn-lt"/>
                  </a:rPr>
                  <a:t>上海厂</a:t>
                </a:r>
                <a:endParaRPr lang="en-US" altLang="zh-CN" b="1" dirty="0">
                  <a:solidFill>
                    <a:schemeClr val="bg1"/>
                  </a:solidFill>
                  <a:cs typeface="+mn-ea"/>
                  <a:sym typeface="+mn-lt"/>
                </a:endParaRPr>
              </a:p>
            </p:txBody>
          </p:sp>
          <p:pic>
            <p:nvPicPr>
              <p:cNvPr id="53" name="Picture 15"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28520" y="1792647"/>
                <a:ext cx="443832" cy="439742"/>
              </a:xfrm>
              <a:prstGeom prst="rect">
                <a:avLst/>
              </a:prstGeom>
              <a:noFill/>
              <a:ln w="9525">
                <a:noFill/>
                <a:miter lim="800000"/>
                <a:headEnd/>
                <a:tailEnd/>
              </a:ln>
            </p:spPr>
          </p:pic>
          <p:pic>
            <p:nvPicPr>
              <p:cNvPr id="54" name="Picture 16"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0553" y="1790030"/>
                <a:ext cx="443832" cy="439742"/>
              </a:xfrm>
              <a:prstGeom prst="rect">
                <a:avLst/>
              </a:prstGeom>
              <a:noFill/>
              <a:ln w="9525">
                <a:noFill/>
                <a:miter lim="800000"/>
                <a:headEnd/>
                <a:tailEnd/>
              </a:ln>
            </p:spPr>
          </p:pic>
          <p:pic>
            <p:nvPicPr>
              <p:cNvPr id="55" name="Picture 17" descr="dell_350_perspective.jpg (25486 byt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52586" y="1787412"/>
                <a:ext cx="443832" cy="439742"/>
              </a:xfrm>
              <a:prstGeom prst="rect">
                <a:avLst/>
              </a:prstGeom>
              <a:noFill/>
              <a:ln w="9525">
                <a:noFill/>
                <a:miter lim="800000"/>
                <a:headEnd/>
                <a:tailEnd/>
              </a:ln>
            </p:spPr>
          </p:pic>
          <p:sp>
            <p:nvSpPr>
              <p:cNvPr id="56" name="Line 18"/>
              <p:cNvSpPr>
                <a:spLocks noChangeShapeType="1"/>
              </p:cNvSpPr>
              <p:nvPr/>
            </p:nvSpPr>
            <p:spPr bwMode="auto">
              <a:xfrm rot="16200000">
                <a:off x="13583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7" name="Line 19"/>
              <p:cNvSpPr>
                <a:spLocks noChangeShapeType="1"/>
              </p:cNvSpPr>
              <p:nvPr/>
            </p:nvSpPr>
            <p:spPr bwMode="auto">
              <a:xfrm rot="16200000">
                <a:off x="1870370"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8" name="Line 20"/>
              <p:cNvSpPr>
                <a:spLocks noChangeShapeType="1"/>
              </p:cNvSpPr>
              <p:nvPr/>
            </p:nvSpPr>
            <p:spPr bwMode="auto">
              <a:xfrm rot="16200000">
                <a:off x="2382403"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sp>
            <p:nvSpPr>
              <p:cNvPr id="59" name="Line 21"/>
              <p:cNvSpPr>
                <a:spLocks noChangeShapeType="1"/>
              </p:cNvSpPr>
              <p:nvPr/>
            </p:nvSpPr>
            <p:spPr bwMode="auto">
              <a:xfrm rot="16200000">
                <a:off x="2894437" y="2322693"/>
                <a:ext cx="188461" cy="0"/>
              </a:xfrm>
              <a:prstGeom prst="line">
                <a:avLst/>
              </a:prstGeom>
              <a:noFill/>
              <a:ln w="57150" cap="sq">
                <a:solidFill>
                  <a:schemeClr val="hlink"/>
                </a:solidFill>
                <a:round/>
                <a:headEnd type="none" w="sm" len="sm"/>
                <a:tailEnd type="none" w="sm" len="sm"/>
              </a:ln>
            </p:spPr>
            <p:txBody>
              <a:bodyPr/>
              <a:lstStyle/>
              <a:p>
                <a:endParaRPr lang="zh-CN" altLang="en-US">
                  <a:solidFill>
                    <a:schemeClr val="bg1"/>
                  </a:solidFill>
                  <a:cs typeface="+mn-ea"/>
                  <a:sym typeface="+mn-lt"/>
                </a:endParaRPr>
              </a:p>
            </p:txBody>
          </p:sp>
          <p:grpSp>
            <p:nvGrpSpPr>
              <p:cNvPr id="60" name="Group 22"/>
              <p:cNvGrpSpPr>
                <a:grpSpLocks/>
              </p:cNvGrpSpPr>
              <p:nvPr/>
            </p:nvGrpSpPr>
            <p:grpSpPr bwMode="auto">
              <a:xfrm>
                <a:off x="2186314" y="2707467"/>
                <a:ext cx="1358777" cy="829751"/>
                <a:chOff x="3174" y="1374"/>
                <a:chExt cx="1295" cy="634"/>
              </a:xfrm>
            </p:grpSpPr>
            <p:pic>
              <p:nvPicPr>
                <p:cNvPr id="61" name="Picture 23"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74" y="1374"/>
                  <a:ext cx="590" cy="624"/>
                </a:xfrm>
                <a:prstGeom prst="rect">
                  <a:avLst/>
                </a:prstGeom>
                <a:noFill/>
                <a:ln w="9525">
                  <a:noFill/>
                  <a:miter lim="800000"/>
                  <a:headEnd/>
                  <a:tailEnd/>
                </a:ln>
              </p:spPr>
            </p:pic>
            <p:pic>
              <p:nvPicPr>
                <p:cNvPr id="62" name="Picture 24"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08" y="1379"/>
                  <a:ext cx="590" cy="624"/>
                </a:xfrm>
                <a:prstGeom prst="rect">
                  <a:avLst/>
                </a:prstGeom>
                <a:noFill/>
                <a:ln w="9525">
                  <a:noFill/>
                  <a:miter lim="800000"/>
                  <a:headEnd/>
                  <a:tailEnd/>
                </a:ln>
              </p:spPr>
            </p:pic>
            <p:pic>
              <p:nvPicPr>
                <p:cNvPr id="63" name="Picture 25" descr="MCj03984350000[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0" y="1384"/>
                  <a:ext cx="590" cy="624"/>
                </a:xfrm>
                <a:prstGeom prst="rect">
                  <a:avLst/>
                </a:prstGeom>
                <a:noFill/>
                <a:ln w="9525">
                  <a:noFill/>
                  <a:miter lim="800000"/>
                  <a:headEnd/>
                  <a:tailEnd/>
                </a:ln>
              </p:spPr>
            </p:pic>
            <p:sp>
              <p:nvSpPr>
                <p:cNvPr id="64" name="Text Box 26"/>
                <p:cNvSpPr txBox="1">
                  <a:spLocks noChangeArrowheads="1"/>
                </p:cNvSpPr>
                <p:nvPr/>
              </p:nvSpPr>
              <p:spPr bwMode="auto">
                <a:xfrm>
                  <a:off x="4293" y="1518"/>
                  <a:ext cx="176" cy="21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endParaRPr lang="en-US" altLang="zh-CN" sz="1400" b="1" dirty="0">
                    <a:solidFill>
                      <a:schemeClr val="bg1"/>
                    </a:solidFill>
                    <a:cs typeface="+mn-ea"/>
                    <a:sym typeface="+mn-lt"/>
                  </a:endParaRPr>
                </a:p>
              </p:txBody>
            </p:sp>
          </p:grpSp>
          <p:sp>
            <p:nvSpPr>
              <p:cNvPr id="67" name="Text Box 9"/>
              <p:cNvSpPr txBox="1">
                <a:spLocks noChangeArrowheads="1"/>
              </p:cNvSpPr>
              <p:nvPr/>
            </p:nvSpPr>
            <p:spPr bwMode="auto">
              <a:xfrm>
                <a:off x="-2103978" y="5944958"/>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zh-CN" altLang="en-US" sz="1400" dirty="0">
                    <a:solidFill>
                      <a:schemeClr val="bg1"/>
                    </a:solidFill>
                    <a:cs typeface="+mn-ea"/>
                    <a:sym typeface="+mn-lt"/>
                  </a:rPr>
                  <a:t>用友</a:t>
                </a:r>
                <a:r>
                  <a:rPr lang="en-US" altLang="zh-CN" sz="1400" dirty="0">
                    <a:solidFill>
                      <a:schemeClr val="bg1"/>
                    </a:solidFill>
                    <a:cs typeface="+mn-ea"/>
                    <a:sym typeface="+mn-lt"/>
                  </a:rPr>
                  <a:t>ERP</a:t>
                </a:r>
              </a:p>
            </p:txBody>
          </p:sp>
          <p:sp>
            <p:nvSpPr>
              <p:cNvPr id="103" name="Text Box 9"/>
              <p:cNvSpPr txBox="1">
                <a:spLocks noChangeArrowheads="1"/>
              </p:cNvSpPr>
              <p:nvPr/>
            </p:nvSpPr>
            <p:spPr bwMode="auto">
              <a:xfrm>
                <a:off x="-3110540" y="5953153"/>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sp>
            <p:nvSpPr>
              <p:cNvPr id="104" name="Text Box 9"/>
              <p:cNvSpPr txBox="1">
                <a:spLocks noChangeArrowheads="1"/>
              </p:cNvSpPr>
              <p:nvPr/>
            </p:nvSpPr>
            <p:spPr bwMode="auto">
              <a:xfrm>
                <a:off x="3226119" y="5937237"/>
                <a:ext cx="870751" cy="275460"/>
              </a:xfrm>
              <a:prstGeom prst="rect">
                <a:avLst/>
              </a:prstGeom>
              <a:noFill/>
              <a:ln w="12700" cap="sq">
                <a:noFill/>
                <a:miter lim="800000"/>
                <a:headEnd type="none" w="sm" len="sm"/>
                <a:tailEnd type="none" w="sm" len="sm"/>
              </a:ln>
            </p:spPr>
            <p:txBody>
              <a:bodyPr wrap="none">
                <a:spAutoFit/>
              </a:bodyPr>
              <a:lstStyle/>
              <a:p>
                <a:pPr>
                  <a:lnSpc>
                    <a:spcPct val="85000"/>
                  </a:lnSpc>
                  <a:spcBef>
                    <a:spcPct val="50000"/>
                  </a:spcBef>
                </a:pPr>
                <a:r>
                  <a:rPr lang="en-US" altLang="zh-CN" sz="1400" dirty="0">
                    <a:solidFill>
                      <a:schemeClr val="bg1"/>
                    </a:solidFill>
                    <a:cs typeface="+mn-ea"/>
                    <a:sym typeface="+mn-lt"/>
                  </a:rPr>
                  <a:t>ERP</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grpSp>
      </p:grpSp>
      <p:sp>
        <p:nvSpPr>
          <p:cNvPr id="66" name="TextBox 1"/>
          <p:cNvSpPr txBox="1"/>
          <p:nvPr/>
        </p:nvSpPr>
        <p:spPr>
          <a:xfrm>
            <a:off x="2929904" y="883812"/>
            <a:ext cx="2174010" cy="417358"/>
          </a:xfrm>
          <a:prstGeom prst="rect">
            <a:avLst/>
          </a:prstGeom>
          <a:noFill/>
        </p:spPr>
        <p:txBody>
          <a:bodyPr wrap="square" rtlCol="0">
            <a:spAutoFit/>
          </a:bodyPr>
          <a:lstStyle/>
          <a:p>
            <a:pPr>
              <a:lnSpc>
                <a:spcPct val="130000"/>
              </a:lnSpc>
            </a:pPr>
            <a:r>
              <a:rPr lang="zh-CN" altLang="en-US" dirty="0">
                <a:solidFill>
                  <a:schemeClr val="bg1"/>
                </a:solidFill>
                <a:cs typeface="+mn-ea"/>
                <a:sym typeface="+mn-lt"/>
              </a:rPr>
              <a:t>集团级分布式部署</a:t>
            </a:r>
          </a:p>
        </p:txBody>
      </p:sp>
      <p:sp>
        <p:nvSpPr>
          <p:cNvPr id="82" name="TextBox 126"/>
          <p:cNvSpPr txBox="1"/>
          <p:nvPr/>
        </p:nvSpPr>
        <p:spPr>
          <a:xfrm>
            <a:off x="3033418" y="5934109"/>
            <a:ext cx="965197" cy="345094"/>
          </a:xfrm>
          <a:prstGeom prst="rect">
            <a:avLst/>
          </a:prstGeom>
          <a:noFill/>
        </p:spPr>
        <p:txBody>
          <a:bodyPr wrap="square" rtlCol="0">
            <a:spAutoFit/>
          </a:bodyPr>
          <a:lstStyle/>
          <a:p>
            <a:pPr>
              <a:lnSpc>
                <a:spcPct val="130000"/>
              </a:lnSpc>
            </a:pPr>
            <a:r>
              <a:rPr lang="zh-CN" altLang="en-US" sz="1400" dirty="0">
                <a:solidFill>
                  <a:schemeClr val="bg1"/>
                </a:solidFill>
                <a:cs typeface="+mn-ea"/>
                <a:sym typeface="+mn-lt"/>
              </a:rPr>
              <a:t>嘉兴网关</a:t>
            </a:r>
          </a:p>
        </p:txBody>
      </p:sp>
      <p:cxnSp>
        <p:nvCxnSpPr>
          <p:cNvPr id="93" name="直接箭头连接符 92"/>
          <p:cNvCxnSpPr>
            <a:cxnSpLocks/>
            <a:stCxn id="11" idx="3"/>
            <a:endCxn id="12" idx="1"/>
          </p:cNvCxnSpPr>
          <p:nvPr/>
        </p:nvCxnSpPr>
        <p:spPr>
          <a:xfrm>
            <a:off x="3822416" y="5548291"/>
            <a:ext cx="1709185" cy="1209"/>
          </a:xfrm>
          <a:prstGeom prst="straightConnector1">
            <a:avLst/>
          </a:prstGeom>
          <a:ln w="31750">
            <a:solidFill>
              <a:srgbClr val="E3B80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126"/>
          <p:cNvSpPr txBox="1"/>
          <p:nvPr/>
        </p:nvSpPr>
        <p:spPr>
          <a:xfrm>
            <a:off x="4154587" y="5187479"/>
            <a:ext cx="1015005" cy="345094"/>
          </a:xfrm>
          <a:prstGeom prst="rect">
            <a:avLst/>
          </a:prstGeom>
          <a:noFill/>
        </p:spPr>
        <p:txBody>
          <a:bodyPr wrap="square" rtlCol="0">
            <a:spAutoFit/>
          </a:bodyPr>
          <a:lstStyle/>
          <a:p>
            <a:pPr>
              <a:lnSpc>
                <a:spcPct val="130000"/>
              </a:lnSpc>
            </a:pPr>
            <a:r>
              <a:rPr lang="en-US" altLang="zh-CN" sz="1400" dirty="0">
                <a:solidFill>
                  <a:schemeClr val="bg1"/>
                </a:solidFill>
                <a:cs typeface="+mn-ea"/>
                <a:sym typeface="+mn-lt"/>
              </a:rPr>
              <a:t>VPN</a:t>
            </a:r>
            <a:r>
              <a:rPr lang="zh-CN" altLang="en-US" sz="1400" dirty="0">
                <a:solidFill>
                  <a:schemeClr val="bg1"/>
                </a:solidFill>
                <a:cs typeface="+mn-ea"/>
                <a:sym typeface="+mn-lt"/>
              </a:rPr>
              <a:t>互通</a:t>
            </a:r>
          </a:p>
        </p:txBody>
      </p:sp>
      <p:cxnSp>
        <p:nvCxnSpPr>
          <p:cNvPr id="98" name="直接连接符 97"/>
          <p:cNvCxnSpPr>
            <a:stCxn id="16" idx="3"/>
            <a:endCxn id="68" idx="1"/>
          </p:cNvCxnSpPr>
          <p:nvPr/>
        </p:nvCxnSpPr>
        <p:spPr>
          <a:xfrm>
            <a:off x="2613415" y="4135606"/>
            <a:ext cx="416376" cy="1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16" idx="1"/>
            <a:endCxn id="7" idx="0"/>
          </p:cNvCxnSpPr>
          <p:nvPr/>
        </p:nvCxnSpPr>
        <p:spPr>
          <a:xfrm rot="10800000" flipV="1">
            <a:off x="2053996" y="4135606"/>
            <a:ext cx="175394" cy="977466"/>
          </a:xfrm>
          <a:prstGeom prst="bentConnector2">
            <a:avLst/>
          </a:prstGeom>
          <a:ln w="57150"/>
        </p:spPr>
        <p:style>
          <a:lnRef idx="1">
            <a:schemeClr val="accent1"/>
          </a:lnRef>
          <a:fillRef idx="0">
            <a:schemeClr val="accent1"/>
          </a:fillRef>
          <a:effectRef idx="0">
            <a:schemeClr val="accent1"/>
          </a:effectRef>
          <a:fontRef idx="minor">
            <a:schemeClr val="tx1"/>
          </a:fontRef>
        </p:style>
      </p:cxnSp>
      <p:cxnSp>
        <p:nvCxnSpPr>
          <p:cNvPr id="111" name="肘形连接符 110"/>
          <p:cNvCxnSpPr>
            <a:stCxn id="22" idx="1"/>
            <a:endCxn id="16" idx="1"/>
          </p:cNvCxnSpPr>
          <p:nvPr/>
        </p:nvCxnSpPr>
        <p:spPr>
          <a:xfrm rot="10800000" flipH="1" flipV="1">
            <a:off x="2189844" y="3159718"/>
            <a:ext cx="39545" cy="975888"/>
          </a:xfrm>
          <a:prstGeom prst="bentConnector3">
            <a:avLst>
              <a:gd name="adj1" fmla="val -369832"/>
            </a:avLst>
          </a:prstGeom>
          <a:ln w="57150"/>
        </p:spPr>
        <p:style>
          <a:lnRef idx="1">
            <a:schemeClr val="accent1"/>
          </a:lnRef>
          <a:fillRef idx="0">
            <a:schemeClr val="accent1"/>
          </a:fillRef>
          <a:effectRef idx="0">
            <a:schemeClr val="accent1"/>
          </a:effectRef>
          <a:fontRef idx="minor">
            <a:schemeClr val="tx1"/>
          </a:fontRef>
        </p:style>
      </p:cxnSp>
      <p:cxnSp>
        <p:nvCxnSpPr>
          <p:cNvPr id="113" name="直接连接符 112"/>
          <p:cNvCxnSpPr>
            <a:cxnSpLocks/>
            <a:stCxn id="102" idx="1"/>
            <a:endCxn id="12" idx="3"/>
          </p:cNvCxnSpPr>
          <p:nvPr/>
        </p:nvCxnSpPr>
        <p:spPr>
          <a:xfrm flipH="1" flipV="1">
            <a:off x="6164001" y="5549500"/>
            <a:ext cx="770848" cy="449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377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724611276"/>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350659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633079B-37D6-4A6B-B074-15CA22AB68CF}"/>
              </a:ext>
            </a:extLst>
          </p:cNvPr>
          <p:cNvSpPr>
            <a:spLocks noGrp="1" noChangeArrowheads="1"/>
          </p:cNvSpPr>
          <p:nvPr>
            <p:ph type="title"/>
          </p:nvPr>
        </p:nvSpPr>
        <p:spPr bwMode="auto">
          <a:noFill/>
          <a:ln/>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b="0" dirty="0">
                <a:latin typeface="+mn-lt"/>
                <a:ea typeface="+mn-ea"/>
                <a:cs typeface="+mn-ea"/>
                <a:sym typeface="+mn-lt"/>
              </a:rPr>
              <a:t>工厂建模</a:t>
            </a:r>
            <a:endParaRPr lang="zh-CN" altLang="en-US" sz="2800" b="0" dirty="0">
              <a:latin typeface="+mn-lt"/>
              <a:ea typeface="+mn-ea"/>
              <a:cs typeface="+mn-ea"/>
              <a:sym typeface="+mn-lt"/>
            </a:endParaRPr>
          </a:p>
        </p:txBody>
      </p:sp>
      <p:sp>
        <p:nvSpPr>
          <p:cNvPr id="6" name="文本框 5">
            <a:extLst>
              <a:ext uri="{FF2B5EF4-FFF2-40B4-BE49-F238E27FC236}">
                <a16:creationId xmlns:a16="http://schemas.microsoft.com/office/drawing/2014/main" id="{4C16E5C3-21FC-4748-B510-EEB67B109A8A}"/>
              </a:ext>
            </a:extLst>
          </p:cNvPr>
          <p:cNvSpPr txBox="1"/>
          <p:nvPr/>
        </p:nvSpPr>
        <p:spPr>
          <a:xfrm>
            <a:off x="425045" y="1022032"/>
            <a:ext cx="11268886" cy="5416868"/>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cs typeface="+mn-ea"/>
                <a:sym typeface="+mn-lt"/>
              </a:rPr>
              <a:t>工厂建模</a:t>
            </a:r>
          </a:p>
          <a:p>
            <a:r>
              <a:rPr lang="zh-CN" altLang="en-US" sz="1600" dirty="0">
                <a:cs typeface="+mn-ea"/>
                <a:sym typeface="+mn-lt"/>
              </a:rPr>
              <a:t>对工厂进行抽象，在系统中建立对应的物理模型（工厂、车间、工艺段、设备）、逻辑模型（业务流）</a:t>
            </a:r>
          </a:p>
          <a:p>
            <a:r>
              <a:rPr lang="zh-CN" altLang="en-US" sz="1600" dirty="0">
                <a:cs typeface="+mn-ea"/>
                <a:sym typeface="+mn-lt"/>
              </a:rPr>
              <a:t>创建生产模型组合</a:t>
            </a:r>
            <a:endParaRPr lang="en-US" altLang="zh-CN" sz="1600" dirty="0">
              <a:cs typeface="+mn-ea"/>
              <a:sym typeface="+mn-lt"/>
            </a:endParaRPr>
          </a:p>
          <a:p>
            <a:endParaRPr lang="zh-CN" altLang="en-US" sz="1600" dirty="0">
              <a:cs typeface="+mn-ea"/>
              <a:sym typeface="+mn-lt"/>
            </a:endParaRPr>
          </a:p>
          <a:p>
            <a:pPr marL="285750" indent="-285750">
              <a:buFont typeface="Wingdings" panose="05000000000000000000" pitchFamily="2" charset="2"/>
              <a:buChar char="l"/>
            </a:pPr>
            <a:r>
              <a:rPr lang="zh-CN" altLang="en-US" sz="1600" dirty="0">
                <a:cs typeface="+mn-ea"/>
                <a:sym typeface="+mn-lt"/>
              </a:rPr>
              <a:t>物料主数据</a:t>
            </a:r>
          </a:p>
          <a:p>
            <a:r>
              <a:rPr lang="zh-CN" altLang="en-US" sz="1600" dirty="0">
                <a:cs typeface="+mn-ea"/>
                <a:sym typeface="+mn-lt"/>
              </a:rPr>
              <a:t>原料、辅料、半成品、成品、包装材料  主数据维护、主数据接收</a:t>
            </a:r>
          </a:p>
          <a:p>
            <a:r>
              <a:rPr lang="zh-CN" altLang="en-US" sz="1600" dirty="0">
                <a:cs typeface="+mn-ea"/>
                <a:sym typeface="+mn-lt"/>
              </a:rPr>
              <a:t>产品</a:t>
            </a:r>
            <a:r>
              <a:rPr lang="en-US" altLang="zh-CN" sz="1600" dirty="0">
                <a:cs typeface="+mn-ea"/>
                <a:sym typeface="+mn-lt"/>
              </a:rPr>
              <a:t>BOM -</a:t>
            </a:r>
            <a:r>
              <a:rPr lang="zh-CN" altLang="en-US" sz="1600" dirty="0">
                <a:cs typeface="+mn-ea"/>
                <a:sym typeface="+mn-lt"/>
              </a:rPr>
              <a:t>同步用友</a:t>
            </a:r>
            <a:r>
              <a:rPr lang="en-US" altLang="zh-CN" sz="1600" dirty="0">
                <a:cs typeface="+mn-ea"/>
                <a:sym typeface="+mn-lt"/>
              </a:rPr>
              <a:t>ERP</a:t>
            </a:r>
          </a:p>
          <a:p>
            <a:r>
              <a:rPr lang="en-US" altLang="zh-CN" sz="1600" dirty="0">
                <a:cs typeface="+mn-ea"/>
                <a:sym typeface="+mn-lt"/>
              </a:rPr>
              <a:t>MES</a:t>
            </a:r>
            <a:r>
              <a:rPr lang="zh-CN" altLang="en-US" sz="1600" dirty="0">
                <a:cs typeface="+mn-ea"/>
                <a:sym typeface="+mn-lt"/>
              </a:rPr>
              <a:t>建立从成品、半成品到原辅料的</a:t>
            </a:r>
            <a:r>
              <a:rPr lang="en-US" altLang="zh-CN" sz="1600" dirty="0">
                <a:cs typeface="+mn-ea"/>
                <a:sym typeface="+mn-lt"/>
              </a:rPr>
              <a:t>BOM</a:t>
            </a:r>
            <a:r>
              <a:rPr lang="zh-CN" altLang="en-US" sz="1600" dirty="0">
                <a:cs typeface="+mn-ea"/>
                <a:sym typeface="+mn-lt"/>
              </a:rPr>
              <a:t>层次结构。根据产品</a:t>
            </a:r>
            <a:r>
              <a:rPr lang="en-US" altLang="zh-CN" sz="1600" dirty="0">
                <a:cs typeface="+mn-ea"/>
                <a:sym typeface="+mn-lt"/>
              </a:rPr>
              <a:t>BOM</a:t>
            </a:r>
            <a:r>
              <a:rPr lang="zh-CN" altLang="en-US" sz="1600" dirty="0">
                <a:cs typeface="+mn-ea"/>
                <a:sym typeface="+mn-lt"/>
              </a:rPr>
              <a:t>，实现物料需求计划、物料消耗统计等功能</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生产工艺</a:t>
            </a:r>
          </a:p>
          <a:p>
            <a:r>
              <a:rPr lang="zh-CN" altLang="en-US" sz="1600" dirty="0">
                <a:cs typeface="+mn-ea"/>
                <a:sym typeface="+mn-lt"/>
              </a:rPr>
              <a:t>建立工艺路径、工艺参数、质量检验参数等标准，实现计划分解、工单绑定工艺参数等功能。</a:t>
            </a:r>
          </a:p>
          <a:p>
            <a:r>
              <a:rPr lang="zh-CN" altLang="en-US" sz="1600" dirty="0">
                <a:cs typeface="+mn-ea"/>
                <a:sym typeface="+mn-lt"/>
              </a:rPr>
              <a:t>工艺路径管理支持多路径选择功能</a:t>
            </a:r>
          </a:p>
          <a:p>
            <a:r>
              <a:rPr lang="zh-CN" altLang="en-US" sz="1600" dirty="0">
                <a:cs typeface="+mn-ea"/>
                <a:sym typeface="+mn-lt"/>
              </a:rPr>
              <a:t>工艺：支持绑定设别机台、物料批次、人员资质、产品型号、客户等</a:t>
            </a:r>
          </a:p>
          <a:p>
            <a:pPr marL="285750" indent="-285750">
              <a:buFont typeface="Wingdings" panose="05000000000000000000" pitchFamily="2" charset="2"/>
              <a:buChar char="l"/>
            </a:pPr>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人员管理</a:t>
            </a:r>
          </a:p>
          <a:p>
            <a:r>
              <a:rPr lang="zh-CN" altLang="en-US" sz="1600" dirty="0">
                <a:cs typeface="+mn-ea"/>
                <a:sym typeface="+mn-lt"/>
              </a:rPr>
              <a:t>支持多工厂</a:t>
            </a:r>
            <a:r>
              <a:rPr lang="en-US" altLang="zh-CN" sz="1600" dirty="0">
                <a:cs typeface="+mn-ea"/>
                <a:sym typeface="+mn-lt"/>
              </a:rPr>
              <a:t>(</a:t>
            </a:r>
            <a:r>
              <a:rPr lang="zh-CN" altLang="en-US" sz="1600" dirty="0">
                <a:cs typeface="+mn-ea"/>
                <a:sym typeface="+mn-lt"/>
              </a:rPr>
              <a:t>如： </a:t>
            </a:r>
            <a:r>
              <a:rPr lang="en-US" altLang="zh-CN" sz="1600" dirty="0">
                <a:cs typeface="+mn-ea"/>
                <a:sym typeface="+mn-lt"/>
              </a:rPr>
              <a:t>FAC1,FAC2,FAC3)</a:t>
            </a:r>
            <a:r>
              <a:rPr lang="zh-CN" altLang="en-US" sz="1600" dirty="0">
                <a:cs typeface="+mn-ea"/>
                <a:sym typeface="+mn-lt"/>
              </a:rPr>
              <a:t>；建立各工厂组（</a:t>
            </a:r>
            <a:r>
              <a:rPr lang="en-US" altLang="zh-CN" sz="1600" dirty="0">
                <a:cs typeface="+mn-ea"/>
                <a:sym typeface="+mn-lt"/>
              </a:rPr>
              <a:t>Group)</a:t>
            </a:r>
          </a:p>
          <a:p>
            <a:r>
              <a:rPr lang="zh-CN" altLang="en-US" sz="1600" dirty="0">
                <a:cs typeface="+mn-ea"/>
                <a:sym typeface="+mn-lt"/>
              </a:rPr>
              <a:t>赋给组权利</a:t>
            </a:r>
            <a:r>
              <a:rPr lang="en-US" altLang="zh-CN" sz="1600" dirty="0">
                <a:cs typeface="+mn-ea"/>
                <a:sym typeface="+mn-lt"/>
              </a:rPr>
              <a:t>(</a:t>
            </a:r>
            <a:r>
              <a:rPr lang="zh-CN" altLang="en-US" sz="1600" dirty="0">
                <a:cs typeface="+mn-ea"/>
                <a:sym typeface="+mn-lt"/>
              </a:rPr>
              <a:t>进站</a:t>
            </a:r>
            <a:r>
              <a:rPr lang="en-US" altLang="zh-CN" sz="1600" dirty="0">
                <a:cs typeface="+mn-ea"/>
                <a:sym typeface="+mn-lt"/>
              </a:rPr>
              <a:t>, </a:t>
            </a:r>
            <a:r>
              <a:rPr lang="zh-CN" altLang="en-US" sz="1600" dirty="0">
                <a:cs typeface="+mn-ea"/>
                <a:sym typeface="+mn-lt"/>
              </a:rPr>
              <a:t>出站</a:t>
            </a:r>
            <a:r>
              <a:rPr lang="en-US" altLang="zh-CN" sz="1600" dirty="0">
                <a:cs typeface="+mn-ea"/>
                <a:sym typeface="+mn-lt"/>
              </a:rPr>
              <a:t>, </a:t>
            </a:r>
            <a:r>
              <a:rPr lang="zh-CN" altLang="en-US" sz="1600" dirty="0">
                <a:cs typeface="+mn-ea"/>
                <a:sym typeface="+mn-lt"/>
              </a:rPr>
              <a:t>保留</a:t>
            </a:r>
            <a:r>
              <a:rPr lang="en-US" altLang="zh-CN" sz="1600" dirty="0">
                <a:cs typeface="+mn-ea"/>
                <a:sym typeface="+mn-lt"/>
              </a:rPr>
              <a:t>, </a:t>
            </a:r>
            <a:r>
              <a:rPr lang="zh-CN" altLang="en-US" sz="1600" dirty="0">
                <a:cs typeface="+mn-ea"/>
                <a:sym typeface="+mn-lt"/>
              </a:rPr>
              <a:t>放行等</a:t>
            </a:r>
            <a:r>
              <a:rPr lang="en-US" altLang="zh-CN" sz="1600" dirty="0">
                <a:cs typeface="+mn-ea"/>
                <a:sym typeface="+mn-lt"/>
              </a:rPr>
              <a:t>) </a:t>
            </a:r>
            <a:r>
              <a:rPr lang="zh-CN" altLang="en-US" sz="1600" dirty="0">
                <a:cs typeface="+mn-ea"/>
                <a:sym typeface="+mn-lt"/>
              </a:rPr>
              <a:t>；方便选择用户加入组，用户即可拥有组相关权利，支持多组</a:t>
            </a:r>
          </a:p>
          <a:p>
            <a:endParaRPr lang="en-US" altLang="zh-CN" sz="1600" dirty="0">
              <a:cs typeface="+mn-ea"/>
              <a:sym typeface="+mn-lt"/>
            </a:endParaRPr>
          </a:p>
          <a:p>
            <a:pPr marL="285750" indent="-285750">
              <a:buFont typeface="Wingdings" panose="05000000000000000000" pitchFamily="2" charset="2"/>
              <a:buChar char="l"/>
            </a:pPr>
            <a:r>
              <a:rPr lang="zh-CN" altLang="en-US" sz="1600" dirty="0">
                <a:cs typeface="+mn-ea"/>
                <a:sym typeface="+mn-lt"/>
              </a:rPr>
              <a:t>班组日历</a:t>
            </a:r>
          </a:p>
          <a:p>
            <a:r>
              <a:rPr lang="zh-CN" altLang="en-US" sz="1600" dirty="0">
                <a:cs typeface="+mn-ea"/>
                <a:sym typeface="+mn-lt"/>
              </a:rPr>
              <a:t>设定生产排班</a:t>
            </a:r>
          </a:p>
          <a:p>
            <a:r>
              <a:rPr lang="zh-CN" altLang="en-US" sz="1600" dirty="0">
                <a:cs typeface="+mn-ea"/>
                <a:sym typeface="+mn-lt"/>
              </a:rPr>
              <a:t>计算考勤（缺勤），计算班次，计算人员工时</a:t>
            </a:r>
          </a:p>
        </p:txBody>
      </p:sp>
    </p:spTree>
    <p:extLst>
      <p:ext uri="{BB962C8B-B14F-4D97-AF65-F5344CB8AC3E}">
        <p14:creationId xmlns:p14="http://schemas.microsoft.com/office/powerpoint/2010/main" val="625012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2A8A87E-279F-4389-9B07-F3E4831D846E}"/>
              </a:ext>
            </a:extLst>
          </p:cNvPr>
          <p:cNvSpPr>
            <a:spLocks noGrp="1"/>
          </p:cNvSpPr>
          <p:nvPr>
            <p:ph type="body" sz="quarter" idx="10"/>
          </p:nvPr>
        </p:nvSpPr>
        <p:spPr/>
        <p:txBody>
          <a:bodyPr/>
          <a:lstStyle/>
          <a:p>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4" name="文本占位符 3">
            <a:extLst>
              <a:ext uri="{FF2B5EF4-FFF2-40B4-BE49-F238E27FC236}">
                <a16:creationId xmlns:a16="http://schemas.microsoft.com/office/drawing/2014/main" id="{C1B85A49-1C0F-4F5F-8B92-0724E22A7DDB}"/>
              </a:ext>
            </a:extLst>
          </p:cNvPr>
          <p:cNvSpPr>
            <a:spLocks noGrp="1"/>
          </p:cNvSpPr>
          <p:nvPr>
            <p:ph type="body" sz="quarter" idx="11"/>
          </p:nvPr>
        </p:nvSpPr>
        <p:spPr/>
        <p:txBody>
          <a:bodyPr>
            <a:normAutofit/>
          </a:bodyPr>
          <a:lstStyle/>
          <a:p>
            <a:r>
              <a:rPr lang="zh-CN" altLang="en-US" sz="3600" b="0" dirty="0">
                <a:latin typeface="+mn-lt"/>
                <a:ea typeface="+mn-ea"/>
                <a:cs typeface="+mn-ea"/>
                <a:sym typeface="+mn-lt"/>
              </a:rPr>
              <a:t>公司介绍及资质</a:t>
            </a:r>
          </a:p>
        </p:txBody>
      </p:sp>
    </p:spTree>
    <p:extLst>
      <p:ext uri="{BB962C8B-B14F-4D97-AF65-F5344CB8AC3E}">
        <p14:creationId xmlns:p14="http://schemas.microsoft.com/office/powerpoint/2010/main" val="3141026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44513" y="221241"/>
            <a:ext cx="11522075" cy="699595"/>
          </a:xfrm>
        </p:spPr>
        <p:txBody>
          <a:bodyPr>
            <a:normAutofit/>
          </a:bodyPr>
          <a:lstStyle/>
          <a:p>
            <a:r>
              <a:rPr lang="zh-CN" altLang="en-US" b="0" dirty="0">
                <a:latin typeface="+mn-lt"/>
                <a:ea typeface="+mn-ea"/>
                <a:cs typeface="+mn-ea"/>
                <a:sym typeface="+mn-lt"/>
              </a:rPr>
              <a:t>生产建模</a:t>
            </a:r>
            <a:endParaRPr lang="en-US" altLang="en-US" b="0" dirty="0">
              <a:latin typeface="+mn-lt"/>
              <a:ea typeface="+mn-ea"/>
              <a:cs typeface="+mn-ea"/>
              <a:sym typeface="+mn-lt"/>
            </a:endParaRPr>
          </a:p>
        </p:txBody>
      </p:sp>
      <p:sp>
        <p:nvSpPr>
          <p:cNvPr id="12" name="Content Placeholder 2"/>
          <p:cNvSpPr txBox="1">
            <a:spLocks/>
          </p:cNvSpPr>
          <p:nvPr/>
        </p:nvSpPr>
        <p:spPr>
          <a:xfrm>
            <a:off x="468243" y="920836"/>
            <a:ext cx="11522075" cy="4895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1800" dirty="0">
                <a:cs typeface="+mn-ea"/>
                <a:sym typeface="+mn-lt"/>
              </a:rPr>
              <a:t>物料管理</a:t>
            </a:r>
            <a:endParaRPr lang="en-US" altLang="zh-CN" sz="1800" dirty="0">
              <a:cs typeface="+mn-ea"/>
              <a:sym typeface="+mn-lt"/>
            </a:endParaRPr>
          </a:p>
        </p:txBody>
      </p:sp>
      <p:grpSp>
        <p:nvGrpSpPr>
          <p:cNvPr id="3" name="组合 2"/>
          <p:cNvGrpSpPr/>
          <p:nvPr/>
        </p:nvGrpSpPr>
        <p:grpSpPr>
          <a:xfrm>
            <a:off x="558189" y="1531492"/>
            <a:ext cx="5305793" cy="3719929"/>
            <a:chOff x="558190" y="2151049"/>
            <a:chExt cx="5305793" cy="3719929"/>
          </a:xfrm>
        </p:grpSpPr>
        <p:pic>
          <p:nvPicPr>
            <p:cNvPr id="2150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8190" y="2151049"/>
              <a:ext cx="5305793" cy="37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156059" y="2230537"/>
              <a:ext cx="1338828" cy="369332"/>
            </a:xfrm>
            <a:prstGeom prst="rect">
              <a:avLst/>
            </a:prstGeom>
            <a:noFill/>
          </p:spPr>
          <p:txBody>
            <a:bodyPr wrap="none" rtlCol="0">
              <a:spAutoFit/>
            </a:bodyPr>
            <a:lstStyle/>
            <a:p>
              <a:r>
                <a:rPr lang="zh-CN" altLang="en-US" dirty="0">
                  <a:solidFill>
                    <a:schemeClr val="accent2"/>
                  </a:solidFill>
                  <a:cs typeface="+mn-ea"/>
                  <a:sym typeface="+mn-lt"/>
                </a:rPr>
                <a:t>物料主数据</a:t>
              </a:r>
            </a:p>
          </p:txBody>
        </p:sp>
      </p:grpSp>
      <p:grpSp>
        <p:nvGrpSpPr>
          <p:cNvPr id="4" name="组合 3"/>
          <p:cNvGrpSpPr/>
          <p:nvPr/>
        </p:nvGrpSpPr>
        <p:grpSpPr>
          <a:xfrm>
            <a:off x="6229281" y="1531492"/>
            <a:ext cx="5282103" cy="3719929"/>
            <a:chOff x="6087207" y="2571014"/>
            <a:chExt cx="5282103" cy="3719929"/>
          </a:xfrm>
        </p:grpSpPr>
        <p:pic>
          <p:nvPicPr>
            <p:cNvPr id="2150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87207" y="2571014"/>
              <a:ext cx="5282103" cy="37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055276" y="2715100"/>
              <a:ext cx="1665841" cy="369332"/>
            </a:xfrm>
            <a:prstGeom prst="rect">
              <a:avLst/>
            </a:prstGeom>
            <a:noFill/>
          </p:spPr>
          <p:txBody>
            <a:bodyPr wrap="none" rtlCol="0">
              <a:spAutoFit/>
            </a:bodyPr>
            <a:lstStyle/>
            <a:p>
              <a:r>
                <a:rPr lang="en-US" altLang="zh-CN" dirty="0">
                  <a:solidFill>
                    <a:schemeClr val="accent2"/>
                  </a:solidFill>
                  <a:cs typeface="+mn-ea"/>
                  <a:sym typeface="+mn-lt"/>
                </a:rPr>
                <a:t>BOM</a:t>
              </a:r>
              <a:r>
                <a:rPr lang="zh-CN" altLang="en-US" dirty="0">
                  <a:solidFill>
                    <a:schemeClr val="accent2"/>
                  </a:solidFill>
                  <a:cs typeface="+mn-ea"/>
                  <a:sym typeface="+mn-lt"/>
                </a:rPr>
                <a:t>层级结构</a:t>
              </a:r>
            </a:p>
          </p:txBody>
        </p:sp>
      </p:grpSp>
    </p:spTree>
    <p:extLst>
      <p:ext uri="{BB962C8B-B14F-4D97-AF65-F5344CB8AC3E}">
        <p14:creationId xmlns:p14="http://schemas.microsoft.com/office/powerpoint/2010/main" val="30485916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44513" y="221241"/>
            <a:ext cx="11522075" cy="699595"/>
          </a:xfrm>
        </p:spPr>
        <p:txBody>
          <a:bodyPr>
            <a:normAutofit/>
          </a:bodyPr>
          <a:lstStyle/>
          <a:p>
            <a:r>
              <a:rPr lang="zh-CN" altLang="en-US" b="0" dirty="0">
                <a:latin typeface="+mn-lt"/>
                <a:ea typeface="+mn-ea"/>
                <a:cs typeface="+mn-ea"/>
                <a:sym typeface="+mn-lt"/>
              </a:rPr>
              <a:t>生产建模</a:t>
            </a:r>
            <a:endParaRPr lang="en-US" altLang="en-US" b="0" dirty="0">
              <a:latin typeface="+mn-lt"/>
              <a:ea typeface="+mn-ea"/>
              <a:cs typeface="+mn-ea"/>
              <a:sym typeface="+mn-lt"/>
            </a:endParaRPr>
          </a:p>
        </p:txBody>
      </p:sp>
      <p:grpSp>
        <p:nvGrpSpPr>
          <p:cNvPr id="20" name="组合 19">
            <a:extLst>
              <a:ext uri="{FF2B5EF4-FFF2-40B4-BE49-F238E27FC236}">
                <a16:creationId xmlns:a16="http://schemas.microsoft.com/office/drawing/2014/main" id="{81BC1D80-08C8-4B5A-A833-F9F0772FAB53}"/>
              </a:ext>
            </a:extLst>
          </p:cNvPr>
          <p:cNvGrpSpPr/>
          <p:nvPr/>
        </p:nvGrpSpPr>
        <p:grpSpPr>
          <a:xfrm>
            <a:off x="334963" y="920836"/>
            <a:ext cx="11080626" cy="4485661"/>
            <a:chOff x="91625" y="920837"/>
            <a:chExt cx="11080626" cy="4485661"/>
          </a:xfrm>
        </p:grpSpPr>
        <p:sp>
          <p:nvSpPr>
            <p:cNvPr id="21" name="Rectangle 6">
              <a:extLst>
                <a:ext uri="{FF2B5EF4-FFF2-40B4-BE49-F238E27FC236}">
                  <a16:creationId xmlns:a16="http://schemas.microsoft.com/office/drawing/2014/main" id="{7A24D494-004D-40A7-B4DB-9D8BDD921581}"/>
                </a:ext>
              </a:extLst>
            </p:cNvPr>
            <p:cNvSpPr>
              <a:spLocks noChangeArrowheads="1"/>
            </p:cNvSpPr>
            <p:nvPr/>
          </p:nvSpPr>
          <p:spPr bwMode="auto">
            <a:xfrm>
              <a:off x="91625" y="920837"/>
              <a:ext cx="5282103" cy="41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nSpc>
                  <a:spcPct val="90000"/>
                </a:lnSpc>
                <a:spcBef>
                  <a:spcPts val="1000"/>
                </a:spcBef>
                <a:buClr>
                  <a:schemeClr val="tx1"/>
                </a:buClr>
                <a:buFont typeface="Wingdings" panose="05000000000000000000" pitchFamily="2" charset="2"/>
                <a:buChar char="l"/>
              </a:pPr>
              <a:r>
                <a:rPr lang="zh-CN" altLang="en-US" dirty="0">
                  <a:cs typeface="+mn-ea"/>
                  <a:sym typeface="+mn-lt"/>
                </a:rPr>
                <a:t>班组日历</a:t>
              </a:r>
            </a:p>
          </p:txBody>
        </p:sp>
        <p:pic>
          <p:nvPicPr>
            <p:cNvPr id="22" name="Picture 3">
              <a:extLst>
                <a:ext uri="{FF2B5EF4-FFF2-40B4-BE49-F238E27FC236}">
                  <a16:creationId xmlns:a16="http://schemas.microsoft.com/office/drawing/2014/main" id="{A3B0B2B3-3D3B-4ED1-8BA4-FD70F513E0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7034" y="1654391"/>
              <a:ext cx="6300486" cy="3752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a:extLst>
                <a:ext uri="{FF2B5EF4-FFF2-40B4-BE49-F238E27FC236}">
                  <a16:creationId xmlns:a16="http://schemas.microsoft.com/office/drawing/2014/main" id="{618876E3-D9B2-4561-9F07-DB26E6D576E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09877" y="1654391"/>
              <a:ext cx="4562374" cy="3752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870899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44513" y="221241"/>
            <a:ext cx="11522075" cy="699595"/>
          </a:xfrm>
        </p:spPr>
        <p:txBody>
          <a:bodyPr>
            <a:normAutofit/>
          </a:bodyPr>
          <a:lstStyle/>
          <a:p>
            <a:r>
              <a:rPr lang="zh-CN" altLang="en-US" b="0" dirty="0">
                <a:latin typeface="+mn-lt"/>
                <a:ea typeface="+mn-ea"/>
                <a:cs typeface="+mn-ea"/>
                <a:sym typeface="+mn-lt"/>
              </a:rPr>
              <a:t>生产建模</a:t>
            </a:r>
            <a:endParaRPr lang="en-US" altLang="en-US" b="0" dirty="0">
              <a:latin typeface="+mn-lt"/>
              <a:ea typeface="+mn-ea"/>
              <a:cs typeface="+mn-ea"/>
              <a:sym typeface="+mn-lt"/>
            </a:endParaRPr>
          </a:p>
        </p:txBody>
      </p:sp>
      <p:grpSp>
        <p:nvGrpSpPr>
          <p:cNvPr id="20" name="组合 19">
            <a:extLst>
              <a:ext uri="{FF2B5EF4-FFF2-40B4-BE49-F238E27FC236}">
                <a16:creationId xmlns:a16="http://schemas.microsoft.com/office/drawing/2014/main" id="{BD8EC50F-5E0E-430A-83BA-4C11E68DD1FD}"/>
              </a:ext>
            </a:extLst>
          </p:cNvPr>
          <p:cNvGrpSpPr/>
          <p:nvPr/>
        </p:nvGrpSpPr>
        <p:grpSpPr>
          <a:xfrm>
            <a:off x="334962" y="995911"/>
            <a:ext cx="11821870" cy="3896566"/>
            <a:chOff x="218586" y="1276983"/>
            <a:chExt cx="11821870" cy="3896566"/>
          </a:xfrm>
        </p:grpSpPr>
        <p:sp>
          <p:nvSpPr>
            <p:cNvPr id="21" name="Rectangle 5">
              <a:extLst>
                <a:ext uri="{FF2B5EF4-FFF2-40B4-BE49-F238E27FC236}">
                  <a16:creationId xmlns:a16="http://schemas.microsoft.com/office/drawing/2014/main" id="{094E471C-3AD8-4393-A47A-7EB5167FE2C5}"/>
                </a:ext>
              </a:extLst>
            </p:cNvPr>
            <p:cNvSpPr>
              <a:spLocks noChangeArrowheads="1"/>
            </p:cNvSpPr>
            <p:nvPr/>
          </p:nvSpPr>
          <p:spPr bwMode="auto">
            <a:xfrm>
              <a:off x="320186" y="1276983"/>
              <a:ext cx="1137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nSpc>
                  <a:spcPct val="90000"/>
                </a:lnSpc>
                <a:spcBef>
                  <a:spcPts val="1000"/>
                </a:spcBef>
                <a:buClr>
                  <a:schemeClr val="tx1"/>
                </a:buClr>
                <a:buFont typeface="Wingdings" panose="05000000000000000000" pitchFamily="2" charset="2"/>
                <a:buChar char="l"/>
              </a:pPr>
              <a:r>
                <a:rPr lang="zh-CN" altLang="en-US" dirty="0">
                  <a:cs typeface="+mn-ea"/>
                  <a:sym typeface="+mn-lt"/>
                </a:rPr>
                <a:t>工艺管理</a:t>
              </a:r>
            </a:p>
            <a:p>
              <a:pPr marL="457200" indent="-457200" algn="l" eaLnBrk="1" hangingPunct="1">
                <a:lnSpc>
                  <a:spcPct val="100000"/>
                </a:lnSpc>
                <a:spcBef>
                  <a:spcPct val="20000"/>
                </a:spcBef>
                <a:buClr>
                  <a:schemeClr val="accent1"/>
                </a:buClr>
              </a:pPr>
              <a:endParaRPr lang="zh-CN" altLang="en-US" sz="2800" dirty="0">
                <a:cs typeface="+mn-ea"/>
                <a:sym typeface="+mn-lt"/>
              </a:endParaRPr>
            </a:p>
          </p:txBody>
        </p:sp>
        <p:pic>
          <p:nvPicPr>
            <p:cNvPr id="22" name="Picture 16" descr="工艺标准建模">
              <a:extLst>
                <a:ext uri="{FF2B5EF4-FFF2-40B4-BE49-F238E27FC236}">
                  <a16:creationId xmlns:a16="http://schemas.microsoft.com/office/drawing/2014/main" id="{5E5776BC-45A9-439F-B470-82D651BE46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a:xfrm>
              <a:off x="218586" y="1654391"/>
              <a:ext cx="5791200" cy="3519158"/>
            </a:xfrm>
            <a:prstGeom prst="rect">
              <a:avLst/>
            </a:prstGeom>
            <a:noFill/>
            <a:ln>
              <a:solidFill>
                <a:schemeClr val="tx1"/>
              </a:solidFill>
              <a:miter lim="800000"/>
              <a:headEnd/>
              <a:tailEnd/>
            </a:ln>
          </p:spPr>
        </p:pic>
        <p:grpSp>
          <p:nvGrpSpPr>
            <p:cNvPr id="23" name="组合 22">
              <a:extLst>
                <a:ext uri="{FF2B5EF4-FFF2-40B4-BE49-F238E27FC236}">
                  <a16:creationId xmlns:a16="http://schemas.microsoft.com/office/drawing/2014/main" id="{833EAE42-1BEB-4CE8-8BCC-60252A332FAE}"/>
                </a:ext>
              </a:extLst>
            </p:cNvPr>
            <p:cNvGrpSpPr/>
            <p:nvPr/>
          </p:nvGrpSpPr>
          <p:grpSpPr>
            <a:xfrm>
              <a:off x="6173541" y="1622736"/>
              <a:ext cx="5866915" cy="3550813"/>
              <a:chOff x="6180623" y="2311826"/>
              <a:chExt cx="5866915" cy="3550813"/>
            </a:xfrm>
          </p:grpSpPr>
          <p:pic>
            <p:nvPicPr>
              <p:cNvPr id="24" name="Picture 2">
                <a:extLst>
                  <a:ext uri="{FF2B5EF4-FFF2-40B4-BE49-F238E27FC236}">
                    <a16:creationId xmlns:a16="http://schemas.microsoft.com/office/drawing/2014/main" id="{9BA981D0-ECC7-40E8-9608-D3CC889A9C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80623" y="2311826"/>
                <a:ext cx="5866915" cy="355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a:extLst>
                  <a:ext uri="{FF2B5EF4-FFF2-40B4-BE49-F238E27FC236}">
                    <a16:creationId xmlns:a16="http://schemas.microsoft.com/office/drawing/2014/main" id="{A3960625-6844-436E-8416-830C8695816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844589" y="3211333"/>
                <a:ext cx="4202949" cy="137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27485782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b="0" dirty="0">
                <a:latin typeface="+mn-lt"/>
                <a:ea typeface="+mn-ea"/>
                <a:cs typeface="+mn-ea"/>
                <a:sym typeface="+mn-lt"/>
              </a:rPr>
              <a:t>人员管理</a:t>
            </a:r>
          </a:p>
        </p:txBody>
      </p:sp>
      <p:grpSp>
        <p:nvGrpSpPr>
          <p:cNvPr id="3" name="组合 2">
            <a:extLst>
              <a:ext uri="{FF2B5EF4-FFF2-40B4-BE49-F238E27FC236}">
                <a16:creationId xmlns:a16="http://schemas.microsoft.com/office/drawing/2014/main" id="{986B2EFC-48C9-478E-B378-60A3CD2B9FED}"/>
              </a:ext>
            </a:extLst>
          </p:cNvPr>
          <p:cNvGrpSpPr/>
          <p:nvPr/>
        </p:nvGrpSpPr>
        <p:grpSpPr>
          <a:xfrm>
            <a:off x="458643" y="902277"/>
            <a:ext cx="8560666" cy="5035550"/>
            <a:chOff x="1497734" y="1046595"/>
            <a:chExt cx="8713788" cy="5016500"/>
          </a:xfrm>
        </p:grpSpPr>
        <p:sp>
          <p:nvSpPr>
            <p:cNvPr id="4" name="Rectangle 14"/>
            <p:cNvSpPr/>
            <p:nvPr/>
          </p:nvSpPr>
          <p:spPr bwMode="auto">
            <a:xfrm>
              <a:off x="1497734" y="1046595"/>
              <a:ext cx="8713788" cy="2665413"/>
            </a:xfrm>
            <a:prstGeom prst="rect">
              <a:avLst/>
            </a:prstGeom>
            <a:solidFill>
              <a:schemeClr val="tx1"/>
            </a:solidFill>
            <a:ln w="9525" cap="flat" cmpd="sng" algn="ctr">
              <a:noFill/>
              <a:prstDash val="solid"/>
              <a:round/>
              <a:headEnd type="none" w="med" len="med"/>
              <a:tailEnd type="none" w="med" len="med"/>
            </a:ln>
            <a:effectLst/>
          </p:spPr>
          <p:txBody>
            <a:bodyPr/>
            <a:lstStyle/>
            <a:p>
              <a:pPr eaLnBrk="1" hangingPunct="1">
                <a:defRPr/>
              </a:pPr>
              <a:endParaRPr lang="en-US" dirty="0">
                <a:cs typeface="+mn-ea"/>
                <a:sym typeface="+mn-lt"/>
              </a:endParaRPr>
            </a:p>
          </p:txBody>
        </p:sp>
        <p:pic>
          <p:nvPicPr>
            <p:cNvPr id="5" name="Picture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70759" y="2141970"/>
              <a:ext cx="8512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70759" y="2805545"/>
              <a:ext cx="23463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70759" y="1102158"/>
              <a:ext cx="16764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497734" y="3797733"/>
              <a:ext cx="8713788" cy="2265362"/>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923934" y="2775383"/>
              <a:ext cx="2159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8571634" y="1102158"/>
              <a:ext cx="15319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Curved Connector 12"/>
            <p:cNvCxnSpPr>
              <a:cxnSpLocks noChangeShapeType="1"/>
              <a:stCxn id="6" idx="3"/>
              <a:endCxn id="9" idx="1"/>
            </p:cNvCxnSpPr>
            <p:nvPr/>
          </p:nvCxnSpPr>
          <p:spPr bwMode="auto">
            <a:xfrm flipV="1">
              <a:off x="3917084" y="3161145"/>
              <a:ext cx="4006850" cy="22225"/>
            </a:xfrm>
            <a:prstGeom prst="curvedConnector3">
              <a:avLst>
                <a:gd name="adj1" fmla="val 50000"/>
              </a:avLst>
            </a:prstGeom>
            <a:noFill/>
            <a:ln w="19050" algn="ctr">
              <a:solidFill>
                <a:srgbClr val="00B0F0"/>
              </a:solidFill>
              <a:round/>
              <a:headEnd type="oval" w="med" len="med"/>
              <a:tailEnd type="oval" w="med" len="med"/>
            </a:ln>
            <a:extLst>
              <a:ext uri="{909E8E84-426E-40DD-AFC4-6F175D3DCCD1}">
                <a14:hiddenFill xmlns:a14="http://schemas.microsoft.com/office/drawing/2010/main">
                  <a:noFill/>
                </a14:hiddenFill>
              </a:ext>
            </a:extLst>
          </p:spPr>
        </p:cxnSp>
        <p:grpSp>
          <p:nvGrpSpPr>
            <p:cNvPr id="12" name="Group 4"/>
            <p:cNvGrpSpPr>
              <a:grpSpLocks/>
            </p:cNvGrpSpPr>
            <p:nvPr/>
          </p:nvGrpSpPr>
          <p:grpSpPr bwMode="auto">
            <a:xfrm>
              <a:off x="5098184" y="2659495"/>
              <a:ext cx="1416050" cy="1339850"/>
              <a:chOff x="4053183" y="2520950"/>
              <a:chExt cx="1415342" cy="1340098"/>
            </a:xfrm>
          </p:grpSpPr>
          <p:sp>
            <p:nvSpPr>
              <p:cNvPr id="13" name="Isosceles Triangle 11"/>
              <p:cNvSpPr>
                <a:spLocks noChangeArrowheads="1"/>
              </p:cNvSpPr>
              <p:nvPr/>
            </p:nvSpPr>
            <p:spPr bwMode="auto">
              <a:xfrm rot="-4719435">
                <a:off x="4376002" y="3174013"/>
                <a:ext cx="474662" cy="244475"/>
              </a:xfrm>
              <a:prstGeom prst="triangle">
                <a:avLst>
                  <a:gd name="adj" fmla="val 50000"/>
                </a:avLst>
              </a:prstGeom>
              <a:gradFill rotWithShape="1">
                <a:gsLst>
                  <a:gs pos="0">
                    <a:srgbClr val="FF8080"/>
                  </a:gs>
                  <a:gs pos="50000">
                    <a:srgbClr val="FFB3B3"/>
                  </a:gs>
                  <a:gs pos="100000">
                    <a:srgbClr val="FFDADA"/>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rgbClr val="000000"/>
                  </a:buClr>
                  <a:buFont typeface="Wingdings" panose="05000000000000000000" pitchFamily="2" charset="2"/>
                  <a:buChar char="§"/>
                  <a:defRPr sz="2800">
                    <a:solidFill>
                      <a:srgbClr val="434343"/>
                    </a:solidFill>
                    <a:latin typeface="Trebuchet MS" panose="020B0603020202020204" pitchFamily="34" charset="0"/>
                    <a:ea typeface="黑体" panose="02010609060101010101" pitchFamily="49" charset="-122"/>
                  </a:defRPr>
                </a:lvl1pPr>
                <a:lvl2pPr marL="742950" indent="-285750">
                  <a:spcBef>
                    <a:spcPct val="20000"/>
                  </a:spcBef>
                  <a:buClr>
                    <a:srgbClr val="000000"/>
                  </a:buClr>
                  <a:buFont typeface="Wingdings" panose="05000000000000000000" pitchFamily="2" charset="2"/>
                  <a:buChar char=""/>
                  <a:defRPr sz="2400">
                    <a:solidFill>
                      <a:srgbClr val="434343"/>
                    </a:solidFill>
                    <a:latin typeface="Trebuchet MS" panose="020B0603020202020204" pitchFamily="34" charset="0"/>
                    <a:ea typeface="黑体" panose="02010609060101010101" pitchFamily="49" charset="-122"/>
                  </a:defRPr>
                </a:lvl2pPr>
                <a:lvl3pPr marL="1143000" indent="-228600">
                  <a:spcBef>
                    <a:spcPct val="20000"/>
                  </a:spcBef>
                  <a:buClr>
                    <a:srgbClr val="000000"/>
                  </a:buClr>
                  <a:buFont typeface="Wingdings" panose="05000000000000000000" pitchFamily="2" charset="2"/>
                  <a:buChar char="§"/>
                  <a:defRPr sz="2000">
                    <a:solidFill>
                      <a:srgbClr val="434343"/>
                    </a:solidFill>
                    <a:latin typeface="Trebuchet MS" panose="020B0603020202020204" pitchFamily="34" charset="0"/>
                    <a:ea typeface="黑体" panose="02010609060101010101" pitchFamily="49" charset="-122"/>
                  </a:defRPr>
                </a:lvl3pPr>
                <a:lvl4pPr marL="1600200" indent="-228600">
                  <a:spcBef>
                    <a:spcPct val="20000"/>
                  </a:spcBef>
                  <a:buClr>
                    <a:srgbClr val="000000"/>
                  </a:buClr>
                  <a:buFont typeface="Arial" panose="020B0604020202020204" pitchFamily="34" charset="0"/>
                  <a:buChar char="–"/>
                  <a:defRPr sz="1600">
                    <a:solidFill>
                      <a:srgbClr val="434343"/>
                    </a:solidFill>
                    <a:latin typeface="Trebuchet MS" panose="020B0603020202020204" pitchFamily="34" charset="0"/>
                    <a:ea typeface="黑体" panose="02010609060101010101" pitchFamily="49" charset="-122"/>
                  </a:defRPr>
                </a:lvl4pPr>
                <a:lvl5pPr marL="2057400" indent="-228600">
                  <a:spcBef>
                    <a:spcPct val="20000"/>
                  </a:spcBef>
                  <a:buClr>
                    <a:srgbClr val="000000"/>
                  </a:buClr>
                  <a:buChar char="»"/>
                  <a:defRPr sz="1400">
                    <a:solidFill>
                      <a:srgbClr val="434343"/>
                    </a:solidFill>
                    <a:latin typeface="Trebuchet MS" panose="020B0603020202020204" pitchFamily="34" charset="0"/>
                    <a:ea typeface="黑体" panose="02010609060101010101" pitchFamily="49" charset="-122"/>
                  </a:defRPr>
                </a:lvl5pPr>
                <a:lvl6pPr marL="25146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6pPr>
                <a:lvl7pPr marL="29718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7pPr>
                <a:lvl8pPr marL="34290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8pPr>
                <a:lvl9pPr marL="3886200" indent="-228600" eaLnBrk="0" fontAlgn="base" hangingPunct="0">
                  <a:spcBef>
                    <a:spcPct val="20000"/>
                  </a:spcBef>
                  <a:spcAft>
                    <a:spcPct val="0"/>
                  </a:spcAft>
                  <a:buClr>
                    <a:srgbClr val="000000"/>
                  </a:buClr>
                  <a:buChar char="»"/>
                  <a:defRPr sz="1400">
                    <a:solidFill>
                      <a:srgbClr val="434343"/>
                    </a:solidFill>
                    <a:latin typeface="Trebuchet MS" panose="020B0603020202020204" pitchFamily="34" charset="0"/>
                    <a:ea typeface="黑体" panose="02010609060101010101" pitchFamily="49" charset="-122"/>
                  </a:defRPr>
                </a:lvl9pPr>
              </a:lstStyle>
              <a:p>
                <a:pPr eaLnBrk="1" hangingPunct="1">
                  <a:spcBef>
                    <a:spcPct val="0"/>
                  </a:spcBef>
                  <a:buClrTx/>
                  <a:buFontTx/>
                  <a:buNone/>
                </a:pPr>
                <a:endParaRPr lang="en-US" altLang="en-US" sz="1800">
                  <a:solidFill>
                    <a:schemeClr val="tx1"/>
                  </a:solidFill>
                  <a:latin typeface="+mn-lt"/>
                  <a:ea typeface="+mn-ea"/>
                  <a:cs typeface="+mn-ea"/>
                  <a:sym typeface="+mn-lt"/>
                </a:endParaRPr>
              </a:p>
            </p:txBody>
          </p:sp>
          <p:graphicFrame>
            <p:nvGraphicFramePr>
              <p:cNvPr id="14" name="Object 359"/>
              <p:cNvGraphicFramePr>
                <a:graphicFrameLocks noChangeAspect="1"/>
              </p:cNvGraphicFramePr>
              <p:nvPr/>
            </p:nvGraphicFramePr>
            <p:xfrm>
              <a:off x="4053183" y="3105398"/>
              <a:ext cx="493712" cy="755650"/>
            </p:xfrm>
            <a:graphic>
              <a:graphicData uri="http://schemas.openxmlformats.org/presentationml/2006/ole">
                <mc:AlternateContent xmlns:mc="http://schemas.openxmlformats.org/markup-compatibility/2006">
                  <mc:Choice xmlns:v="urn:schemas-microsoft-com:vml" Requires="v">
                    <p:oleObj spid="_x0000_s40376" name="Bitmap Image" r:id="rId10" imgW="809738" imgH="1238423" progId="Paint.Picture">
                      <p:embed/>
                    </p:oleObj>
                  </mc:Choice>
                  <mc:Fallback>
                    <p:oleObj name="Bitmap Image" r:id="rId10" imgW="809738" imgH="1238423" progId="Paint.Picture">
                      <p:embed/>
                      <p:pic>
                        <p:nvPicPr>
                          <p:cNvPr id="23" name="Object 359"/>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3183" y="3105398"/>
                            <a:ext cx="4937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2"/>
              <p:cNvSpPr/>
              <p:nvPr/>
            </p:nvSpPr>
            <p:spPr bwMode="auto">
              <a:xfrm>
                <a:off x="4786241" y="2520950"/>
                <a:ext cx="682284" cy="986020"/>
              </a:xfrm>
              <a:prstGeom prst="roundRect">
                <a:avLst/>
              </a:prstGeom>
              <a:solidFill>
                <a:schemeClr val="tx1"/>
              </a:solidFill>
              <a:ln w="9525" cap="flat" cmpd="sng" algn="ctr">
                <a:solidFill>
                  <a:schemeClr val="bg1">
                    <a:lumMod val="65000"/>
                    <a:lumOff val="35000"/>
                  </a:schemeClr>
                </a:solidFill>
                <a:prstDash val="solid"/>
                <a:round/>
                <a:headEnd type="none" w="med" len="med"/>
                <a:tailEnd type="none" w="med" len="med"/>
              </a:ln>
              <a:effectLst/>
            </p:spPr>
            <p:txBody>
              <a:bodyPr/>
              <a:lstStyle/>
              <a:p>
                <a:pPr eaLnBrk="1" hangingPunct="1">
                  <a:defRPr/>
                </a:pPr>
                <a:endParaRPr lang="en-US" dirty="0">
                  <a:cs typeface="+mn-ea"/>
                  <a:sym typeface="+mn-lt"/>
                </a:endParaRPr>
              </a:p>
            </p:txBody>
          </p:sp>
          <p:sp>
            <p:nvSpPr>
              <p:cNvPr id="16" name="Rounded Rectangle 3"/>
              <p:cNvSpPr/>
              <p:nvPr/>
            </p:nvSpPr>
            <p:spPr bwMode="auto">
              <a:xfrm>
                <a:off x="4786241" y="2586050"/>
                <a:ext cx="682284" cy="150840"/>
              </a:xfrm>
              <a:prstGeom prst="roundRect">
                <a:avLst/>
              </a:prstGeom>
              <a:solidFill>
                <a:srgbClr val="00B0F0"/>
              </a:solidFill>
              <a:ln w="9525" cap="flat" cmpd="sng" algn="ctr">
                <a:no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黑体" panose="02010609060101010101" pitchFamily="49" charset="-122"/>
                  </a:defRPr>
                </a:lvl1pPr>
                <a:lvl2pPr marL="742950" indent="-285750">
                  <a:defRPr>
                    <a:solidFill>
                      <a:schemeClr val="tx1"/>
                    </a:solidFill>
                    <a:latin typeface="Arial" panose="020B0604020202020204" pitchFamily="34" charset="0"/>
                    <a:ea typeface="黑体" panose="02010609060101010101" pitchFamily="49" charset="-122"/>
                  </a:defRPr>
                </a:lvl2pPr>
                <a:lvl3pPr marL="1143000" indent="-228600">
                  <a:defRPr>
                    <a:solidFill>
                      <a:schemeClr val="tx1"/>
                    </a:solidFill>
                    <a:latin typeface="Arial" panose="020B0604020202020204" pitchFamily="34" charset="0"/>
                    <a:ea typeface="黑体" panose="02010609060101010101" pitchFamily="49" charset="-122"/>
                  </a:defRPr>
                </a:lvl3pPr>
                <a:lvl4pPr marL="1600200" indent="-228600">
                  <a:defRPr>
                    <a:solidFill>
                      <a:schemeClr val="tx1"/>
                    </a:solidFill>
                    <a:latin typeface="Arial" panose="020B0604020202020204" pitchFamily="34" charset="0"/>
                    <a:ea typeface="黑体" panose="02010609060101010101" pitchFamily="49" charset="-122"/>
                  </a:defRPr>
                </a:lvl4pPr>
                <a:lvl5pPr marL="2057400" indent="-22860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000" b="1">
                    <a:solidFill>
                      <a:schemeClr val="bg1"/>
                    </a:solidFill>
                    <a:latin typeface="+mn-lt"/>
                    <a:ea typeface="+mn-ea"/>
                    <a:cs typeface="+mn-ea"/>
                    <a:sym typeface="+mn-lt"/>
                  </a:rPr>
                  <a:t>员工证</a:t>
                </a:r>
              </a:p>
            </p:txBody>
          </p:sp>
          <p:pic>
            <p:nvPicPr>
              <p:cNvPr id="17" name="Picture 1"/>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45549" y="2730128"/>
                <a:ext cx="317014" cy="40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985247" y="3186114"/>
                <a:ext cx="243210" cy="24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文本框 18">
            <a:extLst>
              <a:ext uri="{FF2B5EF4-FFF2-40B4-BE49-F238E27FC236}">
                <a16:creationId xmlns:a16="http://schemas.microsoft.com/office/drawing/2014/main" id="{3DF1DF4F-D907-4BA6-8AD5-6D98A3E5411E}"/>
              </a:ext>
            </a:extLst>
          </p:cNvPr>
          <p:cNvSpPr txBox="1"/>
          <p:nvPr/>
        </p:nvSpPr>
        <p:spPr>
          <a:xfrm>
            <a:off x="9279590" y="743310"/>
            <a:ext cx="1858201" cy="1754326"/>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zh-CN" altLang="en-US" dirty="0">
                <a:cs typeface="+mn-ea"/>
                <a:sym typeface="+mn-lt"/>
              </a:rPr>
              <a:t>人员资质认证</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工时自动统计</a:t>
            </a:r>
            <a:endParaRPr lang="en-US" altLang="zh-CN" dirty="0">
              <a:cs typeface="+mn-ea"/>
              <a:sym typeface="+mn-lt"/>
            </a:endParaRPr>
          </a:p>
          <a:p>
            <a:pPr marL="285750" indent="-285750" algn="l">
              <a:lnSpc>
                <a:spcPct val="150000"/>
              </a:lnSpc>
              <a:buFont typeface="Arial" panose="020B0604020202020204" pitchFamily="34" charset="0"/>
              <a:buChar char="•"/>
            </a:pPr>
            <a:r>
              <a:rPr lang="zh-CN" altLang="en-US" dirty="0">
                <a:cs typeface="+mn-ea"/>
                <a:sym typeface="+mn-lt"/>
              </a:rPr>
              <a:t>绩效实时计算</a:t>
            </a:r>
            <a:endParaRPr lang="en-US" altLang="zh-CN" dirty="0">
              <a:cs typeface="+mn-ea"/>
              <a:sym typeface="+mn-lt"/>
            </a:endParaRPr>
          </a:p>
          <a:p>
            <a:pPr marL="285750" indent="-285750">
              <a:lnSpc>
                <a:spcPct val="150000"/>
              </a:lnSpc>
              <a:buFont typeface="Arial" panose="020B0604020202020204" pitchFamily="34" charset="0"/>
              <a:buChar char="•"/>
            </a:pPr>
            <a:r>
              <a:rPr lang="zh-CN" altLang="en-US" dirty="0">
                <a:cs typeface="+mn-ea"/>
                <a:sym typeface="+mn-lt"/>
              </a:rPr>
              <a:t>生成改善提案</a:t>
            </a:r>
          </a:p>
        </p:txBody>
      </p:sp>
      <p:sp>
        <p:nvSpPr>
          <p:cNvPr id="20" name="矩形 19"/>
          <p:cNvSpPr/>
          <p:nvPr/>
        </p:nvSpPr>
        <p:spPr>
          <a:xfrm>
            <a:off x="458643" y="787400"/>
            <a:ext cx="8749205" cy="529590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705108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58747" y="703276"/>
            <a:ext cx="6864067" cy="4216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Title 1"/>
          <p:cNvSpPr>
            <a:spLocks noGrp="1"/>
          </p:cNvSpPr>
          <p:nvPr>
            <p:ph type="title"/>
          </p:nvPr>
        </p:nvSpPr>
        <p:spPr/>
        <p:txBody>
          <a:bodyPr>
            <a:normAutofit/>
          </a:bodyPr>
          <a:lstStyle/>
          <a:p>
            <a:r>
              <a:rPr lang="zh-CN" altLang="en-US" dirty="0">
                <a:latin typeface="+mn-lt"/>
                <a:ea typeface="+mn-ea"/>
                <a:cs typeface="+mn-ea"/>
                <a:sym typeface="+mn-lt"/>
              </a:rPr>
              <a:t>基础</a:t>
            </a:r>
            <a:r>
              <a:rPr lang="zh-CN" altLang="en-US" b="0" dirty="0">
                <a:latin typeface="+mn-lt"/>
                <a:ea typeface="+mn-ea"/>
                <a:cs typeface="+mn-ea"/>
                <a:sym typeface="+mn-lt"/>
              </a:rPr>
              <a:t>数据配置</a:t>
            </a:r>
            <a:endParaRPr lang="en-US" altLang="en-US" b="0" dirty="0">
              <a:latin typeface="+mn-lt"/>
              <a:ea typeface="+mn-ea"/>
              <a:cs typeface="+mn-ea"/>
              <a:sym typeface="+mn-lt"/>
            </a:endParaRPr>
          </a:p>
        </p:txBody>
      </p:sp>
      <p:grpSp>
        <p:nvGrpSpPr>
          <p:cNvPr id="2" name="组合 1"/>
          <p:cNvGrpSpPr/>
          <p:nvPr/>
        </p:nvGrpSpPr>
        <p:grpSpPr>
          <a:xfrm>
            <a:off x="2700825" y="784710"/>
            <a:ext cx="3702794" cy="3937403"/>
            <a:chOff x="-986983" y="1071576"/>
            <a:chExt cx="6237172" cy="5592481"/>
          </a:xfrm>
        </p:grpSpPr>
        <p:sp>
          <p:nvSpPr>
            <p:cNvPr id="59" name="Rectangle 6"/>
            <p:cNvSpPr>
              <a:spLocks noChangeArrowheads="1"/>
            </p:cNvSpPr>
            <p:nvPr/>
          </p:nvSpPr>
          <p:spPr bwMode="auto">
            <a:xfrm>
              <a:off x="240857" y="1071576"/>
              <a:ext cx="2906604" cy="61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457200" indent="-457200" algn="l" eaLnBrk="1" hangingPunct="1">
                <a:lnSpc>
                  <a:spcPct val="100000"/>
                </a:lnSpc>
                <a:spcBef>
                  <a:spcPct val="20000"/>
                </a:spcBef>
                <a:buClr>
                  <a:schemeClr val="accent1"/>
                </a:buClr>
              </a:pPr>
              <a:endParaRPr lang="zh-CN" altLang="en-US" dirty="0">
                <a:cs typeface="+mn-ea"/>
                <a:sym typeface="+mn-lt"/>
              </a:endParaRPr>
            </a:p>
          </p:txBody>
        </p:sp>
        <p:pic>
          <p:nvPicPr>
            <p:cNvPr id="7" name="图片 6"/>
            <p:cNvPicPr/>
            <p:nvPr/>
          </p:nvPicPr>
          <p:blipFill>
            <a:blip r:embed="rId4" cstate="email">
              <a:extLst>
                <a:ext uri="{28A0092B-C50C-407E-A947-70E740481C1C}">
                  <a14:useLocalDpi xmlns:a14="http://schemas.microsoft.com/office/drawing/2010/main"/>
                </a:ext>
              </a:extLst>
            </a:blip>
            <a:stretch>
              <a:fillRect/>
            </a:stretch>
          </p:blipFill>
          <p:spPr>
            <a:xfrm>
              <a:off x="-986983" y="4513653"/>
              <a:ext cx="6237172" cy="2150404"/>
            </a:xfrm>
            <a:prstGeom prst="rect">
              <a:avLst/>
            </a:prstGeom>
          </p:spPr>
        </p:pic>
      </p:grpSp>
      <p:pic>
        <p:nvPicPr>
          <p:cNvPr id="35842"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5302" y="2996588"/>
            <a:ext cx="6641121" cy="29856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Rectangle 6"/>
          <p:cNvSpPr>
            <a:spLocks noChangeArrowheads="1"/>
          </p:cNvSpPr>
          <p:nvPr/>
        </p:nvSpPr>
        <p:spPr bwMode="auto">
          <a:xfrm>
            <a:off x="317112" y="892096"/>
            <a:ext cx="2112674" cy="1872245"/>
          </a:xfrm>
          <a:prstGeom prst="rect">
            <a:avLst/>
          </a:prstGeom>
          <a:noFill/>
          <a:ln>
            <a:noFill/>
          </a:ln>
          <a:effectLst>
            <a:outerShdw blurRad="50800" dist="38100" dir="2700000" algn="tl" rotWithShape="0">
              <a:prstClr val="black">
                <a:alpha val="40000"/>
              </a:prstClr>
            </a:outerShdw>
          </a:effectLst>
        </p:spPr>
        <p:txBody>
          <a:bodyPr wrap="square" lIns="92075" tIns="46038" rIns="92075" bIns="46038">
            <a:spAutoFit/>
          </a:bodyPr>
          <a:lstStyle/>
          <a:p>
            <a:pPr marL="457200" indent="-457200" algn="l" eaLnBrk="1" hangingPunct="1">
              <a:lnSpc>
                <a:spcPct val="150000"/>
              </a:lnSpc>
              <a:spcBef>
                <a:spcPct val="20000"/>
              </a:spcBef>
              <a:buClr>
                <a:schemeClr val="accent1"/>
              </a:buClr>
            </a:pPr>
            <a:r>
              <a:rPr lang="zh-CN" altLang="en-US" dirty="0">
                <a:cs typeface="+mn-ea"/>
                <a:sym typeface="+mn-lt"/>
              </a:rPr>
              <a:t>包装管理：</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包装类别配置</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包装箱编码设定</a:t>
            </a:r>
            <a:endParaRPr lang="en-US" altLang="zh-CN" dirty="0">
              <a:cs typeface="+mn-ea"/>
              <a:sym typeface="+mn-lt"/>
            </a:endParaRPr>
          </a:p>
          <a:p>
            <a:pPr marL="457200" indent="-457200" algn="l" eaLnBrk="1" hangingPunct="1">
              <a:lnSpc>
                <a:spcPct val="150000"/>
              </a:lnSpc>
              <a:spcBef>
                <a:spcPct val="20000"/>
              </a:spcBef>
              <a:buClr>
                <a:schemeClr val="accent1"/>
              </a:buClr>
            </a:pPr>
            <a:r>
              <a:rPr lang="zh-CN" altLang="en-US" dirty="0">
                <a:cs typeface="+mn-ea"/>
                <a:sym typeface="+mn-lt"/>
              </a:rPr>
              <a:t>包装打印</a:t>
            </a:r>
            <a:endParaRPr lang="en-US" altLang="zh-CN" dirty="0">
              <a:cs typeface="+mn-ea"/>
              <a:sym typeface="+mn-lt"/>
            </a:endParaRPr>
          </a:p>
        </p:txBody>
      </p:sp>
      <p:sp>
        <p:nvSpPr>
          <p:cNvPr id="4" name="矩形 3"/>
          <p:cNvSpPr/>
          <p:nvPr/>
        </p:nvSpPr>
        <p:spPr>
          <a:xfrm>
            <a:off x="352647" y="3274151"/>
            <a:ext cx="2094990" cy="1871603"/>
          </a:xfrm>
          <a:prstGeom prst="rect">
            <a:avLst/>
          </a:prstGeom>
          <a:noFill/>
          <a:effectLst>
            <a:outerShdw blurRad="50800" dist="38100" dir="2700000" algn="tl" rotWithShape="0">
              <a:prstClr val="black">
                <a:alpha val="40000"/>
              </a:prstClr>
            </a:outerShdw>
          </a:effectLst>
        </p:spPr>
        <p:txBody>
          <a:bodyPr wrap="square">
            <a:spAutoFit/>
          </a:bodyPr>
          <a:lstStyle/>
          <a:p>
            <a:pPr marL="457200" indent="-457200">
              <a:lnSpc>
                <a:spcPct val="150000"/>
              </a:lnSpc>
              <a:spcBef>
                <a:spcPct val="20000"/>
              </a:spcBef>
              <a:buClr>
                <a:schemeClr val="accent1"/>
              </a:buClr>
            </a:pPr>
            <a:r>
              <a:rPr lang="zh-CN" altLang="en-US" dirty="0">
                <a:cs typeface="+mn-ea"/>
                <a:sym typeface="+mn-lt"/>
              </a:rPr>
              <a:t>条码管理：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条码模板上传</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打印模板管理</a:t>
            </a:r>
            <a:endParaRPr lang="en-US" altLang="zh-CN" dirty="0">
              <a:cs typeface="+mn-ea"/>
              <a:sym typeface="+mn-lt"/>
            </a:endParaRPr>
          </a:p>
          <a:p>
            <a:pPr marL="457200" indent="-457200">
              <a:lnSpc>
                <a:spcPct val="150000"/>
              </a:lnSpc>
              <a:spcBef>
                <a:spcPct val="20000"/>
              </a:spcBef>
              <a:buClr>
                <a:schemeClr val="accent1"/>
              </a:buClr>
            </a:pPr>
            <a:r>
              <a:rPr lang="zh-CN" altLang="en-US" dirty="0">
                <a:cs typeface="+mn-ea"/>
                <a:sym typeface="+mn-lt"/>
              </a:rPr>
              <a:t>打印机制绑定</a:t>
            </a:r>
            <a:endParaRPr lang="en-US" altLang="zh-CN" dirty="0">
              <a:cs typeface="+mn-ea"/>
              <a:sym typeface="+mn-lt"/>
            </a:endParaRPr>
          </a:p>
        </p:txBody>
      </p:sp>
    </p:spTree>
    <p:extLst>
      <p:ext uri="{BB962C8B-B14F-4D97-AF65-F5344CB8AC3E}">
        <p14:creationId xmlns:p14="http://schemas.microsoft.com/office/powerpoint/2010/main" val="1397678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1000"/>
                                        <p:tgtEl>
                                          <p:spTgt spid="35842"/>
                                        </p:tgtEl>
                                      </p:cBhvr>
                                    </p:animEffect>
                                    <p:anim calcmode="lin" valueType="num">
                                      <p:cBhvr>
                                        <p:cTn id="8" dur="1000" fill="hold"/>
                                        <p:tgtEl>
                                          <p:spTgt spid="35842"/>
                                        </p:tgtEl>
                                        <p:attrNameLst>
                                          <p:attrName>ppt_x</p:attrName>
                                        </p:attrNameLst>
                                      </p:cBhvr>
                                      <p:tavLst>
                                        <p:tav tm="0">
                                          <p:val>
                                            <p:strVal val="#ppt_x"/>
                                          </p:val>
                                        </p:tav>
                                        <p:tav tm="100000">
                                          <p:val>
                                            <p:strVal val="#ppt_x"/>
                                          </p:val>
                                        </p:tav>
                                      </p:tavLst>
                                    </p:anim>
                                    <p:anim calcmode="lin" valueType="num">
                                      <p:cBhvr>
                                        <p:cTn id="9" dur="1000" fill="hold"/>
                                        <p:tgtEl>
                                          <p:spTgt spid="358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982679422"/>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93034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绘制工厂工艺</a:t>
            </a:r>
          </a:p>
        </p:txBody>
      </p:sp>
      <p:pic>
        <p:nvPicPr>
          <p:cNvPr id="3" name="Picture 3"/>
          <p:cNvPicPr>
            <a:picLocks noChangeAspect="1" noChangeArrowheads="1"/>
          </p:cNvPicPr>
          <p:nvPr/>
        </p:nvPicPr>
        <p:blipFill>
          <a:blip r:embed="rId2" cstate="email">
            <a:alphaModFix amt="60000"/>
            <a:extLst>
              <a:ext uri="{28A0092B-C50C-407E-A947-70E740481C1C}">
                <a14:useLocalDpi xmlns:a14="http://schemas.microsoft.com/office/drawing/2010/main"/>
              </a:ext>
            </a:extLst>
          </a:blip>
          <a:srcRect/>
          <a:stretch>
            <a:fillRect/>
          </a:stretch>
        </p:blipFill>
        <p:spPr bwMode="auto">
          <a:xfrm>
            <a:off x="2216999" y="769856"/>
            <a:ext cx="9640039" cy="566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34962" y="769856"/>
            <a:ext cx="2454419" cy="2536400"/>
          </a:xfrm>
          <a:prstGeom prst="rect">
            <a:avLst/>
          </a:prstGeom>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自行绘制工艺路径</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工序和工艺路径可以指定到产品上</a:t>
            </a: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将工艺路线与生产线绑定；</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将工序与工位绑定</a:t>
            </a:r>
          </a:p>
        </p:txBody>
      </p:sp>
    </p:spTree>
    <p:extLst>
      <p:ext uri="{BB962C8B-B14F-4D97-AF65-F5344CB8AC3E}">
        <p14:creationId xmlns:p14="http://schemas.microsoft.com/office/powerpoint/2010/main" val="1669919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853157583"/>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094224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a:xfrm>
            <a:off x="588151" y="184053"/>
            <a:ext cx="11268886" cy="635520"/>
          </a:xfrm>
        </p:spPr>
        <p:txBody>
          <a:bodyPr>
            <a:normAutofit/>
          </a:bodyPr>
          <a:lstStyle/>
          <a:p>
            <a:r>
              <a:rPr lang="zh-CN" altLang="en-US" b="0" dirty="0">
                <a:latin typeface="+mn-lt"/>
                <a:ea typeface="+mn-ea"/>
                <a:cs typeface="+mn-ea"/>
                <a:sym typeface="+mn-lt"/>
              </a:rPr>
              <a:t>电子作业指导书</a:t>
            </a:r>
            <a:r>
              <a:rPr lang="en-US" altLang="zh-CN" b="0" dirty="0">
                <a:latin typeface="+mn-lt"/>
                <a:ea typeface="+mn-ea"/>
                <a:cs typeface="+mn-ea"/>
                <a:sym typeface="+mn-lt"/>
              </a:rPr>
              <a:t>(ESOP)</a:t>
            </a:r>
            <a:endParaRPr lang="zh-CN" altLang="en-US" b="0" dirty="0">
              <a:latin typeface="+mn-lt"/>
              <a:ea typeface="+mn-ea"/>
              <a:cs typeface="+mn-ea"/>
              <a:sym typeface="+mn-lt"/>
            </a:endParaRPr>
          </a:p>
        </p:txBody>
      </p:sp>
      <p:sp>
        <p:nvSpPr>
          <p:cNvPr id="9" name="矩形 8"/>
          <p:cNvSpPr/>
          <p:nvPr/>
        </p:nvSpPr>
        <p:spPr>
          <a:xfrm>
            <a:off x="334963" y="1953064"/>
            <a:ext cx="5724525" cy="3505896"/>
          </a:xfrm>
          <a:prstGeom prst="rect">
            <a:avLst/>
          </a:prstGeom>
        </p:spPr>
        <p:txBody>
          <a:bodyPr wrap="square">
            <a:spAutoFit/>
          </a:bodyPr>
          <a:lstStyle/>
          <a:p>
            <a:pPr>
              <a:lnSpc>
                <a:spcPct val="150000"/>
              </a:lnSpc>
            </a:pPr>
            <a:r>
              <a:rPr lang="zh-CN" altLang="en-US" sz="2000" b="1" dirty="0">
                <a:cs typeface="+mn-ea"/>
                <a:sym typeface="+mn-lt"/>
              </a:rPr>
              <a:t>文档管理步骤：</a:t>
            </a:r>
            <a:endParaRPr lang="en-US" altLang="zh-CN" sz="2000" b="1" dirty="0">
              <a:cs typeface="+mn-ea"/>
              <a:sym typeface="+mn-lt"/>
            </a:endParaRPr>
          </a:p>
          <a:p>
            <a:pPr marL="285750" lvl="0" indent="-285750">
              <a:lnSpc>
                <a:spcPct val="150000"/>
              </a:lnSpc>
              <a:buFont typeface="Wingdings" pitchFamily="2" charset="2"/>
              <a:buChar char="l"/>
            </a:pPr>
            <a:r>
              <a:rPr lang="zh-CN" altLang="zh-CN" sz="1600" dirty="0">
                <a:cs typeface="+mn-ea"/>
                <a:sym typeface="+mn-lt"/>
              </a:rPr>
              <a:t>作业指导书支持显示</a:t>
            </a:r>
            <a:r>
              <a:rPr lang="en-US" altLang="zh-CN" sz="1600" dirty="0">
                <a:cs typeface="+mn-ea"/>
                <a:sym typeface="+mn-lt"/>
              </a:rPr>
              <a:t>Office</a:t>
            </a:r>
            <a:r>
              <a:rPr lang="zh-CN" altLang="en-US" sz="1600" dirty="0">
                <a:cs typeface="+mn-ea"/>
                <a:sym typeface="+mn-lt"/>
              </a:rPr>
              <a:t>文件、</a:t>
            </a:r>
            <a:r>
              <a:rPr lang="en-US" altLang="zh-CN" sz="1600" dirty="0">
                <a:cs typeface="+mn-ea"/>
                <a:sym typeface="+mn-lt"/>
              </a:rPr>
              <a:t>PDF</a:t>
            </a:r>
            <a:r>
              <a:rPr lang="zh-CN" altLang="zh-CN" sz="1600" dirty="0">
                <a:cs typeface="+mn-ea"/>
                <a:sym typeface="+mn-lt"/>
              </a:rPr>
              <a:t>文件、图片</a:t>
            </a:r>
            <a:r>
              <a:rPr lang="zh-CN" altLang="en-US" sz="1600" dirty="0">
                <a:cs typeface="+mn-ea"/>
                <a:sym typeface="+mn-lt"/>
              </a:rPr>
              <a:t>、视频等格式</a:t>
            </a:r>
            <a:r>
              <a:rPr lang="zh-CN" altLang="zh-CN" sz="1600" dirty="0">
                <a:cs typeface="+mn-ea"/>
                <a:sym typeface="+mn-lt"/>
              </a:rPr>
              <a:t>；</a:t>
            </a:r>
            <a:endParaRPr lang="en-US" altLang="zh-CN" sz="1600" dirty="0">
              <a:cs typeface="+mn-ea"/>
              <a:sym typeface="+mn-lt"/>
            </a:endParaRPr>
          </a:p>
          <a:p>
            <a:pPr marL="285750" indent="-285750">
              <a:lnSpc>
                <a:spcPct val="150000"/>
              </a:lnSpc>
              <a:buFont typeface="Wingdings" pitchFamily="2" charset="2"/>
              <a:buChar char="l"/>
            </a:pPr>
            <a:r>
              <a:rPr lang="zh-CN" altLang="en-US" sz="1600" dirty="0">
                <a:cs typeface="+mn-ea"/>
                <a:sym typeface="+mn-lt"/>
              </a:rPr>
              <a:t>可以将技术文件绑定到产品</a:t>
            </a:r>
            <a:r>
              <a:rPr lang="en-US" altLang="zh-CN" sz="1600" dirty="0">
                <a:cs typeface="+mn-ea"/>
                <a:sym typeface="+mn-lt"/>
              </a:rPr>
              <a:t>PN</a:t>
            </a:r>
            <a:r>
              <a:rPr lang="zh-CN" altLang="en-US" sz="1600" dirty="0">
                <a:cs typeface="+mn-ea"/>
                <a:sym typeface="+mn-lt"/>
              </a:rPr>
              <a:t>，工序与工位上</a:t>
            </a:r>
            <a:r>
              <a:rPr lang="en-US" altLang="zh-CN" sz="1600" dirty="0">
                <a:cs typeface="+mn-ea"/>
                <a:sym typeface="+mn-lt"/>
              </a:rPr>
              <a:t>;</a:t>
            </a:r>
          </a:p>
          <a:p>
            <a:pPr marL="285750" indent="-285750">
              <a:lnSpc>
                <a:spcPct val="150000"/>
              </a:lnSpc>
              <a:buFont typeface="Wingdings" pitchFamily="2" charset="2"/>
              <a:buChar char="l"/>
            </a:pPr>
            <a:r>
              <a:rPr lang="zh-CN" altLang="zh-CN" sz="1600" dirty="0">
                <a:cs typeface="+mn-ea"/>
                <a:sym typeface="+mn-lt"/>
              </a:rPr>
              <a:t>作业指导书存储</a:t>
            </a:r>
            <a:r>
              <a:rPr lang="zh-CN" altLang="en-US" sz="1600" dirty="0">
                <a:cs typeface="+mn-ea"/>
                <a:sym typeface="+mn-lt"/>
              </a:rPr>
              <a:t>为电子档后可快速检索并</a:t>
            </a:r>
            <a:r>
              <a:rPr lang="zh-CN" altLang="zh-CN" sz="1600" dirty="0">
                <a:cs typeface="+mn-ea"/>
                <a:sym typeface="+mn-lt"/>
              </a:rPr>
              <a:t>统一管理</a:t>
            </a:r>
            <a:r>
              <a:rPr lang="zh-CN" altLang="en-US" sz="1600" dirty="0">
                <a:cs typeface="+mn-ea"/>
                <a:sym typeface="+mn-lt"/>
              </a:rPr>
              <a:t>；</a:t>
            </a:r>
            <a:endParaRPr lang="en-US" altLang="zh-CN" sz="1600" dirty="0">
              <a:cs typeface="+mn-ea"/>
              <a:sym typeface="+mn-lt"/>
            </a:endParaRPr>
          </a:p>
          <a:p>
            <a:pPr marL="285750" lvl="0" indent="-285750">
              <a:lnSpc>
                <a:spcPct val="150000"/>
              </a:lnSpc>
              <a:buFont typeface="Wingdings" pitchFamily="2" charset="2"/>
              <a:buChar char="l"/>
            </a:pPr>
            <a:r>
              <a:rPr lang="zh-CN" altLang="zh-CN" sz="1600" dirty="0">
                <a:cs typeface="+mn-ea"/>
                <a:sym typeface="+mn-lt"/>
              </a:rPr>
              <a:t>操作人员线下设计制造作业指导书；设计后进行上传，与产品进行关联</a:t>
            </a:r>
            <a:r>
              <a:rPr lang="en-US" altLang="zh-CN" sz="1600" dirty="0">
                <a:cs typeface="+mn-ea"/>
                <a:sym typeface="+mn-lt"/>
              </a:rPr>
              <a:t>; </a:t>
            </a:r>
            <a:r>
              <a:rPr lang="zh-CN" altLang="zh-CN" sz="1600" dirty="0">
                <a:cs typeface="+mn-ea"/>
                <a:sym typeface="+mn-lt"/>
              </a:rPr>
              <a:t>审核受控的作业指导书才可发布；审核后该电子作业指导书与产品进行关联；</a:t>
            </a:r>
          </a:p>
          <a:p>
            <a:pPr lvl="0">
              <a:lnSpc>
                <a:spcPct val="150000"/>
              </a:lnSpc>
            </a:pPr>
            <a:endParaRPr lang="zh-CN" altLang="zh-CN" dirty="0">
              <a:cs typeface="+mn-ea"/>
              <a:sym typeface="+mn-lt"/>
            </a:endParaRPr>
          </a:p>
        </p:txBody>
      </p:sp>
      <p:sp>
        <p:nvSpPr>
          <p:cNvPr id="10" name="矩形 9"/>
          <p:cNvSpPr/>
          <p:nvPr/>
        </p:nvSpPr>
        <p:spPr>
          <a:xfrm>
            <a:off x="334963" y="749300"/>
            <a:ext cx="5724524" cy="1336071"/>
          </a:xfrm>
          <a:prstGeom prst="rect">
            <a:avLst/>
          </a:prstGeom>
        </p:spPr>
        <p:txBody>
          <a:bodyPr wrap="square">
            <a:spAutoFit/>
          </a:bodyPr>
          <a:lstStyle/>
          <a:p>
            <a:pPr lvl="0">
              <a:lnSpc>
                <a:spcPct val="150000"/>
              </a:lnSpc>
            </a:pPr>
            <a:r>
              <a:rPr lang="zh-CN" altLang="zh-CN" sz="2000" b="1" dirty="0">
                <a:cs typeface="+mn-ea"/>
                <a:sym typeface="+mn-lt"/>
              </a:rPr>
              <a:t>文档管理</a:t>
            </a:r>
            <a:r>
              <a:rPr lang="zh-CN" altLang="en-US" sz="2000" b="1" dirty="0">
                <a:cs typeface="+mn-ea"/>
                <a:sym typeface="+mn-lt"/>
              </a:rPr>
              <a:t>目的：</a:t>
            </a:r>
            <a:endParaRPr lang="en-US" altLang="zh-CN" sz="2000" b="1" dirty="0">
              <a:cs typeface="+mn-ea"/>
              <a:sym typeface="+mn-lt"/>
            </a:endParaRPr>
          </a:p>
          <a:p>
            <a:pPr marL="285750" indent="-285750">
              <a:lnSpc>
                <a:spcPct val="150000"/>
              </a:lnSpc>
              <a:buFont typeface="Wingdings" pitchFamily="2" charset="2"/>
              <a:buChar char="l"/>
            </a:pPr>
            <a:r>
              <a:rPr lang="zh-CN" altLang="zh-CN" dirty="0">
                <a:cs typeface="+mn-ea"/>
                <a:sym typeface="+mn-lt"/>
              </a:rPr>
              <a:t>对文档的上传、审批、存储进行管控；</a:t>
            </a:r>
          </a:p>
          <a:p>
            <a:pPr lvl="0">
              <a:lnSpc>
                <a:spcPct val="150000"/>
              </a:lnSpc>
            </a:pPr>
            <a:endParaRPr lang="zh-CN" altLang="zh-CN" b="1" dirty="0">
              <a:cs typeface="+mn-ea"/>
              <a:sym typeface="+mn-lt"/>
            </a:endParaRPr>
          </a:p>
        </p:txBody>
      </p:sp>
      <p:grpSp>
        <p:nvGrpSpPr>
          <p:cNvPr id="2" name="组合 1">
            <a:extLst>
              <a:ext uri="{FF2B5EF4-FFF2-40B4-BE49-F238E27FC236}">
                <a16:creationId xmlns:a16="http://schemas.microsoft.com/office/drawing/2014/main" id="{BA890837-D36A-46BE-8121-E98BEE2B6D04}"/>
              </a:ext>
            </a:extLst>
          </p:cNvPr>
          <p:cNvGrpSpPr/>
          <p:nvPr/>
        </p:nvGrpSpPr>
        <p:grpSpPr>
          <a:xfrm>
            <a:off x="8100980" y="501813"/>
            <a:ext cx="3756057" cy="2817043"/>
            <a:chOff x="4308562" y="3042543"/>
            <a:chExt cx="3756057" cy="2817043"/>
          </a:xfrm>
        </p:grpSpPr>
        <p:pic>
          <p:nvPicPr>
            <p:cNvPr id="11" name="Picture 2" descr="D:\工作内容\AGS-MES相关\20190516杭州海康科技\IMG_4635.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08562" y="3042543"/>
              <a:ext cx="3756057" cy="28170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
            <p:cNvSpPr txBox="1"/>
            <p:nvPr/>
          </p:nvSpPr>
          <p:spPr>
            <a:xfrm>
              <a:off x="5721076"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实施前</a:t>
              </a:r>
            </a:p>
          </p:txBody>
        </p:sp>
      </p:grpSp>
      <p:grpSp>
        <p:nvGrpSpPr>
          <p:cNvPr id="3" name="组合 2">
            <a:extLst>
              <a:ext uri="{FF2B5EF4-FFF2-40B4-BE49-F238E27FC236}">
                <a16:creationId xmlns:a16="http://schemas.microsoft.com/office/drawing/2014/main" id="{BB108BF2-D126-4C27-A5C7-E9BA90D2BF6E}"/>
              </a:ext>
            </a:extLst>
          </p:cNvPr>
          <p:cNvGrpSpPr/>
          <p:nvPr/>
        </p:nvGrpSpPr>
        <p:grpSpPr>
          <a:xfrm>
            <a:off x="8159664" y="3636616"/>
            <a:ext cx="3697373" cy="2773030"/>
            <a:chOff x="8234396" y="3086556"/>
            <a:chExt cx="3697373" cy="2773030"/>
          </a:xfrm>
        </p:grpSpPr>
        <p:pic>
          <p:nvPicPr>
            <p:cNvPr id="13" name="Picture 5" descr="https://timgsa.baidu.com/timg?image&amp;quality=80&amp;size=b9999_10000&amp;sec=1562582396641&amp;di=b4e12ea1c6fdae0622c4e81c028e5952&amp;imgtype=0&amp;src=http%3A%2F%2Fimg008.hc360.cn%2Fm6%2FM01%2F5A%2F08%2FwKhQoVaCBGWELphmAAAAAHxRVTI4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4396" y="3086556"/>
              <a:ext cx="3697373" cy="27730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p:cNvSpPr txBox="1"/>
            <p:nvPr/>
          </p:nvSpPr>
          <p:spPr>
            <a:xfrm>
              <a:off x="9644500" y="5402209"/>
              <a:ext cx="877163" cy="417358"/>
            </a:xfrm>
            <a:prstGeom prst="rect">
              <a:avLst/>
            </a:prstGeom>
            <a:solidFill>
              <a:schemeClr val="bg1">
                <a:alpha val="75000"/>
              </a:schemeClr>
            </a:solidFill>
          </p:spPr>
          <p:txBody>
            <a:bodyPr wrap="none" rtlCol="0">
              <a:spAutoFit/>
            </a:bodyPr>
            <a:lstStyle/>
            <a:p>
              <a:pPr>
                <a:lnSpc>
                  <a:spcPct val="130000"/>
                </a:lnSpc>
              </a:pPr>
              <a:r>
                <a:rPr lang="zh-CN" altLang="en-US" dirty="0">
                  <a:cs typeface="+mn-ea"/>
                  <a:sym typeface="+mn-lt"/>
                </a:rPr>
                <a:t>实施后</a:t>
              </a:r>
            </a:p>
          </p:txBody>
        </p:sp>
      </p:grpSp>
      <p:sp>
        <p:nvSpPr>
          <p:cNvPr id="4" name="矩形 3">
            <a:extLst>
              <a:ext uri="{FF2B5EF4-FFF2-40B4-BE49-F238E27FC236}">
                <a16:creationId xmlns:a16="http://schemas.microsoft.com/office/drawing/2014/main" id="{4EFF6A58-7975-4EE1-AAB5-5BDF50A36A70}"/>
              </a:ext>
            </a:extLst>
          </p:cNvPr>
          <p:cNvSpPr/>
          <p:nvPr/>
        </p:nvSpPr>
        <p:spPr>
          <a:xfrm>
            <a:off x="334963" y="5091681"/>
            <a:ext cx="3294361"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版本控制</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审批流程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加工程式与工艺及设备绑定</a:t>
            </a:r>
          </a:p>
        </p:txBody>
      </p:sp>
    </p:spTree>
    <p:extLst>
      <p:ext uri="{BB962C8B-B14F-4D97-AF65-F5344CB8AC3E}">
        <p14:creationId xmlns:p14="http://schemas.microsoft.com/office/powerpoint/2010/main" val="388470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02079A32-8890-42B8-BC9B-221B08900DC5}"/>
              </a:ext>
            </a:extLst>
          </p:cNvPr>
          <p:cNvSpPr>
            <a:spLocks noGrp="1"/>
          </p:cNvSpPr>
          <p:nvPr>
            <p:ph type="title"/>
          </p:nvPr>
        </p:nvSpPr>
        <p:spPr/>
        <p:txBody>
          <a:bodyPr>
            <a:normAutofit/>
          </a:bodyPr>
          <a:lstStyle/>
          <a:p>
            <a:r>
              <a:rPr lang="zh-CN" altLang="en-US" b="0" dirty="0">
                <a:latin typeface="+mn-lt"/>
                <a:ea typeface="+mn-ea"/>
                <a:cs typeface="+mn-ea"/>
                <a:sym typeface="+mn-lt"/>
              </a:rPr>
              <a:t>工艺文件绑定</a:t>
            </a:r>
          </a:p>
        </p:txBody>
      </p:sp>
      <p:sp>
        <p:nvSpPr>
          <p:cNvPr id="10" name="TextBox 2">
            <a:extLst>
              <a:ext uri="{FF2B5EF4-FFF2-40B4-BE49-F238E27FC236}">
                <a16:creationId xmlns:a16="http://schemas.microsoft.com/office/drawing/2014/main" id="{43825291-97BB-42FD-AF13-111C60795E40}"/>
              </a:ext>
            </a:extLst>
          </p:cNvPr>
          <p:cNvSpPr txBox="1">
            <a:spLocks noChangeArrowheads="1"/>
          </p:cNvSpPr>
          <p:nvPr/>
        </p:nvSpPr>
        <p:spPr bwMode="auto">
          <a:xfrm>
            <a:off x="8059408" y="833608"/>
            <a:ext cx="379762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ea typeface="黑体" pitchFamily="49" charset="-122"/>
              </a:defRPr>
            </a:lvl1pPr>
            <a:lvl2pPr marL="742950" indent="-285750" eaLnBrk="0" hangingPunct="0">
              <a:defRPr>
                <a:solidFill>
                  <a:schemeClr val="tx1"/>
                </a:solidFill>
                <a:latin typeface="Arial" charset="0"/>
                <a:ea typeface="黑体" pitchFamily="49" charset="-122"/>
              </a:defRPr>
            </a:lvl2pPr>
            <a:lvl3pPr marL="1143000" indent="-228600" eaLnBrk="0" hangingPunct="0">
              <a:defRPr>
                <a:solidFill>
                  <a:schemeClr val="tx1"/>
                </a:solidFill>
                <a:latin typeface="Arial" charset="0"/>
                <a:ea typeface="黑体" pitchFamily="49" charset="-122"/>
              </a:defRPr>
            </a:lvl3pPr>
            <a:lvl4pPr marL="1600200" indent="-228600" eaLnBrk="0" hangingPunct="0">
              <a:defRPr>
                <a:solidFill>
                  <a:schemeClr val="tx1"/>
                </a:solidFill>
                <a:latin typeface="Arial" charset="0"/>
                <a:ea typeface="黑体" pitchFamily="49" charset="-122"/>
              </a:defRPr>
            </a:lvl4pPr>
            <a:lvl5pPr marL="2057400" indent="-228600" eaLnBrk="0" hangingPunct="0">
              <a:defRPr>
                <a:solidFill>
                  <a:schemeClr val="tx1"/>
                </a:solidFill>
                <a:latin typeface="Arial" charset="0"/>
                <a:ea typeface="黑体" pitchFamily="49" charset="-122"/>
              </a:defRPr>
            </a:lvl5pPr>
            <a:lvl6pPr marL="2514600" indent="-228600" eaLnBrk="0" fontAlgn="base" hangingPunct="0">
              <a:spcBef>
                <a:spcPct val="0"/>
              </a:spcBef>
              <a:spcAft>
                <a:spcPct val="0"/>
              </a:spcAft>
              <a:defRPr>
                <a:solidFill>
                  <a:schemeClr val="tx1"/>
                </a:solidFill>
                <a:latin typeface="Arial" charset="0"/>
                <a:ea typeface="黑体" pitchFamily="49" charset="-122"/>
              </a:defRPr>
            </a:lvl6pPr>
            <a:lvl7pPr marL="2971800" indent="-228600" eaLnBrk="0" fontAlgn="base" hangingPunct="0">
              <a:spcBef>
                <a:spcPct val="0"/>
              </a:spcBef>
              <a:spcAft>
                <a:spcPct val="0"/>
              </a:spcAft>
              <a:defRPr>
                <a:solidFill>
                  <a:schemeClr val="tx1"/>
                </a:solidFill>
                <a:latin typeface="Arial" charset="0"/>
                <a:ea typeface="黑体" pitchFamily="49" charset="-122"/>
              </a:defRPr>
            </a:lvl7pPr>
            <a:lvl8pPr marL="3429000" indent="-228600" eaLnBrk="0" fontAlgn="base" hangingPunct="0">
              <a:spcBef>
                <a:spcPct val="0"/>
              </a:spcBef>
              <a:spcAft>
                <a:spcPct val="0"/>
              </a:spcAft>
              <a:defRPr>
                <a:solidFill>
                  <a:schemeClr val="tx1"/>
                </a:solidFill>
                <a:latin typeface="Arial" charset="0"/>
                <a:ea typeface="黑体" pitchFamily="49" charset="-122"/>
              </a:defRPr>
            </a:lvl8pPr>
            <a:lvl9pPr marL="3886200" indent="-228600" eaLnBrk="0" fontAlgn="base" hangingPunct="0">
              <a:spcBef>
                <a:spcPct val="0"/>
              </a:spcBef>
              <a:spcAft>
                <a:spcPct val="0"/>
              </a:spcAft>
              <a:defRPr>
                <a:solidFill>
                  <a:schemeClr val="tx1"/>
                </a:solidFill>
                <a:latin typeface="Arial" charset="0"/>
                <a:ea typeface="黑体" pitchFamily="49" charset="-122"/>
              </a:defRPr>
            </a:lvl9pPr>
          </a:lstStyle>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技术文件的格式包括文本，图片及视频等</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可以将技术文件绑定到产品</a:t>
            </a:r>
            <a:r>
              <a:rPr lang="en-US" altLang="zh-CN" sz="1800" dirty="0">
                <a:latin typeface="+mn-lt"/>
                <a:ea typeface="+mn-ea"/>
                <a:cs typeface="+mn-ea"/>
                <a:sym typeface="+mn-lt"/>
              </a:rPr>
              <a:t>PN</a:t>
            </a:r>
            <a:r>
              <a:rPr lang="zh-CN" altLang="en-US" sz="1800" dirty="0">
                <a:latin typeface="+mn-lt"/>
                <a:ea typeface="+mn-ea"/>
                <a:cs typeface="+mn-ea"/>
                <a:sym typeface="+mn-lt"/>
              </a:rPr>
              <a:t>，工序与工位上</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当满足条件时，文件将被自动显示或列出</a:t>
            </a: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endParaRPr lang="en-US" altLang="zh-CN" sz="1800" dirty="0">
              <a:latin typeface="+mn-lt"/>
              <a:ea typeface="+mn-ea"/>
              <a:cs typeface="+mn-ea"/>
              <a:sym typeface="+mn-lt"/>
            </a:endParaRPr>
          </a:p>
          <a:p>
            <a:pPr eaLnBrk="1" fontAlgn="auto" hangingPunct="1">
              <a:lnSpc>
                <a:spcPct val="100000"/>
              </a:lnSpc>
              <a:spcBef>
                <a:spcPts val="0"/>
              </a:spcBef>
              <a:spcAft>
                <a:spcPts val="0"/>
              </a:spcAft>
              <a:buFont typeface="Wingdings" pitchFamily="2" charset="2"/>
              <a:buChar char="l"/>
            </a:pPr>
            <a:r>
              <a:rPr lang="zh-CN" altLang="en-US" sz="1800" dirty="0">
                <a:latin typeface="+mn-lt"/>
                <a:ea typeface="+mn-ea"/>
                <a:cs typeface="+mn-ea"/>
                <a:sym typeface="+mn-lt"/>
              </a:rPr>
              <a:t>当文件满足被激活条件时，客户端会判断本台电脑中是否有该文件，且版本最新，如果没有则从服务器下载</a:t>
            </a:r>
            <a:endParaRPr lang="en-US" altLang="zh-CN" sz="1800" dirty="0">
              <a:latin typeface="+mn-lt"/>
              <a:ea typeface="+mn-ea"/>
              <a:cs typeface="+mn-ea"/>
              <a:sym typeface="+mn-lt"/>
            </a:endParaRPr>
          </a:p>
        </p:txBody>
      </p:sp>
      <p:pic>
        <p:nvPicPr>
          <p:cNvPr id="5" name="Picture 2">
            <a:extLst>
              <a:ext uri="{FF2B5EF4-FFF2-40B4-BE49-F238E27FC236}">
                <a16:creationId xmlns:a16="http://schemas.microsoft.com/office/drawing/2014/main" id="{0D725F82-DC69-4E7B-94CF-8135C764387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13399"/>
          <a:stretch/>
        </p:blipFill>
        <p:spPr bwMode="auto">
          <a:xfrm>
            <a:off x="353312" y="917251"/>
            <a:ext cx="7572375" cy="408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311" y="1321458"/>
            <a:ext cx="757237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18780" y="833608"/>
            <a:ext cx="7619785" cy="575885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635154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BC37A8B-5829-40AD-96B2-85C6BE904A08}"/>
              </a:ext>
            </a:extLst>
          </p:cNvPr>
          <p:cNvSpPr>
            <a:spLocks noGrp="1"/>
          </p:cNvSpPr>
          <p:nvPr>
            <p:ph type="title"/>
          </p:nvPr>
        </p:nvSpPr>
        <p:spPr/>
        <p:txBody>
          <a:bodyPr>
            <a:normAutofit/>
          </a:bodyPr>
          <a:lstStyle/>
          <a:p>
            <a:r>
              <a:rPr lang="en-US" altLang="zh-CN" b="0" dirty="0">
                <a:latin typeface="+mn-lt"/>
                <a:ea typeface="+mn-ea"/>
                <a:cs typeface="+mn-ea"/>
                <a:sym typeface="+mn-lt"/>
              </a:rPr>
              <a:t>AMAX</a:t>
            </a:r>
            <a:r>
              <a:rPr lang="zh-CN" altLang="en-US" b="0" dirty="0">
                <a:latin typeface="+mn-lt"/>
                <a:ea typeface="+mn-ea"/>
                <a:cs typeface="+mn-ea"/>
                <a:sym typeface="+mn-lt"/>
              </a:rPr>
              <a:t>集团</a:t>
            </a:r>
          </a:p>
        </p:txBody>
      </p:sp>
      <p:sp>
        <p:nvSpPr>
          <p:cNvPr id="7172" name="Text Box 7"/>
          <p:cNvSpPr txBox="1">
            <a:spLocks noChangeArrowheads="1"/>
          </p:cNvSpPr>
          <p:nvPr/>
        </p:nvSpPr>
        <p:spPr bwMode="auto">
          <a:xfrm>
            <a:off x="300037" y="1467300"/>
            <a:ext cx="579596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286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buClr>
                <a:schemeClr val="tx1"/>
              </a:buClr>
              <a:buFontTx/>
              <a:buChar char="•"/>
            </a:pPr>
            <a:r>
              <a:rPr lang="en-US" altLang="zh-CN" sz="1400" dirty="0">
                <a:latin typeface="+mn-lt"/>
                <a:ea typeface="+mn-ea"/>
                <a:cs typeface="+mn-ea"/>
                <a:sym typeface="+mn-lt"/>
              </a:rPr>
              <a:t>AMAX</a:t>
            </a:r>
            <a:r>
              <a:rPr lang="zh-CN" altLang="en-US" sz="1400" dirty="0">
                <a:latin typeface="+mn-lt"/>
                <a:ea typeface="+mn-ea"/>
                <a:cs typeface="+mn-ea"/>
                <a:sym typeface="+mn-lt"/>
              </a:rPr>
              <a:t>于</a:t>
            </a:r>
            <a:r>
              <a:rPr lang="en-US" altLang="zh-CN" sz="1400" dirty="0">
                <a:latin typeface="+mn-lt"/>
                <a:ea typeface="+mn-ea"/>
                <a:cs typeface="+mn-ea"/>
                <a:sym typeface="+mn-lt"/>
              </a:rPr>
              <a:t>1979</a:t>
            </a:r>
            <a:r>
              <a:rPr lang="zh-CN" altLang="en-US" sz="1400" dirty="0">
                <a:latin typeface="+mn-lt"/>
                <a:ea typeface="+mn-ea"/>
                <a:cs typeface="+mn-ea"/>
                <a:sym typeface="+mn-lt"/>
              </a:rPr>
              <a:t>年成立于美国硅谷</a:t>
            </a:r>
          </a:p>
          <a:p>
            <a:pPr eaLnBrk="1" hangingPunct="1">
              <a:lnSpc>
                <a:spcPct val="150000"/>
              </a:lnSpc>
              <a:buClr>
                <a:schemeClr val="tx1"/>
              </a:buClr>
              <a:buFontTx/>
              <a:buChar char="•"/>
            </a:pPr>
            <a:r>
              <a:rPr lang="zh-CN" altLang="en-US" sz="1400" dirty="0">
                <a:latin typeface="+mn-lt"/>
                <a:ea typeface="+mn-ea"/>
                <a:cs typeface="+mn-ea"/>
                <a:sym typeface="+mn-lt"/>
              </a:rPr>
              <a:t>著名系统集成商，专业提供高端服务器和存储设备定制解决方案</a:t>
            </a:r>
          </a:p>
          <a:p>
            <a:pPr eaLnBrk="1" hangingPunct="1">
              <a:lnSpc>
                <a:spcPct val="150000"/>
              </a:lnSpc>
              <a:buClr>
                <a:schemeClr val="tx1"/>
              </a:buClr>
              <a:buFontTx/>
              <a:buChar char="•"/>
            </a:pPr>
            <a:r>
              <a:rPr lang="zh-CN" altLang="en-US" sz="1400" dirty="0">
                <a:latin typeface="+mn-lt"/>
                <a:ea typeface="+mn-ea"/>
                <a:cs typeface="+mn-ea"/>
                <a:sym typeface="+mn-lt"/>
              </a:rPr>
              <a:t>提供全球范围的专业服务和全方位</a:t>
            </a:r>
            <a:r>
              <a:rPr lang="en-US" altLang="zh-CN" sz="1400" dirty="0">
                <a:latin typeface="+mn-lt"/>
                <a:ea typeface="+mn-ea"/>
                <a:cs typeface="+mn-ea"/>
                <a:sym typeface="+mn-lt"/>
              </a:rPr>
              <a:t>IT</a:t>
            </a:r>
            <a:r>
              <a:rPr lang="zh-CN" altLang="en-US" sz="1400" dirty="0">
                <a:latin typeface="+mn-lt"/>
                <a:ea typeface="+mn-ea"/>
                <a:cs typeface="+mn-ea"/>
                <a:sym typeface="+mn-lt"/>
              </a:rPr>
              <a:t>解决方案</a:t>
            </a:r>
          </a:p>
          <a:p>
            <a:pPr eaLnBrk="1" hangingPunct="1">
              <a:lnSpc>
                <a:spcPct val="150000"/>
              </a:lnSpc>
              <a:buClr>
                <a:schemeClr val="tx1"/>
              </a:buClr>
              <a:buFontTx/>
              <a:buChar char="•"/>
            </a:pPr>
            <a:r>
              <a:rPr lang="zh-CN" altLang="en-US" sz="1400" dirty="0">
                <a:latin typeface="+mn-lt"/>
                <a:ea typeface="+mn-ea"/>
                <a:cs typeface="+mn-ea"/>
                <a:sym typeface="+mn-lt"/>
              </a:rPr>
              <a:t>在北美地区处于行业领先地位</a:t>
            </a:r>
          </a:p>
          <a:p>
            <a:pPr eaLnBrk="1" hangingPunct="1">
              <a:lnSpc>
                <a:spcPct val="150000"/>
              </a:lnSpc>
              <a:buClr>
                <a:schemeClr val="tx1"/>
              </a:buClr>
              <a:buFontTx/>
              <a:buChar char="•"/>
            </a:pPr>
            <a:r>
              <a:rPr lang="zh-CN" altLang="en-US" sz="1400" dirty="0">
                <a:latin typeface="+mn-lt"/>
                <a:ea typeface="+mn-ea"/>
                <a:cs typeface="+mn-ea"/>
                <a:sym typeface="+mn-lt"/>
              </a:rPr>
              <a:t>全球拥有</a:t>
            </a:r>
            <a:r>
              <a:rPr lang="en-US" altLang="zh-CN" sz="1400" dirty="0">
                <a:latin typeface="+mn-lt"/>
                <a:ea typeface="+mn-ea"/>
                <a:cs typeface="+mn-ea"/>
                <a:sym typeface="+mn-lt"/>
              </a:rPr>
              <a:t>5000</a:t>
            </a:r>
            <a:r>
              <a:rPr lang="zh-CN" altLang="en-US" sz="1400" dirty="0">
                <a:latin typeface="+mn-lt"/>
                <a:ea typeface="+mn-ea"/>
                <a:cs typeface="+mn-ea"/>
                <a:sym typeface="+mn-lt"/>
              </a:rPr>
              <a:t>多家客户，众多世界</a:t>
            </a:r>
            <a:r>
              <a:rPr lang="en-US" altLang="zh-CN" sz="1400" dirty="0">
                <a:latin typeface="+mn-lt"/>
                <a:ea typeface="+mn-ea"/>
                <a:cs typeface="+mn-ea"/>
                <a:sym typeface="+mn-lt"/>
              </a:rPr>
              <a:t>500</a:t>
            </a:r>
            <a:r>
              <a:rPr lang="zh-CN" altLang="en-US" sz="1400" dirty="0">
                <a:latin typeface="+mn-lt"/>
                <a:ea typeface="+mn-ea"/>
                <a:cs typeface="+mn-ea"/>
                <a:sym typeface="+mn-lt"/>
              </a:rPr>
              <a:t>强企业  </a:t>
            </a:r>
          </a:p>
        </p:txBody>
      </p:sp>
      <p:pic>
        <p:nvPicPr>
          <p:cNvPr id="7173"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ltGray">
          <a:xfrm>
            <a:off x="326674" y="3232046"/>
            <a:ext cx="4232449" cy="2676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ltGray">
          <a:xfrm>
            <a:off x="360000" y="972000"/>
            <a:ext cx="3190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 name="TextBox 15">
            <a:extLst>
              <a:ext uri="{FF2B5EF4-FFF2-40B4-BE49-F238E27FC236}">
                <a16:creationId xmlns:a16="http://schemas.microsoft.com/office/drawing/2014/main" id="{74174BCC-5D43-4CD1-B4E4-0EB7BA4E37A2}"/>
              </a:ext>
            </a:extLst>
          </p:cNvPr>
          <p:cNvSpPr txBox="1"/>
          <p:nvPr/>
        </p:nvSpPr>
        <p:spPr>
          <a:xfrm>
            <a:off x="4135611" y="5857386"/>
            <a:ext cx="8056389" cy="613694"/>
          </a:xfrm>
          <a:prstGeom prst="rect">
            <a:avLst/>
          </a:prstGeom>
          <a:noFill/>
        </p:spPr>
        <p:txBody>
          <a:bodyPr wrap="square" rtlCol="0">
            <a:spAutoFit/>
          </a:bodyPr>
          <a:lstStyle/>
          <a:p>
            <a:pPr algn="ctr">
              <a:lnSpc>
                <a:spcPct val="150000"/>
              </a:lnSpc>
            </a:pPr>
            <a:r>
              <a:rPr lang="en-US" altLang="zh-CN" sz="1200" dirty="0">
                <a:cs typeface="+mn-ea"/>
                <a:sym typeface="+mn-lt"/>
              </a:rPr>
              <a:t>1979 — </a:t>
            </a:r>
            <a:r>
              <a:rPr lang="zh-CN" altLang="en-US" sz="1200" dirty="0">
                <a:cs typeface="+mn-ea"/>
                <a:sym typeface="+mn-lt"/>
              </a:rPr>
              <a:t>至今  </a:t>
            </a:r>
            <a:r>
              <a:rPr lang="en-US" altLang="zh-CN" sz="1200" dirty="0">
                <a:cs typeface="+mn-ea"/>
                <a:sym typeface="+mn-lt"/>
              </a:rPr>
              <a:t>|   </a:t>
            </a:r>
            <a:r>
              <a:rPr lang="zh-CN" altLang="en-US" sz="1200" dirty="0">
                <a:cs typeface="+mn-ea"/>
                <a:sym typeface="+mn-lt"/>
              </a:rPr>
              <a:t>中国、美国、欧洲全时区研发、服务、生产能力覆盖   </a:t>
            </a:r>
            <a:r>
              <a:rPr lang="en-US" altLang="zh-CN" sz="1200" dirty="0">
                <a:cs typeface="+mn-ea"/>
                <a:sym typeface="+mn-lt"/>
              </a:rPr>
              <a:t>|</a:t>
            </a:r>
            <a:r>
              <a:rPr lang="zh-CN" altLang="en-US" sz="1200" dirty="0">
                <a:cs typeface="+mn-ea"/>
                <a:sym typeface="+mn-lt"/>
              </a:rPr>
              <a:t>   </a:t>
            </a:r>
            <a:r>
              <a:rPr lang="en-US" altLang="zh-CN" sz="1200" dirty="0">
                <a:cs typeface="+mn-ea"/>
                <a:sym typeface="+mn-lt"/>
              </a:rPr>
              <a:t>ISO9001 / ISO14001 / ISO13485</a:t>
            </a:r>
          </a:p>
          <a:p>
            <a:pPr>
              <a:lnSpc>
                <a:spcPct val="150000"/>
              </a:lnSpc>
            </a:pPr>
            <a:r>
              <a:rPr lang="zh-CN" altLang="zh-CN" sz="1200" dirty="0">
                <a:cs typeface="+mn-ea"/>
                <a:sym typeface="+mn-lt"/>
              </a:rPr>
              <a:t>高性能计算、数据中心以及定制化服务器解决方案值得信赖的领先企业及业界标杆</a:t>
            </a:r>
            <a:endParaRPr lang="zh-CN" altLang="en-US" sz="1200" dirty="0">
              <a:cs typeface="+mn-ea"/>
              <a:sym typeface="+mn-lt"/>
            </a:endParaRPr>
          </a:p>
        </p:txBody>
      </p:sp>
      <p:grpSp>
        <p:nvGrpSpPr>
          <p:cNvPr id="12" name="组合 7351">
            <a:extLst>
              <a:ext uri="{FF2B5EF4-FFF2-40B4-BE49-F238E27FC236}">
                <a16:creationId xmlns:a16="http://schemas.microsoft.com/office/drawing/2014/main" id="{64B9B501-D3E1-454F-951D-5A90B458DBE8}"/>
              </a:ext>
            </a:extLst>
          </p:cNvPr>
          <p:cNvGrpSpPr/>
          <p:nvPr/>
        </p:nvGrpSpPr>
        <p:grpSpPr>
          <a:xfrm>
            <a:off x="5384182" y="2830641"/>
            <a:ext cx="6569202" cy="3209231"/>
            <a:chOff x="708732" y="932329"/>
            <a:chExt cx="10207370" cy="4973102"/>
          </a:xfrm>
        </p:grpSpPr>
        <p:pic>
          <p:nvPicPr>
            <p:cNvPr id="13" name="图片 7352">
              <a:extLst>
                <a:ext uri="{FF2B5EF4-FFF2-40B4-BE49-F238E27FC236}">
                  <a16:creationId xmlns:a16="http://schemas.microsoft.com/office/drawing/2014/main" id="{58F6CF34-EAFF-409C-A8D4-98BE7A80B5A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732" y="932329"/>
              <a:ext cx="9843938" cy="4973102"/>
            </a:xfrm>
            <a:prstGeom prst="rect">
              <a:avLst/>
            </a:prstGeom>
          </p:spPr>
        </p:pic>
        <p:sp>
          <p:nvSpPr>
            <p:cNvPr id="14" name="椭圆 7353">
              <a:extLst>
                <a:ext uri="{FF2B5EF4-FFF2-40B4-BE49-F238E27FC236}">
                  <a16:creationId xmlns:a16="http://schemas.microsoft.com/office/drawing/2014/main" id="{B05543DA-B40D-41E1-B31A-DF8463F29AA0}"/>
                </a:ext>
              </a:extLst>
            </p:cNvPr>
            <p:cNvSpPr/>
            <p:nvPr/>
          </p:nvSpPr>
          <p:spPr>
            <a:xfrm>
              <a:off x="1072164" y="1881975"/>
              <a:ext cx="3351159" cy="3265601"/>
            </a:xfrm>
            <a:prstGeom prst="ellipse">
              <a:avLst/>
            </a:prstGeom>
            <a:solidFill>
              <a:srgbClr val="B6E7F6">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5" name="椭圆 7354">
              <a:extLst>
                <a:ext uri="{FF2B5EF4-FFF2-40B4-BE49-F238E27FC236}">
                  <a16:creationId xmlns:a16="http://schemas.microsoft.com/office/drawing/2014/main" id="{DE3DDAA1-A694-46A7-B7E4-BCC256298DD2}"/>
                </a:ext>
              </a:extLst>
            </p:cNvPr>
            <p:cNvSpPr/>
            <p:nvPr/>
          </p:nvSpPr>
          <p:spPr>
            <a:xfrm>
              <a:off x="3923176" y="1881975"/>
              <a:ext cx="3351159" cy="3265601"/>
            </a:xfrm>
            <a:prstGeom prst="ellipse">
              <a:avLst/>
            </a:prstGeom>
            <a:solidFill>
              <a:srgbClr val="D0E9C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6" name="椭圆 7355">
              <a:extLst>
                <a:ext uri="{FF2B5EF4-FFF2-40B4-BE49-F238E27FC236}">
                  <a16:creationId xmlns:a16="http://schemas.microsoft.com/office/drawing/2014/main" id="{1BEBEC24-D3FF-46B2-A338-CB48254DF7B9}"/>
                </a:ext>
              </a:extLst>
            </p:cNvPr>
            <p:cNvSpPr/>
            <p:nvPr/>
          </p:nvSpPr>
          <p:spPr>
            <a:xfrm>
              <a:off x="6831066" y="1881975"/>
              <a:ext cx="3351159" cy="3265601"/>
            </a:xfrm>
            <a:prstGeom prst="ellipse">
              <a:avLst/>
            </a:prstGeom>
            <a:solidFill>
              <a:schemeClr val="accent2">
                <a:lumMod val="40000"/>
                <a:lumOff val="6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7" name="组合 7356">
              <a:extLst>
                <a:ext uri="{FF2B5EF4-FFF2-40B4-BE49-F238E27FC236}">
                  <a16:creationId xmlns:a16="http://schemas.microsoft.com/office/drawing/2014/main" id="{97CD8435-EAB3-44F6-9718-D03784A2622B}"/>
                </a:ext>
              </a:extLst>
            </p:cNvPr>
            <p:cNvGrpSpPr/>
            <p:nvPr/>
          </p:nvGrpSpPr>
          <p:grpSpPr>
            <a:xfrm>
              <a:off x="2781235" y="3175805"/>
              <a:ext cx="125029" cy="121837"/>
              <a:chOff x="2696180" y="2999231"/>
              <a:chExt cx="125029" cy="125029"/>
            </a:xfrm>
          </p:grpSpPr>
          <p:sp>
            <p:nvSpPr>
              <p:cNvPr id="58" name="椭圆 7397">
                <a:extLst>
                  <a:ext uri="{FF2B5EF4-FFF2-40B4-BE49-F238E27FC236}">
                    <a16:creationId xmlns:a16="http://schemas.microsoft.com/office/drawing/2014/main" id="{21716F44-520D-4D84-BA55-B4306AE1F39A}"/>
                  </a:ext>
                </a:extLst>
              </p:cNvPr>
              <p:cNvSpPr/>
              <p:nvPr/>
            </p:nvSpPr>
            <p:spPr>
              <a:xfrm>
                <a:off x="2696180" y="299923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9" name="椭圆 7398">
                <a:extLst>
                  <a:ext uri="{FF2B5EF4-FFF2-40B4-BE49-F238E27FC236}">
                    <a16:creationId xmlns:a16="http://schemas.microsoft.com/office/drawing/2014/main" id="{9A4687E7-F635-44F1-9497-6D523959937F}"/>
                  </a:ext>
                </a:extLst>
              </p:cNvPr>
              <p:cNvSpPr/>
              <p:nvPr/>
            </p:nvSpPr>
            <p:spPr>
              <a:xfrm>
                <a:off x="2726294" y="3029345"/>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8" name="组合 7357">
              <a:extLst>
                <a:ext uri="{FF2B5EF4-FFF2-40B4-BE49-F238E27FC236}">
                  <a16:creationId xmlns:a16="http://schemas.microsoft.com/office/drawing/2014/main" id="{26DF045C-4836-42BB-9A8E-51489D1FC16F}"/>
                </a:ext>
              </a:extLst>
            </p:cNvPr>
            <p:cNvGrpSpPr/>
            <p:nvPr/>
          </p:nvGrpSpPr>
          <p:grpSpPr>
            <a:xfrm>
              <a:off x="1322087" y="3052777"/>
              <a:ext cx="1417943" cy="381062"/>
              <a:chOff x="1237032" y="2870905"/>
              <a:chExt cx="1417943" cy="391046"/>
            </a:xfrm>
          </p:grpSpPr>
          <p:sp>
            <p:nvSpPr>
              <p:cNvPr id="56" name="矩形 7395">
                <a:extLst>
                  <a:ext uri="{FF2B5EF4-FFF2-40B4-BE49-F238E27FC236}">
                    <a16:creationId xmlns:a16="http://schemas.microsoft.com/office/drawing/2014/main" id="{B2C559FD-CE43-49E3-9358-0B368FC84756}"/>
                  </a:ext>
                </a:extLst>
              </p:cNvPr>
              <p:cNvSpPr/>
              <p:nvPr/>
            </p:nvSpPr>
            <p:spPr>
              <a:xfrm>
                <a:off x="1237032" y="2870905"/>
                <a:ext cx="1270628" cy="391046"/>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美国总部</a:t>
                </a:r>
              </a:p>
            </p:txBody>
          </p:sp>
          <p:sp>
            <p:nvSpPr>
              <p:cNvPr id="57" name="等腰三角形 46">
                <a:extLst>
                  <a:ext uri="{FF2B5EF4-FFF2-40B4-BE49-F238E27FC236}">
                    <a16:creationId xmlns:a16="http://schemas.microsoft.com/office/drawing/2014/main" id="{A74A31A0-9C34-4EC9-B3A4-4406267B955D}"/>
                  </a:ext>
                </a:extLst>
              </p:cNvPr>
              <p:cNvSpPr/>
              <p:nvPr/>
            </p:nvSpPr>
            <p:spPr>
              <a:xfrm rot="5400000">
                <a:off x="2469411" y="2969883"/>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9" name="组合 7358">
              <a:extLst>
                <a:ext uri="{FF2B5EF4-FFF2-40B4-BE49-F238E27FC236}">
                  <a16:creationId xmlns:a16="http://schemas.microsoft.com/office/drawing/2014/main" id="{4A8BD90B-E2EF-437F-A0FF-D2A169362789}"/>
                </a:ext>
              </a:extLst>
            </p:cNvPr>
            <p:cNvGrpSpPr/>
            <p:nvPr/>
          </p:nvGrpSpPr>
          <p:grpSpPr>
            <a:xfrm>
              <a:off x="3210486" y="3384616"/>
              <a:ext cx="2165101" cy="385768"/>
              <a:chOff x="3075987" y="3309191"/>
              <a:chExt cx="2165101" cy="395875"/>
            </a:xfrm>
          </p:grpSpPr>
          <p:sp>
            <p:nvSpPr>
              <p:cNvPr id="51" name="椭圆 7390">
                <a:extLst>
                  <a:ext uri="{FF2B5EF4-FFF2-40B4-BE49-F238E27FC236}">
                    <a16:creationId xmlns:a16="http://schemas.microsoft.com/office/drawing/2014/main" id="{9ECE750C-E2F3-41F1-B3BD-E08E9191195D}"/>
                  </a:ext>
                </a:extLst>
              </p:cNvPr>
              <p:cNvSpPr/>
              <p:nvPr/>
            </p:nvSpPr>
            <p:spPr>
              <a:xfrm>
                <a:off x="3075987" y="339685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2" name="组合 7391">
                <a:extLst>
                  <a:ext uri="{FF2B5EF4-FFF2-40B4-BE49-F238E27FC236}">
                    <a16:creationId xmlns:a16="http://schemas.microsoft.com/office/drawing/2014/main" id="{58250B94-7D89-4DAE-8DF0-71108D59A20D}"/>
                  </a:ext>
                </a:extLst>
              </p:cNvPr>
              <p:cNvGrpSpPr/>
              <p:nvPr/>
            </p:nvGrpSpPr>
            <p:grpSpPr>
              <a:xfrm>
                <a:off x="3213269" y="3309191"/>
                <a:ext cx="2027819" cy="395875"/>
                <a:chOff x="1703500" y="3081621"/>
                <a:chExt cx="1550898" cy="395875"/>
              </a:xfrm>
            </p:grpSpPr>
            <p:sp>
              <p:nvSpPr>
                <p:cNvPr id="54" name="等腰三角形 67">
                  <a:extLst>
                    <a:ext uri="{FF2B5EF4-FFF2-40B4-BE49-F238E27FC236}">
                      <a16:creationId xmlns:a16="http://schemas.microsoft.com/office/drawing/2014/main" id="{B3A0FBA0-0039-4941-9917-D460F86FEE6B}"/>
                    </a:ext>
                  </a:extLst>
                </p:cNvPr>
                <p:cNvSpPr/>
                <p:nvPr/>
              </p:nvSpPr>
              <p:spPr>
                <a:xfrm rot="16200000">
                  <a:off x="1689754" y="3145885"/>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5" name="矩形 7394">
                  <a:extLst>
                    <a:ext uri="{FF2B5EF4-FFF2-40B4-BE49-F238E27FC236}">
                      <a16:creationId xmlns:a16="http://schemas.microsoft.com/office/drawing/2014/main" id="{CC312319-DCCD-49BA-80CD-DC8E6E8D1693}"/>
                    </a:ext>
                  </a:extLst>
                </p:cNvPr>
                <p:cNvSpPr/>
                <p:nvPr/>
              </p:nvSpPr>
              <p:spPr>
                <a:xfrm>
                  <a:off x="1780057" y="3081621"/>
                  <a:ext cx="1474341" cy="395875"/>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德州分公司</a:t>
                  </a:r>
                </a:p>
              </p:txBody>
            </p:sp>
          </p:grpSp>
          <p:sp>
            <p:nvSpPr>
              <p:cNvPr id="53" name="椭圆 7392">
                <a:extLst>
                  <a:ext uri="{FF2B5EF4-FFF2-40B4-BE49-F238E27FC236}">
                    <a16:creationId xmlns:a16="http://schemas.microsoft.com/office/drawing/2014/main" id="{D66C6A31-E707-4F34-A9C2-4903EE081E34}"/>
                  </a:ext>
                </a:extLst>
              </p:cNvPr>
              <p:cNvSpPr/>
              <p:nvPr/>
            </p:nvSpPr>
            <p:spPr>
              <a:xfrm>
                <a:off x="3106101" y="342696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20" name="椭圆 7359">
              <a:extLst>
                <a:ext uri="{FF2B5EF4-FFF2-40B4-BE49-F238E27FC236}">
                  <a16:creationId xmlns:a16="http://schemas.microsoft.com/office/drawing/2014/main" id="{511D68F0-068F-4123-87AC-77D4519BBCE4}"/>
                </a:ext>
              </a:extLst>
            </p:cNvPr>
            <p:cNvSpPr/>
            <p:nvPr/>
          </p:nvSpPr>
          <p:spPr>
            <a:xfrm>
              <a:off x="5481440" y="2446766"/>
              <a:ext cx="125029" cy="121837"/>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1" name="组合 7360">
              <a:extLst>
                <a:ext uri="{FF2B5EF4-FFF2-40B4-BE49-F238E27FC236}">
                  <a16:creationId xmlns:a16="http://schemas.microsoft.com/office/drawing/2014/main" id="{7AA7E198-E6D9-4DDE-B466-6207B4A170FD}"/>
                </a:ext>
              </a:extLst>
            </p:cNvPr>
            <p:cNvGrpSpPr/>
            <p:nvPr/>
          </p:nvGrpSpPr>
          <p:grpSpPr>
            <a:xfrm>
              <a:off x="5618724" y="2363579"/>
              <a:ext cx="1810600" cy="384927"/>
              <a:chOff x="1589237" y="2901384"/>
              <a:chExt cx="1384765" cy="395012"/>
            </a:xfrm>
          </p:grpSpPr>
          <p:sp>
            <p:nvSpPr>
              <p:cNvPr id="49" name="等腰三角形 79">
                <a:extLst>
                  <a:ext uri="{FF2B5EF4-FFF2-40B4-BE49-F238E27FC236}">
                    <a16:creationId xmlns:a16="http://schemas.microsoft.com/office/drawing/2014/main" id="{6C3F610C-FFD8-433D-8F69-22EAF74D8C16}"/>
                  </a:ext>
                </a:extLst>
              </p:cNvPr>
              <p:cNvSpPr/>
              <p:nvPr/>
            </p:nvSpPr>
            <p:spPr>
              <a:xfrm rot="16200000">
                <a:off x="1575491" y="2965650"/>
                <a:ext cx="199309" cy="171818"/>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50" name="矩形 7389">
                <a:extLst>
                  <a:ext uri="{FF2B5EF4-FFF2-40B4-BE49-F238E27FC236}">
                    <a16:creationId xmlns:a16="http://schemas.microsoft.com/office/drawing/2014/main" id="{D740CF56-02D6-469A-ACA8-D96585BC4FCC}"/>
                  </a:ext>
                </a:extLst>
              </p:cNvPr>
              <p:cNvSpPr/>
              <p:nvPr/>
            </p:nvSpPr>
            <p:spPr>
              <a:xfrm>
                <a:off x="1665795" y="2901384"/>
                <a:ext cx="1308207" cy="395012"/>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mn-ea"/>
                    <a:sym typeface="+mn-lt"/>
                  </a:rPr>
                  <a:t>EMEA</a:t>
                </a:r>
                <a:r>
                  <a:rPr lang="zh-CN" altLang="en-US" sz="1200" dirty="0">
                    <a:solidFill>
                      <a:schemeClr val="tx1"/>
                    </a:solidFill>
                    <a:cs typeface="+mn-ea"/>
                    <a:sym typeface="+mn-lt"/>
                  </a:rPr>
                  <a:t>分公司</a:t>
                </a:r>
              </a:p>
            </p:txBody>
          </p:sp>
        </p:grpSp>
        <p:sp>
          <p:nvSpPr>
            <p:cNvPr id="22" name="椭圆 7361">
              <a:extLst>
                <a:ext uri="{FF2B5EF4-FFF2-40B4-BE49-F238E27FC236}">
                  <a16:creationId xmlns:a16="http://schemas.microsoft.com/office/drawing/2014/main" id="{36C4DC28-8AEE-43F4-85DC-AD9F896DE572}"/>
                </a:ext>
              </a:extLst>
            </p:cNvPr>
            <p:cNvSpPr/>
            <p:nvPr/>
          </p:nvSpPr>
          <p:spPr>
            <a:xfrm>
              <a:off x="5511554" y="2475341"/>
              <a:ext cx="64800" cy="631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3" name="组合 7362">
              <a:extLst>
                <a:ext uri="{FF2B5EF4-FFF2-40B4-BE49-F238E27FC236}">
                  <a16:creationId xmlns:a16="http://schemas.microsoft.com/office/drawing/2014/main" id="{F4254126-966A-473E-8F5F-56C2545AF361}"/>
                </a:ext>
              </a:extLst>
            </p:cNvPr>
            <p:cNvGrpSpPr/>
            <p:nvPr/>
          </p:nvGrpSpPr>
          <p:grpSpPr>
            <a:xfrm>
              <a:off x="8325351" y="2667948"/>
              <a:ext cx="125029" cy="121837"/>
              <a:chOff x="8318555" y="3486501"/>
              <a:chExt cx="125029" cy="125029"/>
            </a:xfrm>
          </p:grpSpPr>
          <p:sp>
            <p:nvSpPr>
              <p:cNvPr id="47" name="椭圆 7386">
                <a:extLst>
                  <a:ext uri="{FF2B5EF4-FFF2-40B4-BE49-F238E27FC236}">
                    <a16:creationId xmlns:a16="http://schemas.microsoft.com/office/drawing/2014/main" id="{6532D6F3-E18F-4A25-92A2-357B62378203}"/>
                  </a:ext>
                </a:extLst>
              </p:cNvPr>
              <p:cNvSpPr/>
              <p:nvPr/>
            </p:nvSpPr>
            <p:spPr>
              <a:xfrm>
                <a:off x="8318555" y="3486501"/>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8" name="椭圆 7387">
                <a:extLst>
                  <a:ext uri="{FF2B5EF4-FFF2-40B4-BE49-F238E27FC236}">
                    <a16:creationId xmlns:a16="http://schemas.microsoft.com/office/drawing/2014/main" id="{F214CA99-F454-4F6A-8046-1141583FB120}"/>
                  </a:ext>
                </a:extLst>
              </p:cNvPr>
              <p:cNvSpPr/>
              <p:nvPr/>
            </p:nvSpPr>
            <p:spPr>
              <a:xfrm>
                <a:off x="8348669" y="3516614"/>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4" name="组合 7363">
              <a:extLst>
                <a:ext uri="{FF2B5EF4-FFF2-40B4-BE49-F238E27FC236}">
                  <a16:creationId xmlns:a16="http://schemas.microsoft.com/office/drawing/2014/main" id="{0638B98E-63C1-4547-850E-25E2793F72CC}"/>
                </a:ext>
              </a:extLst>
            </p:cNvPr>
            <p:cNvGrpSpPr/>
            <p:nvPr/>
          </p:nvGrpSpPr>
          <p:grpSpPr>
            <a:xfrm>
              <a:off x="8453218" y="2925029"/>
              <a:ext cx="125029" cy="121837"/>
              <a:chOff x="8224210" y="3391587"/>
              <a:chExt cx="125029" cy="125029"/>
            </a:xfrm>
          </p:grpSpPr>
          <p:sp>
            <p:nvSpPr>
              <p:cNvPr id="45" name="椭圆 7384">
                <a:extLst>
                  <a:ext uri="{FF2B5EF4-FFF2-40B4-BE49-F238E27FC236}">
                    <a16:creationId xmlns:a16="http://schemas.microsoft.com/office/drawing/2014/main" id="{094EFAB6-567C-4C45-A277-BB02ADDA193E}"/>
                  </a:ext>
                </a:extLst>
              </p:cNvPr>
              <p:cNvSpPr/>
              <p:nvPr/>
            </p:nvSpPr>
            <p:spPr>
              <a:xfrm>
                <a:off x="8224210" y="339158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6" name="椭圆 7385">
                <a:extLst>
                  <a:ext uri="{FF2B5EF4-FFF2-40B4-BE49-F238E27FC236}">
                    <a16:creationId xmlns:a16="http://schemas.microsoft.com/office/drawing/2014/main" id="{891D521E-AB36-451B-8377-6B58A7982160}"/>
                  </a:ext>
                </a:extLst>
              </p:cNvPr>
              <p:cNvSpPr/>
              <p:nvPr/>
            </p:nvSpPr>
            <p:spPr>
              <a:xfrm>
                <a:off x="8254324" y="342170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5" name="组合 7364">
              <a:extLst>
                <a:ext uri="{FF2B5EF4-FFF2-40B4-BE49-F238E27FC236}">
                  <a16:creationId xmlns:a16="http://schemas.microsoft.com/office/drawing/2014/main" id="{7401E5EA-5CA2-4864-B2F3-BC51D95CF52C}"/>
                </a:ext>
              </a:extLst>
            </p:cNvPr>
            <p:cNvGrpSpPr/>
            <p:nvPr/>
          </p:nvGrpSpPr>
          <p:grpSpPr>
            <a:xfrm>
              <a:off x="8595449" y="2942468"/>
              <a:ext cx="125029" cy="121837"/>
              <a:chOff x="8099181" y="3124260"/>
              <a:chExt cx="125029" cy="125029"/>
            </a:xfrm>
          </p:grpSpPr>
          <p:sp>
            <p:nvSpPr>
              <p:cNvPr id="43" name="椭圆 7382">
                <a:extLst>
                  <a:ext uri="{FF2B5EF4-FFF2-40B4-BE49-F238E27FC236}">
                    <a16:creationId xmlns:a16="http://schemas.microsoft.com/office/drawing/2014/main" id="{DFD1C371-9D06-403A-ABB9-CCC4BDBADB2C}"/>
                  </a:ext>
                </a:extLst>
              </p:cNvPr>
              <p:cNvSpPr/>
              <p:nvPr/>
            </p:nvSpPr>
            <p:spPr>
              <a:xfrm>
                <a:off x="809918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4" name="椭圆 7383">
                <a:extLst>
                  <a:ext uri="{FF2B5EF4-FFF2-40B4-BE49-F238E27FC236}">
                    <a16:creationId xmlns:a16="http://schemas.microsoft.com/office/drawing/2014/main" id="{2790A59B-E4F5-4139-B19B-E309908F25E0}"/>
                  </a:ext>
                </a:extLst>
              </p:cNvPr>
              <p:cNvSpPr/>
              <p:nvPr/>
            </p:nvSpPr>
            <p:spPr>
              <a:xfrm>
                <a:off x="812929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6" name="组合 7365">
              <a:extLst>
                <a:ext uri="{FF2B5EF4-FFF2-40B4-BE49-F238E27FC236}">
                  <a16:creationId xmlns:a16="http://schemas.microsoft.com/office/drawing/2014/main" id="{AFCE7A54-F9FB-4788-9829-8FC3EDDBE1EE}"/>
                </a:ext>
              </a:extLst>
            </p:cNvPr>
            <p:cNvGrpSpPr/>
            <p:nvPr/>
          </p:nvGrpSpPr>
          <p:grpSpPr>
            <a:xfrm>
              <a:off x="8699232" y="3016130"/>
              <a:ext cx="125029" cy="121837"/>
              <a:chOff x="8403323" y="2995517"/>
              <a:chExt cx="125029" cy="125029"/>
            </a:xfrm>
          </p:grpSpPr>
          <p:sp>
            <p:nvSpPr>
              <p:cNvPr id="41" name="椭圆 7380">
                <a:extLst>
                  <a:ext uri="{FF2B5EF4-FFF2-40B4-BE49-F238E27FC236}">
                    <a16:creationId xmlns:a16="http://schemas.microsoft.com/office/drawing/2014/main" id="{89EA0021-44EF-4E9F-BD7A-E3F1013C3D8E}"/>
                  </a:ext>
                </a:extLst>
              </p:cNvPr>
              <p:cNvSpPr/>
              <p:nvPr/>
            </p:nvSpPr>
            <p:spPr>
              <a:xfrm>
                <a:off x="8403323" y="2995517"/>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2" name="椭圆 7381">
                <a:extLst>
                  <a:ext uri="{FF2B5EF4-FFF2-40B4-BE49-F238E27FC236}">
                    <a16:creationId xmlns:a16="http://schemas.microsoft.com/office/drawing/2014/main" id="{0D666FB1-C5E0-4E63-931B-5FD18C326893}"/>
                  </a:ext>
                </a:extLst>
              </p:cNvPr>
              <p:cNvSpPr/>
              <p:nvPr/>
            </p:nvSpPr>
            <p:spPr>
              <a:xfrm>
                <a:off x="8433437" y="3025630"/>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7" name="组合 7366">
              <a:extLst>
                <a:ext uri="{FF2B5EF4-FFF2-40B4-BE49-F238E27FC236}">
                  <a16:creationId xmlns:a16="http://schemas.microsoft.com/office/drawing/2014/main" id="{B03E0AB3-E0D3-4C06-9BA4-2CD9763BC779}"/>
                </a:ext>
              </a:extLst>
            </p:cNvPr>
            <p:cNvGrpSpPr/>
            <p:nvPr/>
          </p:nvGrpSpPr>
          <p:grpSpPr>
            <a:xfrm>
              <a:off x="8789081" y="2714784"/>
              <a:ext cx="125029" cy="121837"/>
              <a:chOff x="8660106" y="3246729"/>
              <a:chExt cx="125029" cy="125029"/>
            </a:xfrm>
          </p:grpSpPr>
          <p:sp>
            <p:nvSpPr>
              <p:cNvPr id="39" name="椭圆 7378">
                <a:extLst>
                  <a:ext uri="{FF2B5EF4-FFF2-40B4-BE49-F238E27FC236}">
                    <a16:creationId xmlns:a16="http://schemas.microsoft.com/office/drawing/2014/main" id="{111365F3-F0EB-4CFE-B5A7-12DDDF7909AC}"/>
                  </a:ext>
                </a:extLst>
              </p:cNvPr>
              <p:cNvSpPr/>
              <p:nvPr/>
            </p:nvSpPr>
            <p:spPr>
              <a:xfrm>
                <a:off x="8660106" y="3246729"/>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40" name="椭圆 7379">
                <a:extLst>
                  <a:ext uri="{FF2B5EF4-FFF2-40B4-BE49-F238E27FC236}">
                    <a16:creationId xmlns:a16="http://schemas.microsoft.com/office/drawing/2014/main" id="{5A23E184-FDE8-4EE5-B528-E00CC4991259}"/>
                  </a:ext>
                </a:extLst>
              </p:cNvPr>
              <p:cNvSpPr/>
              <p:nvPr/>
            </p:nvSpPr>
            <p:spPr>
              <a:xfrm>
                <a:off x="8690220" y="3276842"/>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8" name="组合 7367">
              <a:extLst>
                <a:ext uri="{FF2B5EF4-FFF2-40B4-BE49-F238E27FC236}">
                  <a16:creationId xmlns:a16="http://schemas.microsoft.com/office/drawing/2014/main" id="{E3BF5A8B-F975-4205-83A0-28DD8E8272BD}"/>
                </a:ext>
              </a:extLst>
            </p:cNvPr>
            <p:cNvGrpSpPr/>
            <p:nvPr/>
          </p:nvGrpSpPr>
          <p:grpSpPr>
            <a:xfrm>
              <a:off x="8844200" y="2834300"/>
              <a:ext cx="125029" cy="121837"/>
              <a:chOff x="8573571" y="3124260"/>
              <a:chExt cx="125029" cy="125029"/>
            </a:xfrm>
          </p:grpSpPr>
          <p:sp>
            <p:nvSpPr>
              <p:cNvPr id="37" name="椭圆 7376">
                <a:extLst>
                  <a:ext uri="{FF2B5EF4-FFF2-40B4-BE49-F238E27FC236}">
                    <a16:creationId xmlns:a16="http://schemas.microsoft.com/office/drawing/2014/main" id="{EA268973-9A43-4E3B-AA04-A3A7C6203319}"/>
                  </a:ext>
                </a:extLst>
              </p:cNvPr>
              <p:cNvSpPr/>
              <p:nvPr/>
            </p:nvSpPr>
            <p:spPr>
              <a:xfrm>
                <a:off x="8573571" y="3124260"/>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8" name="椭圆 7377">
                <a:extLst>
                  <a:ext uri="{FF2B5EF4-FFF2-40B4-BE49-F238E27FC236}">
                    <a16:creationId xmlns:a16="http://schemas.microsoft.com/office/drawing/2014/main" id="{ACE07C3E-48D0-4B7C-813F-0DACEB61B353}"/>
                  </a:ext>
                </a:extLst>
              </p:cNvPr>
              <p:cNvSpPr/>
              <p:nvPr/>
            </p:nvSpPr>
            <p:spPr>
              <a:xfrm>
                <a:off x="8603685" y="3154373"/>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29" name="组合 7368">
              <a:extLst>
                <a:ext uri="{FF2B5EF4-FFF2-40B4-BE49-F238E27FC236}">
                  <a16:creationId xmlns:a16="http://schemas.microsoft.com/office/drawing/2014/main" id="{83229453-D205-48B9-85FC-1865EC7B8623}"/>
                </a:ext>
              </a:extLst>
            </p:cNvPr>
            <p:cNvGrpSpPr/>
            <p:nvPr/>
          </p:nvGrpSpPr>
          <p:grpSpPr>
            <a:xfrm>
              <a:off x="8669135" y="2562661"/>
              <a:ext cx="125029" cy="121837"/>
              <a:chOff x="8648904" y="2895035"/>
              <a:chExt cx="125029" cy="125029"/>
            </a:xfrm>
          </p:grpSpPr>
          <p:sp>
            <p:nvSpPr>
              <p:cNvPr id="35" name="椭圆 7374">
                <a:extLst>
                  <a:ext uri="{FF2B5EF4-FFF2-40B4-BE49-F238E27FC236}">
                    <a16:creationId xmlns:a16="http://schemas.microsoft.com/office/drawing/2014/main" id="{5E991192-81EB-40A5-87BD-DD1A8672D817}"/>
                  </a:ext>
                </a:extLst>
              </p:cNvPr>
              <p:cNvSpPr/>
              <p:nvPr/>
            </p:nvSpPr>
            <p:spPr>
              <a:xfrm>
                <a:off x="8648904" y="2895035"/>
                <a:ext cx="125029" cy="125029"/>
              </a:xfrm>
              <a:prstGeom prst="ellips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6" name="椭圆 7375">
                <a:extLst>
                  <a:ext uri="{FF2B5EF4-FFF2-40B4-BE49-F238E27FC236}">
                    <a16:creationId xmlns:a16="http://schemas.microsoft.com/office/drawing/2014/main" id="{7542AE3F-4E50-4D70-9A9A-CF048C64444B}"/>
                  </a:ext>
                </a:extLst>
              </p:cNvPr>
              <p:cNvSpPr/>
              <p:nvPr/>
            </p:nvSpPr>
            <p:spPr>
              <a:xfrm>
                <a:off x="8679018" y="2925148"/>
                <a:ext cx="64800" cy="6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30" name="等腰三角形 52">
              <a:extLst>
                <a:ext uri="{FF2B5EF4-FFF2-40B4-BE49-F238E27FC236}">
                  <a16:creationId xmlns:a16="http://schemas.microsoft.com/office/drawing/2014/main" id="{B926602E-C1E4-4A04-809E-4A6F9E240C06}"/>
                </a:ext>
              </a:extLst>
            </p:cNvPr>
            <p:cNvSpPr/>
            <p:nvPr/>
          </p:nvSpPr>
          <p:spPr>
            <a:xfrm rot="16200000">
              <a:off x="9083799" y="2666341"/>
              <a:ext cx="194220" cy="224654"/>
            </a:xfrm>
            <a:prstGeom prst="triangle">
              <a:avLst/>
            </a:prstGeom>
            <a:solidFill>
              <a:srgbClr val="053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1" name="矩形 7370">
              <a:extLst>
                <a:ext uri="{FF2B5EF4-FFF2-40B4-BE49-F238E27FC236}">
                  <a16:creationId xmlns:a16="http://schemas.microsoft.com/office/drawing/2014/main" id="{5DE8F279-CAE3-4DC0-9C16-630E69181E7B}"/>
                </a:ext>
              </a:extLst>
            </p:cNvPr>
            <p:cNvSpPr/>
            <p:nvPr/>
          </p:nvSpPr>
          <p:spPr>
            <a:xfrm>
              <a:off x="9196964" y="2586006"/>
              <a:ext cx="1719138" cy="2000391"/>
            </a:xfrm>
            <a:prstGeom prst="rect">
              <a:avLst/>
            </a:prstGeom>
            <a:solidFill>
              <a:srgbClr val="05365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0"/>
                </a:lnSpc>
              </a:pPr>
              <a:endParaRPr lang="en-US" altLang="zh-CN" sz="1400" dirty="0">
                <a:solidFill>
                  <a:schemeClr val="tx1"/>
                </a:solidFill>
                <a:cs typeface="+mn-ea"/>
                <a:sym typeface="+mn-lt"/>
              </a:endParaRPr>
            </a:p>
            <a:p>
              <a:pPr>
                <a:lnSpc>
                  <a:spcPts val="1600"/>
                </a:lnSpc>
              </a:pPr>
              <a:endParaRPr lang="en-US" altLang="zh-CN" sz="1400" dirty="0">
                <a:solidFill>
                  <a:schemeClr val="tx1"/>
                </a:solidFill>
                <a:cs typeface="+mn-ea"/>
                <a:sym typeface="+mn-lt"/>
              </a:endParaRPr>
            </a:p>
            <a:p>
              <a:pPr>
                <a:lnSpc>
                  <a:spcPts val="1600"/>
                </a:lnSpc>
              </a:pPr>
              <a:endParaRPr lang="zh-CN" altLang="en-US" sz="1400" dirty="0">
                <a:solidFill>
                  <a:schemeClr val="tx1"/>
                </a:solidFill>
                <a:cs typeface="+mn-ea"/>
                <a:sym typeface="+mn-lt"/>
              </a:endParaRPr>
            </a:p>
          </p:txBody>
        </p:sp>
        <p:sp>
          <p:nvSpPr>
            <p:cNvPr id="32" name="矩形 7371">
              <a:extLst>
                <a:ext uri="{FF2B5EF4-FFF2-40B4-BE49-F238E27FC236}">
                  <a16:creationId xmlns:a16="http://schemas.microsoft.com/office/drawing/2014/main" id="{4C7309A8-C6DC-42CF-BB4F-5FC24464F31D}"/>
                </a:ext>
              </a:extLst>
            </p:cNvPr>
            <p:cNvSpPr/>
            <p:nvPr/>
          </p:nvSpPr>
          <p:spPr>
            <a:xfrm>
              <a:off x="9285293" y="2444832"/>
              <a:ext cx="1493983" cy="624292"/>
            </a:xfrm>
            <a:prstGeom prst="rect">
              <a:avLst/>
            </a:prstGeom>
          </p:spPr>
          <p:txBody>
            <a:bodyPr wrap="square">
              <a:spAutoFit/>
            </a:bodyPr>
            <a:lstStyle/>
            <a:p>
              <a:pPr>
                <a:lnSpc>
                  <a:spcPct val="200000"/>
                </a:lnSpc>
              </a:pPr>
              <a:r>
                <a:rPr lang="zh-CN" altLang="en-US" sz="1200" dirty="0">
                  <a:cs typeface="+mn-ea"/>
                  <a:sym typeface="+mn-lt"/>
                </a:rPr>
                <a:t>亚太区中国</a:t>
              </a:r>
              <a:endParaRPr lang="en-US" altLang="zh-CN" sz="1200" dirty="0">
                <a:cs typeface="+mn-ea"/>
                <a:sym typeface="+mn-lt"/>
              </a:endParaRPr>
            </a:p>
          </p:txBody>
        </p:sp>
        <p:cxnSp>
          <p:nvCxnSpPr>
            <p:cNvPr id="33" name="直接连接符 24">
              <a:extLst>
                <a:ext uri="{FF2B5EF4-FFF2-40B4-BE49-F238E27FC236}">
                  <a16:creationId xmlns:a16="http://schemas.microsoft.com/office/drawing/2014/main" id="{7A450AAA-D614-48FE-A27C-D34831FCAC2D}"/>
                </a:ext>
              </a:extLst>
            </p:cNvPr>
            <p:cNvCxnSpPr>
              <a:cxnSpLocks/>
            </p:cNvCxnSpPr>
            <p:nvPr/>
          </p:nvCxnSpPr>
          <p:spPr>
            <a:xfrm>
              <a:off x="9207418" y="3022296"/>
              <a:ext cx="1674652" cy="0"/>
            </a:xfrm>
            <a:prstGeom prst="line">
              <a:avLst/>
            </a:prstGeom>
            <a:ln w="14605">
              <a:solidFill>
                <a:schemeClr val="bg1">
                  <a:alpha val="73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矩形 7373">
              <a:extLst>
                <a:ext uri="{FF2B5EF4-FFF2-40B4-BE49-F238E27FC236}">
                  <a16:creationId xmlns:a16="http://schemas.microsoft.com/office/drawing/2014/main" id="{26364A46-557D-4246-9795-E3FDAE01AF28}"/>
                </a:ext>
              </a:extLst>
            </p:cNvPr>
            <p:cNvSpPr/>
            <p:nvPr/>
          </p:nvSpPr>
          <p:spPr>
            <a:xfrm>
              <a:off x="9296025" y="2928104"/>
              <a:ext cx="1483250" cy="1573896"/>
            </a:xfrm>
            <a:prstGeom prst="rect">
              <a:avLst/>
            </a:prstGeom>
          </p:spPr>
          <p:txBody>
            <a:bodyPr wrap="square">
              <a:spAutoFit/>
            </a:bodyPr>
            <a:lstStyle/>
            <a:p>
              <a:pPr>
                <a:lnSpc>
                  <a:spcPts val="1800"/>
                </a:lnSpc>
              </a:pPr>
              <a:r>
                <a:rPr lang="zh-CN" altLang="en-US" sz="1000" dirty="0">
                  <a:cs typeface="+mn-ea"/>
                  <a:sym typeface="+mn-lt"/>
                </a:rPr>
                <a:t>苏州     上海北京     东莞     深圳     西安</a:t>
              </a:r>
            </a:p>
            <a:p>
              <a:pPr>
                <a:lnSpc>
                  <a:spcPts val="1800"/>
                </a:lnSpc>
              </a:pPr>
              <a:r>
                <a:rPr lang="zh-CN" altLang="en-US" sz="1000" dirty="0">
                  <a:cs typeface="+mn-ea"/>
                  <a:sym typeface="+mn-lt"/>
                </a:rPr>
                <a:t>成都</a:t>
              </a:r>
              <a:endParaRPr lang="en-US" altLang="zh-CN" sz="1000" dirty="0">
                <a:cs typeface="+mn-ea"/>
                <a:sym typeface="+mn-lt"/>
              </a:endParaRPr>
            </a:p>
          </p:txBody>
        </p:sp>
      </p:grpSp>
      <p:pic>
        <p:nvPicPr>
          <p:cNvPr id="3" name="图片 2" descr="图片包含 天空, 户外, 道路, 树&#10;&#10;描述已自动生成">
            <a:extLst>
              <a:ext uri="{FF2B5EF4-FFF2-40B4-BE49-F238E27FC236}">
                <a16:creationId xmlns:a16="http://schemas.microsoft.com/office/drawing/2014/main" id="{F8AC40C1-A370-4F49-9F74-09D4C19D0FD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55332" y="1044165"/>
            <a:ext cx="3701850" cy="2145344"/>
          </a:xfrm>
          <a:prstGeom prst="roundRect">
            <a:avLst>
              <a:gd name="adj" fmla="val 6430"/>
            </a:avLst>
          </a:prstGeom>
          <a:solidFill>
            <a:srgbClr val="FFFFFF">
              <a:shade val="85000"/>
            </a:srgbClr>
          </a:solidFill>
          <a:ln>
            <a:noFill/>
          </a:ln>
          <a:effectLst>
            <a:reflection blurRad="12700" stA="38000" endPos="28000" dist="5000" dir="5400000" sy="-100000" algn="bl" rotWithShape="0"/>
          </a:effectLst>
        </p:spPr>
      </p:pic>
      <p:sp>
        <p:nvSpPr>
          <p:cNvPr id="2" name="矩形 1"/>
          <p:cNvSpPr/>
          <p:nvPr/>
        </p:nvSpPr>
        <p:spPr>
          <a:xfrm>
            <a:off x="300037" y="972000"/>
            <a:ext cx="3344863" cy="4953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矩形 4"/>
          <p:cNvSpPr/>
          <p:nvPr/>
        </p:nvSpPr>
        <p:spPr>
          <a:xfrm>
            <a:off x="300037" y="3175460"/>
            <a:ext cx="4449763" cy="273298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6" name="矩形 5"/>
          <p:cNvSpPr/>
          <p:nvPr/>
        </p:nvSpPr>
        <p:spPr>
          <a:xfrm>
            <a:off x="6994247" y="972000"/>
            <a:ext cx="3852744" cy="221750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4266821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4207932687"/>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83990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email">
            <a:alphaModFix/>
            <a:extLst>
              <a:ext uri="{28A0092B-C50C-407E-A947-70E740481C1C}">
                <a14:useLocalDpi xmlns:a14="http://schemas.microsoft.com/office/drawing/2010/main"/>
              </a:ext>
            </a:extLst>
          </a:blip>
          <a:srcRect r="52783"/>
          <a:stretch/>
        </p:blipFill>
        <p:spPr>
          <a:xfrm>
            <a:off x="7562275" y="1091548"/>
            <a:ext cx="4629725" cy="4747929"/>
          </a:xfrm>
          <a:prstGeom prst="rect">
            <a:avLst/>
          </a:prstGeom>
          <a:solidFill>
            <a:schemeClr val="bg1">
              <a:alpha val="20000"/>
            </a:schemeClr>
          </a:solidFill>
        </p:spPr>
      </p:pic>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588151" y="184053"/>
            <a:ext cx="11268886" cy="635520"/>
          </a:xfrm>
          <a:prstGeom prst="rect">
            <a:avLst/>
          </a:prstGeom>
          <a:noFill/>
          <a:ln/>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en-US" altLang="zh-CN" b="0" dirty="0">
                <a:latin typeface="+mn-lt"/>
                <a:ea typeface="+mn-ea"/>
                <a:cs typeface="+mn-ea"/>
                <a:sym typeface="+mn-lt"/>
              </a:rPr>
              <a:t>MRP</a:t>
            </a:r>
            <a:endParaRPr lang="zh-CN" altLang="en-US" b="0" dirty="0">
              <a:latin typeface="+mn-lt"/>
              <a:ea typeface="+mn-ea"/>
              <a:cs typeface="+mn-ea"/>
              <a:sym typeface="+mn-lt"/>
            </a:endParaRPr>
          </a:p>
        </p:txBody>
      </p:sp>
      <p:sp>
        <p:nvSpPr>
          <p:cNvPr id="6" name="矩形 5">
            <a:extLst>
              <a:ext uri="{FF2B5EF4-FFF2-40B4-BE49-F238E27FC236}">
                <a16:creationId xmlns:a16="http://schemas.microsoft.com/office/drawing/2014/main" id="{0035D7FF-EED1-4199-8B47-5AA47B847CB7}"/>
              </a:ext>
            </a:extLst>
          </p:cNvPr>
          <p:cNvSpPr/>
          <p:nvPr/>
        </p:nvSpPr>
        <p:spPr>
          <a:xfrm>
            <a:off x="373908" y="745828"/>
            <a:ext cx="6971772" cy="5693072"/>
          </a:xfrm>
          <a:prstGeom prst="rect">
            <a:avLst/>
          </a:prstGeom>
          <a:noFill/>
        </p:spPr>
        <p:txBody>
          <a:bodyPr wrap="square">
            <a:normAutofit lnSpcReduction="10000"/>
          </a:bodyPr>
          <a:lstStyle/>
          <a:p>
            <a:pPr marL="285750" indent="-285750">
              <a:lnSpc>
                <a:spcPct val="150000"/>
              </a:lnSpc>
              <a:spcBef>
                <a:spcPts val="600"/>
              </a:spcBef>
              <a:buFont typeface="Wingdings" panose="05000000000000000000" pitchFamily="2" charset="2"/>
              <a:buChar char="l"/>
            </a:pPr>
            <a:r>
              <a:rPr lang="zh-CN" altLang="en-US" dirty="0">
                <a:cs typeface="+mn-ea"/>
                <a:sym typeface="+mn-lt"/>
              </a:rPr>
              <a:t>维护客户订单信息和</a:t>
            </a:r>
            <a:r>
              <a:rPr lang="en-US" altLang="zh-CN" dirty="0">
                <a:cs typeface="+mn-ea"/>
                <a:sym typeface="+mn-lt"/>
              </a:rPr>
              <a:t>Forecast</a:t>
            </a:r>
            <a:r>
              <a:rPr lang="zh-CN" altLang="en-US" dirty="0">
                <a:cs typeface="+mn-ea"/>
                <a:sym typeface="+mn-lt"/>
              </a:rPr>
              <a:t>信息。根据客户用料预测输入模板展示所有版本的预测记录；</a:t>
            </a:r>
            <a:endParaRPr lang="en-US" altLang="zh-CN" dirty="0">
              <a:cs typeface="+mn-ea"/>
              <a:sym typeface="+mn-lt"/>
            </a:endParaRPr>
          </a:p>
          <a:p>
            <a:pPr marL="285750" indent="-285750">
              <a:lnSpc>
                <a:spcPct val="150000"/>
              </a:lnSpc>
              <a:spcBef>
                <a:spcPts val="600"/>
              </a:spcBef>
              <a:buFont typeface="Wingdings" panose="05000000000000000000" pitchFamily="2" charset="2"/>
              <a:buChar char="l"/>
            </a:pPr>
            <a:r>
              <a:rPr lang="zh-CN" altLang="en-US" dirty="0">
                <a:cs typeface="+mn-ea"/>
                <a:sym typeface="+mn-lt"/>
              </a:rPr>
              <a:t>设置</a:t>
            </a:r>
            <a:r>
              <a:rPr lang="en-US" altLang="zh-CN" dirty="0">
                <a:cs typeface="+mn-ea"/>
                <a:sym typeface="+mn-lt"/>
              </a:rPr>
              <a:t>MRP</a:t>
            </a:r>
            <a:r>
              <a:rPr lang="zh-CN" altLang="en-US" dirty="0">
                <a:cs typeface="+mn-ea"/>
                <a:sym typeface="+mn-lt"/>
              </a:rPr>
              <a:t>的用料需求和提供的来源等信息，用户可自定义在采购申请单、采购单、销售订单、生产工单、</a:t>
            </a:r>
            <a:r>
              <a:rPr lang="zh-CN" altLang="zh-CN" dirty="0">
                <a:solidFill>
                  <a:srgbClr val="FCD217"/>
                </a:solidFill>
                <a:cs typeface="+mn-ea"/>
                <a:sym typeface="+mn-lt"/>
              </a:rPr>
              <a:t>物料前加工</a:t>
            </a:r>
            <a:r>
              <a:rPr lang="zh-CN" altLang="zh-CN" dirty="0">
                <a:cs typeface="+mn-ea"/>
                <a:sym typeface="+mn-lt"/>
              </a:rPr>
              <a:t>（切片、测试、检验）后的晶片半成品</a:t>
            </a:r>
            <a:r>
              <a:rPr lang="zh-CN" altLang="en-US" dirty="0">
                <a:cs typeface="+mn-ea"/>
                <a:sym typeface="+mn-lt"/>
              </a:rPr>
              <a:t>，</a:t>
            </a:r>
            <a:r>
              <a:rPr lang="en-US" altLang="zh-CN" dirty="0">
                <a:cs typeface="+mn-ea"/>
                <a:sym typeface="+mn-lt"/>
              </a:rPr>
              <a:t>MES</a:t>
            </a:r>
            <a:r>
              <a:rPr lang="zh-CN" altLang="zh-CN" dirty="0">
                <a:cs typeface="+mn-ea"/>
                <a:sym typeface="+mn-lt"/>
              </a:rPr>
              <a:t>由人工按产品编号</a:t>
            </a:r>
            <a:r>
              <a:rPr lang="en-US" altLang="zh-CN" dirty="0">
                <a:cs typeface="+mn-ea"/>
                <a:sym typeface="+mn-lt"/>
              </a:rPr>
              <a:t>+</a:t>
            </a:r>
            <a:r>
              <a:rPr lang="zh-CN" altLang="zh-CN" dirty="0">
                <a:cs typeface="+mn-ea"/>
                <a:sym typeface="+mn-lt"/>
              </a:rPr>
              <a:t>版本维护对应的预测备货比例，</a:t>
            </a:r>
            <a:r>
              <a:rPr lang="zh-CN" altLang="en-US" dirty="0">
                <a:cs typeface="+mn-ea"/>
                <a:sym typeface="+mn-lt"/>
              </a:rPr>
              <a:t>人工根据</a:t>
            </a:r>
            <a:r>
              <a:rPr lang="zh-CN" altLang="zh-CN" dirty="0">
                <a:cs typeface="+mn-ea"/>
                <a:sym typeface="+mn-lt"/>
              </a:rPr>
              <a:t>备货比例，调整安排备货计划</a:t>
            </a:r>
            <a:r>
              <a:rPr lang="zh-CN" altLang="en-US" dirty="0">
                <a:cs typeface="+mn-ea"/>
                <a:sym typeface="+mn-lt"/>
              </a:rPr>
              <a:t>；</a:t>
            </a:r>
            <a:endParaRPr lang="en-US" altLang="zh-CN" dirty="0">
              <a:cs typeface="+mn-ea"/>
              <a:sym typeface="+mn-lt"/>
            </a:endParaRPr>
          </a:p>
          <a:p>
            <a:pPr marL="285750" indent="-285750">
              <a:lnSpc>
                <a:spcPct val="150000"/>
              </a:lnSpc>
              <a:spcBef>
                <a:spcPts val="600"/>
              </a:spcBef>
              <a:buFont typeface="Wingdings" panose="05000000000000000000" pitchFamily="2" charset="2"/>
              <a:buChar char="l"/>
            </a:pPr>
            <a:r>
              <a:rPr lang="zh-CN" altLang="zh-CN" dirty="0">
                <a:cs typeface="+mn-ea"/>
                <a:sym typeface="+mn-lt"/>
              </a:rPr>
              <a:t>执行</a:t>
            </a:r>
            <a:r>
              <a:rPr lang="en-US" altLang="zh-CN" dirty="0">
                <a:cs typeface="+mn-ea"/>
                <a:sym typeface="+mn-lt"/>
              </a:rPr>
              <a:t>3-6</a:t>
            </a:r>
            <a:r>
              <a:rPr lang="zh-CN" altLang="zh-CN" dirty="0">
                <a:cs typeface="+mn-ea"/>
                <a:sym typeface="+mn-lt"/>
              </a:rPr>
              <a:t>个月的物料需求计划</a:t>
            </a:r>
            <a:r>
              <a:rPr lang="zh-CN" altLang="en-US" dirty="0">
                <a:cs typeface="+mn-ea"/>
                <a:sym typeface="+mn-lt"/>
              </a:rPr>
              <a:t>（</a:t>
            </a:r>
            <a:r>
              <a:rPr lang="zh-CN" altLang="zh-CN" dirty="0">
                <a:cs typeface="+mn-ea"/>
                <a:sym typeface="+mn-lt"/>
              </a:rPr>
              <a:t>晶片采购周期为</a:t>
            </a:r>
            <a:r>
              <a:rPr lang="en-US" altLang="zh-CN" dirty="0">
                <a:cs typeface="+mn-ea"/>
                <a:sym typeface="+mn-lt"/>
              </a:rPr>
              <a:t>3</a:t>
            </a:r>
            <a:r>
              <a:rPr lang="zh-CN" altLang="zh-CN" dirty="0">
                <a:cs typeface="+mn-ea"/>
                <a:sym typeface="+mn-lt"/>
              </a:rPr>
              <a:t>个月，其他物料采购计划</a:t>
            </a:r>
            <a:r>
              <a:rPr lang="en-US" altLang="zh-CN" dirty="0">
                <a:cs typeface="+mn-ea"/>
                <a:sym typeface="+mn-lt"/>
              </a:rPr>
              <a:t>6</a:t>
            </a:r>
            <a:r>
              <a:rPr lang="zh-CN" altLang="zh-CN" dirty="0">
                <a:cs typeface="+mn-ea"/>
                <a:sym typeface="+mn-lt"/>
              </a:rPr>
              <a:t>个月</a:t>
            </a:r>
            <a:r>
              <a:rPr lang="zh-CN" altLang="en-US" dirty="0">
                <a:cs typeface="+mn-ea"/>
                <a:sym typeface="+mn-lt"/>
              </a:rPr>
              <a:t>）；</a:t>
            </a:r>
            <a:endParaRPr lang="en-US" altLang="zh-CN" dirty="0">
              <a:cs typeface="+mn-ea"/>
              <a:sym typeface="+mn-lt"/>
            </a:endParaRPr>
          </a:p>
          <a:p>
            <a:pPr marL="285750" indent="-285750">
              <a:lnSpc>
                <a:spcPct val="150000"/>
              </a:lnSpc>
              <a:spcBef>
                <a:spcPts val="600"/>
              </a:spcBef>
              <a:buFont typeface="Wingdings" panose="05000000000000000000" pitchFamily="2" charset="2"/>
              <a:buChar char="l"/>
            </a:pPr>
            <a:r>
              <a:rPr lang="zh-CN" altLang="en-US" dirty="0">
                <a:cs typeface="+mn-ea"/>
                <a:sym typeface="+mn-lt"/>
              </a:rPr>
              <a:t>查看运行后的</a:t>
            </a:r>
            <a:r>
              <a:rPr lang="en-US" altLang="zh-CN" dirty="0">
                <a:cs typeface="+mn-ea"/>
                <a:sym typeface="+mn-lt"/>
              </a:rPr>
              <a:t>MRP Run</a:t>
            </a:r>
            <a:r>
              <a:rPr lang="zh-CN" altLang="en-US" dirty="0">
                <a:cs typeface="+mn-ea"/>
                <a:sym typeface="+mn-lt"/>
              </a:rPr>
              <a:t>结果，用户输入</a:t>
            </a:r>
            <a:r>
              <a:rPr lang="en-US" altLang="zh-CN" dirty="0">
                <a:cs typeface="+mn-ea"/>
                <a:sym typeface="+mn-lt"/>
              </a:rPr>
              <a:t>MRP</a:t>
            </a:r>
            <a:r>
              <a:rPr lang="zh-CN" altLang="en-US" dirty="0">
                <a:cs typeface="+mn-ea"/>
                <a:sym typeface="+mn-lt"/>
              </a:rPr>
              <a:t>应用场景相关信息进行查询。结果包括物料编码，日期，需求量，供应量，当前库存以及到对应时间时候的预测库存；</a:t>
            </a:r>
          </a:p>
          <a:p>
            <a:pPr marL="285750" indent="-285750">
              <a:lnSpc>
                <a:spcPct val="150000"/>
              </a:lnSpc>
              <a:spcBef>
                <a:spcPts val="600"/>
              </a:spcBef>
              <a:buFont typeface="Wingdings" panose="05000000000000000000" pitchFamily="2" charset="2"/>
              <a:buChar char="l"/>
            </a:pPr>
            <a:r>
              <a:rPr lang="zh-CN" altLang="en-US" dirty="0">
                <a:cs typeface="+mn-ea"/>
                <a:sym typeface="+mn-lt"/>
              </a:rPr>
              <a:t>根据</a:t>
            </a:r>
            <a:r>
              <a:rPr lang="en-US" altLang="zh-CN" dirty="0">
                <a:cs typeface="+mn-ea"/>
                <a:sym typeface="+mn-lt"/>
              </a:rPr>
              <a:t>MRP Run</a:t>
            </a:r>
            <a:r>
              <a:rPr lang="zh-CN" altLang="en-US" dirty="0">
                <a:cs typeface="+mn-ea"/>
                <a:sym typeface="+mn-lt"/>
              </a:rPr>
              <a:t>建议，将用料预测对接用友</a:t>
            </a:r>
            <a:r>
              <a:rPr lang="en-US" altLang="zh-CN" dirty="0">
                <a:cs typeface="+mn-ea"/>
                <a:sym typeface="+mn-lt"/>
              </a:rPr>
              <a:t>ERP</a:t>
            </a:r>
            <a:r>
              <a:rPr lang="zh-CN" altLang="en-US" dirty="0">
                <a:cs typeface="+mn-ea"/>
                <a:sym typeface="+mn-lt"/>
              </a:rPr>
              <a:t>转为采购单，采购申请单或生产工单；</a:t>
            </a:r>
            <a:endParaRPr lang="en-US" altLang="zh-CN" dirty="0">
              <a:cs typeface="+mn-ea"/>
              <a:sym typeface="+mn-lt"/>
            </a:endParaRPr>
          </a:p>
        </p:txBody>
      </p:sp>
    </p:spTree>
    <p:extLst>
      <p:ext uri="{BB962C8B-B14F-4D97-AF65-F5344CB8AC3E}">
        <p14:creationId xmlns:p14="http://schemas.microsoft.com/office/powerpoint/2010/main" val="611316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右箭头 41"/>
          <p:cNvSpPr/>
          <p:nvPr/>
        </p:nvSpPr>
        <p:spPr>
          <a:xfrm>
            <a:off x="6176679" y="3875281"/>
            <a:ext cx="2666700" cy="382117"/>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6"/>
          <p:cNvSpPr/>
          <p:nvPr/>
        </p:nvSpPr>
        <p:spPr>
          <a:xfrm>
            <a:off x="130630" y="995082"/>
            <a:ext cx="1540650" cy="3367540"/>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p:txBody>
          <a:bodyPr/>
          <a:lstStyle/>
          <a:p>
            <a:r>
              <a:rPr lang="en-US" altLang="zh-CN" dirty="0">
                <a:latin typeface="+mn-lt"/>
                <a:ea typeface="+mn-ea"/>
                <a:cs typeface="+mn-ea"/>
                <a:sym typeface="+mn-lt"/>
              </a:rPr>
              <a:t>MRP</a:t>
            </a:r>
            <a:r>
              <a:rPr lang="zh-CN" altLang="en-US" dirty="0">
                <a:latin typeface="+mn-lt"/>
                <a:ea typeface="+mn-ea"/>
                <a:cs typeface="+mn-ea"/>
                <a:sym typeface="+mn-lt"/>
              </a:rPr>
              <a:t>运算</a:t>
            </a:r>
          </a:p>
        </p:txBody>
      </p:sp>
      <p:sp>
        <p:nvSpPr>
          <p:cNvPr id="4" name="圆角矩形 3"/>
          <p:cNvSpPr/>
          <p:nvPr/>
        </p:nvSpPr>
        <p:spPr>
          <a:xfrm>
            <a:off x="292317" y="1129553"/>
            <a:ext cx="1227202"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客户资料</a:t>
            </a:r>
          </a:p>
        </p:txBody>
      </p:sp>
      <p:sp>
        <p:nvSpPr>
          <p:cNvPr id="5" name="圆角矩形 4"/>
          <p:cNvSpPr/>
          <p:nvPr/>
        </p:nvSpPr>
        <p:spPr>
          <a:xfrm>
            <a:off x="292317" y="1631314"/>
            <a:ext cx="1227202"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ffectLst>
                  <a:outerShdw blurRad="38100" dist="38100" dir="2700000" algn="tl">
                    <a:srgbClr val="000000"/>
                  </a:outerShdw>
                </a:effectLst>
                <a:cs typeface="+mn-ea"/>
                <a:sym typeface="+mn-lt"/>
              </a:rPr>
              <a:t>BOM</a:t>
            </a:r>
            <a:endParaRPr lang="zh-CN" altLang="en-US" dirty="0">
              <a:effectLst>
                <a:outerShdw blurRad="38100" dist="38100" dir="2700000" algn="tl">
                  <a:srgbClr val="000000"/>
                </a:outerShdw>
              </a:effectLst>
              <a:cs typeface="+mn-ea"/>
              <a:sym typeface="+mn-lt"/>
            </a:endParaRPr>
          </a:p>
        </p:txBody>
      </p:sp>
      <p:sp>
        <p:nvSpPr>
          <p:cNvPr id="6" name="圆角矩形 5"/>
          <p:cNvSpPr/>
          <p:nvPr/>
        </p:nvSpPr>
        <p:spPr>
          <a:xfrm>
            <a:off x="292317" y="2118561"/>
            <a:ext cx="1227202"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工序</a:t>
            </a:r>
          </a:p>
        </p:txBody>
      </p:sp>
      <p:sp>
        <p:nvSpPr>
          <p:cNvPr id="8" name="圆角矩形 7"/>
          <p:cNvSpPr/>
          <p:nvPr/>
        </p:nvSpPr>
        <p:spPr>
          <a:xfrm>
            <a:off x="2086376" y="1026749"/>
            <a:ext cx="1670955" cy="546557"/>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客户订单 </a:t>
            </a:r>
            <a:r>
              <a:rPr lang="en-US" altLang="zh-CN" dirty="0">
                <a:effectLst>
                  <a:outerShdw blurRad="38100" dist="38100" dir="2700000" algn="tl">
                    <a:srgbClr val="000000"/>
                  </a:outerShdw>
                </a:effectLst>
                <a:cs typeface="+mn-ea"/>
                <a:sym typeface="+mn-lt"/>
              </a:rPr>
              <a:t>/</a:t>
            </a:r>
          </a:p>
          <a:p>
            <a:pPr algn="ctr"/>
            <a:r>
              <a:rPr lang="zh-CN" altLang="en-US" dirty="0">
                <a:effectLst>
                  <a:outerShdw blurRad="38100" dist="38100" dir="2700000" algn="tl">
                    <a:srgbClr val="000000"/>
                  </a:outerShdw>
                </a:effectLst>
                <a:cs typeface="+mn-ea"/>
                <a:sym typeface="+mn-lt"/>
              </a:rPr>
              <a:t>预测订单</a:t>
            </a:r>
          </a:p>
        </p:txBody>
      </p:sp>
      <p:sp>
        <p:nvSpPr>
          <p:cNvPr id="9" name="圆角矩形 8"/>
          <p:cNvSpPr/>
          <p:nvPr/>
        </p:nvSpPr>
        <p:spPr>
          <a:xfrm>
            <a:off x="2086376" y="2050730"/>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订单审批</a:t>
            </a:r>
          </a:p>
        </p:txBody>
      </p:sp>
      <p:sp>
        <p:nvSpPr>
          <p:cNvPr id="10" name="圆角矩形 9"/>
          <p:cNvSpPr/>
          <p:nvPr/>
        </p:nvSpPr>
        <p:spPr>
          <a:xfrm>
            <a:off x="2086375" y="2937979"/>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工单生成</a:t>
            </a:r>
          </a:p>
        </p:txBody>
      </p:sp>
      <p:sp>
        <p:nvSpPr>
          <p:cNvPr id="11" name="圆角矩形 10"/>
          <p:cNvSpPr/>
          <p:nvPr/>
        </p:nvSpPr>
        <p:spPr>
          <a:xfrm>
            <a:off x="2086375" y="3875281"/>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工单审批</a:t>
            </a:r>
          </a:p>
        </p:txBody>
      </p:sp>
      <p:sp>
        <p:nvSpPr>
          <p:cNvPr id="12" name="圆角矩形 11"/>
          <p:cNvSpPr/>
          <p:nvPr/>
        </p:nvSpPr>
        <p:spPr>
          <a:xfrm>
            <a:off x="263427" y="4706646"/>
            <a:ext cx="1176156" cy="531137"/>
          </a:xfrm>
          <a:prstGeom prst="roundRect">
            <a:avLst>
              <a:gd name="adj" fmla="val 24865"/>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供应商</a:t>
            </a:r>
            <a:endParaRPr lang="en-US" altLang="zh-CN" sz="1400" dirty="0">
              <a:effectLst>
                <a:outerShdw blurRad="38100" dist="38100" dir="2700000" algn="tl">
                  <a:srgbClr val="000000"/>
                </a:outerShdw>
              </a:effectLst>
              <a:cs typeface="+mn-ea"/>
              <a:sym typeface="+mn-lt"/>
            </a:endParaRPr>
          </a:p>
          <a:p>
            <a:pPr algn="ctr"/>
            <a:r>
              <a:rPr lang="zh-CN" altLang="en-US" sz="1400" dirty="0">
                <a:effectLst>
                  <a:outerShdw blurRad="38100" dist="38100" dir="2700000" algn="tl">
                    <a:srgbClr val="000000"/>
                  </a:outerShdw>
                </a:effectLst>
                <a:cs typeface="+mn-ea"/>
                <a:sym typeface="+mn-lt"/>
              </a:rPr>
              <a:t>资料</a:t>
            </a:r>
          </a:p>
        </p:txBody>
      </p:sp>
      <p:sp>
        <p:nvSpPr>
          <p:cNvPr id="13" name="椭圆 12"/>
          <p:cNvSpPr/>
          <p:nvPr/>
        </p:nvSpPr>
        <p:spPr>
          <a:xfrm>
            <a:off x="1962179" y="4733212"/>
            <a:ext cx="1801906" cy="1801906"/>
          </a:xfrm>
          <a:prstGeom prst="ellipse">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ffectLst>
                  <a:outerShdw blurRad="38100" dist="38100" dir="2700000" algn="tl">
                    <a:srgbClr val="000000"/>
                  </a:outerShdw>
                </a:effectLst>
                <a:cs typeface="+mn-ea"/>
                <a:sym typeface="+mn-lt"/>
              </a:rPr>
              <a:t>MRP</a:t>
            </a:r>
            <a:r>
              <a:rPr lang="zh-CN" altLang="en-US" dirty="0">
                <a:effectLst>
                  <a:outerShdw blurRad="38100" dist="38100" dir="2700000" algn="tl">
                    <a:srgbClr val="000000"/>
                  </a:outerShdw>
                </a:effectLst>
                <a:cs typeface="+mn-ea"/>
                <a:sym typeface="+mn-lt"/>
              </a:rPr>
              <a:t>运算</a:t>
            </a:r>
            <a:endParaRPr lang="en-US" altLang="zh-CN" dirty="0">
              <a:effectLst>
                <a:outerShdw blurRad="38100" dist="38100" dir="2700000" algn="tl">
                  <a:srgbClr val="000000"/>
                </a:outerShdw>
              </a:effectLst>
              <a:cs typeface="+mn-ea"/>
              <a:sym typeface="+mn-lt"/>
            </a:endParaRPr>
          </a:p>
          <a:p>
            <a:pPr algn="ctr"/>
            <a:r>
              <a:rPr lang="zh-CN" altLang="en-US" sz="1600" dirty="0">
                <a:cs typeface="+mn-ea"/>
                <a:sym typeface="+mn-lt"/>
              </a:rPr>
              <a:t>（根据</a:t>
            </a:r>
            <a:r>
              <a:rPr lang="zh-CN" altLang="zh-CN" sz="1600" dirty="0">
                <a:cs typeface="+mn-ea"/>
                <a:sym typeface="+mn-lt"/>
              </a:rPr>
              <a:t>备货</a:t>
            </a:r>
            <a:r>
              <a:rPr lang="zh-CN" altLang="en-US" sz="1600" dirty="0">
                <a:cs typeface="+mn-ea"/>
                <a:sym typeface="+mn-lt"/>
              </a:rPr>
              <a:t>预测</a:t>
            </a:r>
            <a:r>
              <a:rPr lang="zh-CN" altLang="zh-CN" sz="1600" dirty="0">
                <a:cs typeface="+mn-ea"/>
                <a:sym typeface="+mn-lt"/>
              </a:rPr>
              <a:t>比例</a:t>
            </a:r>
            <a:r>
              <a:rPr lang="zh-CN" altLang="en-US" sz="1600" dirty="0">
                <a:cs typeface="+mn-ea"/>
                <a:sym typeface="+mn-lt"/>
              </a:rPr>
              <a:t>，生成缺料信息</a:t>
            </a:r>
            <a:r>
              <a:rPr lang="en-US" altLang="zh-CN" sz="1600" dirty="0">
                <a:cs typeface="+mn-ea"/>
                <a:sym typeface="+mn-lt"/>
              </a:rPr>
              <a:t>)</a:t>
            </a:r>
            <a:endParaRPr lang="zh-CN" altLang="en-US" sz="1600" dirty="0">
              <a:cs typeface="+mn-ea"/>
              <a:sym typeface="+mn-lt"/>
            </a:endParaRPr>
          </a:p>
        </p:txBody>
      </p:sp>
      <p:sp>
        <p:nvSpPr>
          <p:cNvPr id="15" name="右箭头 14"/>
          <p:cNvSpPr/>
          <p:nvPr/>
        </p:nvSpPr>
        <p:spPr>
          <a:xfrm>
            <a:off x="3799416" y="5447447"/>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a:off x="4411447" y="5474387"/>
            <a:ext cx="1094023" cy="416859"/>
          </a:xfrm>
          <a:prstGeom prst="roundRect">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采购单</a:t>
            </a:r>
          </a:p>
        </p:txBody>
      </p:sp>
      <p:sp>
        <p:nvSpPr>
          <p:cNvPr id="17" name="圆角矩形 16"/>
          <p:cNvSpPr/>
          <p:nvPr/>
        </p:nvSpPr>
        <p:spPr>
          <a:xfrm>
            <a:off x="4431668" y="1156447"/>
            <a:ext cx="1440000"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送货单</a:t>
            </a:r>
          </a:p>
        </p:txBody>
      </p:sp>
      <p:sp>
        <p:nvSpPr>
          <p:cNvPr id="18" name="圆角矩形 17"/>
          <p:cNvSpPr/>
          <p:nvPr/>
        </p:nvSpPr>
        <p:spPr>
          <a:xfrm>
            <a:off x="6499471" y="1156447"/>
            <a:ext cx="1440000"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出库</a:t>
            </a:r>
          </a:p>
        </p:txBody>
      </p:sp>
      <p:sp>
        <p:nvSpPr>
          <p:cNvPr id="19" name="圆角矩形 18"/>
          <p:cNvSpPr/>
          <p:nvPr/>
        </p:nvSpPr>
        <p:spPr>
          <a:xfrm>
            <a:off x="8586324" y="1156447"/>
            <a:ext cx="1440000"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应收账款</a:t>
            </a:r>
          </a:p>
        </p:txBody>
      </p:sp>
      <p:sp>
        <p:nvSpPr>
          <p:cNvPr id="20" name="圆角矩形 19"/>
          <p:cNvSpPr/>
          <p:nvPr/>
        </p:nvSpPr>
        <p:spPr>
          <a:xfrm>
            <a:off x="10635077" y="1156447"/>
            <a:ext cx="1440000"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收款单</a:t>
            </a:r>
          </a:p>
        </p:txBody>
      </p:sp>
      <p:sp>
        <p:nvSpPr>
          <p:cNvPr id="21" name="圆角矩形 20"/>
          <p:cNvSpPr/>
          <p:nvPr/>
        </p:nvSpPr>
        <p:spPr>
          <a:xfrm>
            <a:off x="4505724" y="3875281"/>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生产领料</a:t>
            </a:r>
          </a:p>
        </p:txBody>
      </p:sp>
      <p:sp>
        <p:nvSpPr>
          <p:cNvPr id="22" name="圆角矩形 21"/>
          <p:cNvSpPr/>
          <p:nvPr/>
        </p:nvSpPr>
        <p:spPr>
          <a:xfrm>
            <a:off x="6638719" y="3184522"/>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生产进度录入</a:t>
            </a:r>
          </a:p>
        </p:txBody>
      </p:sp>
      <p:sp>
        <p:nvSpPr>
          <p:cNvPr id="23" name="圆角矩形 22"/>
          <p:cNvSpPr/>
          <p:nvPr/>
        </p:nvSpPr>
        <p:spPr>
          <a:xfrm>
            <a:off x="6638719" y="3840540"/>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生产进度查询</a:t>
            </a:r>
          </a:p>
        </p:txBody>
      </p:sp>
      <p:sp>
        <p:nvSpPr>
          <p:cNvPr id="24" name="圆角矩形 23"/>
          <p:cNvSpPr/>
          <p:nvPr/>
        </p:nvSpPr>
        <p:spPr>
          <a:xfrm>
            <a:off x="6645523" y="4498217"/>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工序完工汇总</a:t>
            </a:r>
          </a:p>
        </p:txBody>
      </p:sp>
      <p:sp>
        <p:nvSpPr>
          <p:cNvPr id="25" name="圆角矩形 24"/>
          <p:cNvSpPr/>
          <p:nvPr/>
        </p:nvSpPr>
        <p:spPr>
          <a:xfrm>
            <a:off x="8843379" y="3840539"/>
            <a:ext cx="1670955"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生产入库</a:t>
            </a:r>
          </a:p>
        </p:txBody>
      </p:sp>
      <p:sp>
        <p:nvSpPr>
          <p:cNvPr id="26" name="圆角矩形 25"/>
          <p:cNvSpPr/>
          <p:nvPr/>
        </p:nvSpPr>
        <p:spPr>
          <a:xfrm>
            <a:off x="6127170" y="5460988"/>
            <a:ext cx="1314000" cy="416859"/>
          </a:xfrm>
          <a:prstGeom prst="roundRect">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采购入库</a:t>
            </a:r>
          </a:p>
        </p:txBody>
      </p:sp>
      <p:sp>
        <p:nvSpPr>
          <p:cNvPr id="27" name="圆角矩形 26"/>
          <p:cNvSpPr/>
          <p:nvPr/>
        </p:nvSpPr>
        <p:spPr>
          <a:xfrm>
            <a:off x="8064863" y="5460988"/>
            <a:ext cx="1314000" cy="416859"/>
          </a:xfrm>
          <a:prstGeom prst="roundRect">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应付账款</a:t>
            </a:r>
          </a:p>
        </p:txBody>
      </p:sp>
      <p:sp>
        <p:nvSpPr>
          <p:cNvPr id="28" name="圆角矩形 27"/>
          <p:cNvSpPr/>
          <p:nvPr/>
        </p:nvSpPr>
        <p:spPr>
          <a:xfrm>
            <a:off x="9979591" y="5460988"/>
            <a:ext cx="1314000" cy="416859"/>
          </a:xfrm>
          <a:prstGeom prst="roundRect">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付款单</a:t>
            </a:r>
          </a:p>
        </p:txBody>
      </p:sp>
      <p:sp>
        <p:nvSpPr>
          <p:cNvPr id="29" name="下箭头 28"/>
          <p:cNvSpPr/>
          <p:nvPr/>
        </p:nvSpPr>
        <p:spPr>
          <a:xfrm>
            <a:off x="2647950" y="1590734"/>
            <a:ext cx="430816" cy="43459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下箭头 29"/>
          <p:cNvSpPr/>
          <p:nvPr/>
        </p:nvSpPr>
        <p:spPr>
          <a:xfrm>
            <a:off x="2647950" y="2517901"/>
            <a:ext cx="430816" cy="43459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右箭头 31"/>
          <p:cNvSpPr/>
          <p:nvPr/>
        </p:nvSpPr>
        <p:spPr>
          <a:xfrm>
            <a:off x="5521524" y="5447447"/>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右箭头 32"/>
          <p:cNvSpPr/>
          <p:nvPr/>
        </p:nvSpPr>
        <p:spPr>
          <a:xfrm>
            <a:off x="7454617" y="5447447"/>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右箭头 33"/>
          <p:cNvSpPr/>
          <p:nvPr/>
        </p:nvSpPr>
        <p:spPr>
          <a:xfrm>
            <a:off x="9399517" y="5447447"/>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右箭头 34"/>
          <p:cNvSpPr/>
          <p:nvPr/>
        </p:nvSpPr>
        <p:spPr>
          <a:xfrm>
            <a:off x="1519518" y="5427822"/>
            <a:ext cx="479899"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下箭头 35"/>
          <p:cNvSpPr/>
          <p:nvPr/>
        </p:nvSpPr>
        <p:spPr>
          <a:xfrm>
            <a:off x="2647950" y="3378944"/>
            <a:ext cx="430816" cy="43459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圆角矩形 40"/>
          <p:cNvSpPr/>
          <p:nvPr/>
        </p:nvSpPr>
        <p:spPr>
          <a:xfrm>
            <a:off x="6400061" y="2908955"/>
            <a:ext cx="2123455" cy="2248152"/>
          </a:xfrm>
          <a:prstGeom prst="round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右箭头 42"/>
          <p:cNvSpPr/>
          <p:nvPr/>
        </p:nvSpPr>
        <p:spPr>
          <a:xfrm>
            <a:off x="3843285" y="3848339"/>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5" name="肘形连接符 44"/>
          <p:cNvCxnSpPr>
            <a:stCxn id="25" idx="0"/>
            <a:endCxn id="17" idx="2"/>
          </p:cNvCxnSpPr>
          <p:nvPr/>
        </p:nvCxnSpPr>
        <p:spPr>
          <a:xfrm rot="16200000" flipV="1">
            <a:off x="6281647" y="443328"/>
            <a:ext cx="2267233" cy="4527189"/>
          </a:xfrm>
          <a:prstGeom prst="bentConnector3">
            <a:avLst/>
          </a:prstGeom>
          <a:ln w="1270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46" name="右箭头 45"/>
          <p:cNvSpPr/>
          <p:nvPr/>
        </p:nvSpPr>
        <p:spPr>
          <a:xfrm>
            <a:off x="3795486" y="1119993"/>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右箭头 46"/>
          <p:cNvSpPr/>
          <p:nvPr/>
        </p:nvSpPr>
        <p:spPr>
          <a:xfrm>
            <a:off x="5908842" y="1119993"/>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右箭头 47"/>
          <p:cNvSpPr/>
          <p:nvPr/>
        </p:nvSpPr>
        <p:spPr>
          <a:xfrm>
            <a:off x="7982535" y="1119993"/>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右箭头 48"/>
          <p:cNvSpPr/>
          <p:nvPr/>
        </p:nvSpPr>
        <p:spPr>
          <a:xfrm>
            <a:off x="10040521" y="1119993"/>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圆角矩形 49"/>
          <p:cNvSpPr/>
          <p:nvPr/>
        </p:nvSpPr>
        <p:spPr>
          <a:xfrm>
            <a:off x="292317" y="2627095"/>
            <a:ext cx="1227202"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替代料</a:t>
            </a:r>
          </a:p>
        </p:txBody>
      </p:sp>
      <p:sp>
        <p:nvSpPr>
          <p:cNvPr id="51" name="圆角矩形 50"/>
          <p:cNvSpPr/>
          <p:nvPr/>
        </p:nvSpPr>
        <p:spPr>
          <a:xfrm>
            <a:off x="298957" y="3797700"/>
            <a:ext cx="1227202" cy="416859"/>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ffectLst>
                  <a:outerShdw blurRad="38100" dist="38100" dir="2700000" algn="tl">
                    <a:srgbClr val="000000"/>
                  </a:outerShdw>
                </a:effectLst>
                <a:cs typeface="+mn-ea"/>
                <a:sym typeface="+mn-lt"/>
              </a:rPr>
              <a:t>ECN</a:t>
            </a:r>
            <a:endParaRPr lang="zh-CN" altLang="en-US" dirty="0">
              <a:effectLst>
                <a:outerShdw blurRad="38100" dist="38100" dir="2700000" algn="tl">
                  <a:srgbClr val="000000"/>
                </a:outerShdw>
              </a:effectLst>
              <a:cs typeface="+mn-ea"/>
              <a:sym typeface="+mn-lt"/>
            </a:endParaRPr>
          </a:p>
        </p:txBody>
      </p:sp>
      <p:sp>
        <p:nvSpPr>
          <p:cNvPr id="52" name="右箭头 51"/>
          <p:cNvSpPr/>
          <p:nvPr/>
        </p:nvSpPr>
        <p:spPr>
          <a:xfrm>
            <a:off x="1558378" y="1119993"/>
            <a:ext cx="589592" cy="470741"/>
          </a:xfrm>
          <a:prstGeom prst="right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圆角矩形 52"/>
          <p:cNvSpPr/>
          <p:nvPr/>
        </p:nvSpPr>
        <p:spPr>
          <a:xfrm>
            <a:off x="310811" y="3118230"/>
            <a:ext cx="1227202" cy="582837"/>
          </a:xfrm>
          <a:prstGeom prst="roundRect">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前加工</a:t>
            </a:r>
            <a:endParaRPr lang="en-US" altLang="zh-CN" dirty="0">
              <a:effectLst>
                <a:outerShdw blurRad="38100" dist="38100" dir="2700000" algn="tl">
                  <a:srgbClr val="000000"/>
                </a:outerShdw>
              </a:effectLst>
              <a:cs typeface="+mn-ea"/>
              <a:sym typeface="+mn-lt"/>
            </a:endParaRPr>
          </a:p>
          <a:p>
            <a:pPr algn="ctr"/>
            <a:r>
              <a:rPr lang="zh-CN" altLang="en-US" dirty="0">
                <a:effectLst>
                  <a:outerShdw blurRad="38100" dist="38100" dir="2700000" algn="tl">
                    <a:srgbClr val="000000"/>
                  </a:outerShdw>
                </a:effectLst>
                <a:cs typeface="+mn-ea"/>
                <a:sym typeface="+mn-lt"/>
              </a:rPr>
              <a:t>物料</a:t>
            </a:r>
          </a:p>
        </p:txBody>
      </p:sp>
      <p:sp>
        <p:nvSpPr>
          <p:cNvPr id="54" name="下箭头 53"/>
          <p:cNvSpPr/>
          <p:nvPr/>
        </p:nvSpPr>
        <p:spPr>
          <a:xfrm>
            <a:off x="2647950" y="4348016"/>
            <a:ext cx="430816" cy="434596"/>
          </a:xfrm>
          <a:prstGeom prst="downArrow">
            <a:avLst/>
          </a:prstGeom>
          <a:solidFill>
            <a:srgbClr val="FCA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圆角矩形 54"/>
          <p:cNvSpPr/>
          <p:nvPr/>
        </p:nvSpPr>
        <p:spPr>
          <a:xfrm>
            <a:off x="263427" y="5316238"/>
            <a:ext cx="1176156" cy="531137"/>
          </a:xfrm>
          <a:prstGeom prst="roundRect">
            <a:avLst>
              <a:gd name="adj" fmla="val 24865"/>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晶片物料</a:t>
            </a:r>
            <a:endParaRPr lang="en-US" altLang="zh-CN" sz="1400" dirty="0">
              <a:effectLst>
                <a:outerShdw blurRad="38100" dist="38100" dir="2700000" algn="tl">
                  <a:srgbClr val="000000"/>
                </a:outerShdw>
              </a:effectLst>
              <a:cs typeface="+mn-ea"/>
              <a:sym typeface="+mn-lt"/>
            </a:endParaRPr>
          </a:p>
          <a:p>
            <a:pPr algn="ctr"/>
            <a:r>
              <a:rPr lang="zh-CN" altLang="en-US" sz="1400" dirty="0">
                <a:effectLst>
                  <a:outerShdw blurRad="38100" dist="38100" dir="2700000" algn="tl">
                    <a:srgbClr val="000000"/>
                  </a:outerShdw>
                </a:effectLst>
                <a:cs typeface="+mn-ea"/>
                <a:sym typeface="+mn-lt"/>
              </a:rPr>
              <a:t>提前</a:t>
            </a:r>
            <a:r>
              <a:rPr lang="en-US" altLang="zh-CN" sz="1400" dirty="0">
                <a:effectLst>
                  <a:outerShdw blurRad="38100" dist="38100" dir="2700000" algn="tl">
                    <a:srgbClr val="000000"/>
                  </a:outerShdw>
                </a:effectLst>
                <a:cs typeface="+mn-ea"/>
                <a:sym typeface="+mn-lt"/>
              </a:rPr>
              <a:t>3</a:t>
            </a:r>
            <a:r>
              <a:rPr lang="zh-CN" altLang="en-US" sz="1400" dirty="0">
                <a:effectLst>
                  <a:outerShdw blurRad="38100" dist="38100" dir="2700000" algn="tl">
                    <a:srgbClr val="000000"/>
                  </a:outerShdw>
                </a:effectLst>
                <a:cs typeface="+mn-ea"/>
                <a:sym typeface="+mn-lt"/>
              </a:rPr>
              <a:t>个月</a:t>
            </a:r>
          </a:p>
        </p:txBody>
      </p:sp>
      <p:sp>
        <p:nvSpPr>
          <p:cNvPr id="56" name="圆角矩形 55"/>
          <p:cNvSpPr/>
          <p:nvPr/>
        </p:nvSpPr>
        <p:spPr>
          <a:xfrm>
            <a:off x="263427" y="5925830"/>
            <a:ext cx="1176156" cy="531137"/>
          </a:xfrm>
          <a:prstGeom prst="roundRect">
            <a:avLst>
              <a:gd name="adj" fmla="val 24865"/>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其他物料</a:t>
            </a:r>
            <a:endParaRPr lang="en-US" altLang="zh-CN" sz="1400" dirty="0">
              <a:effectLst>
                <a:outerShdw blurRad="38100" dist="38100" dir="2700000" algn="tl">
                  <a:srgbClr val="000000"/>
                </a:outerShdw>
              </a:effectLst>
              <a:cs typeface="+mn-ea"/>
              <a:sym typeface="+mn-lt"/>
            </a:endParaRPr>
          </a:p>
          <a:p>
            <a:pPr algn="ctr"/>
            <a:r>
              <a:rPr lang="zh-CN" altLang="en-US" sz="1400" dirty="0">
                <a:effectLst>
                  <a:outerShdw blurRad="38100" dist="38100" dir="2700000" algn="tl">
                    <a:srgbClr val="000000"/>
                  </a:outerShdw>
                </a:effectLst>
                <a:cs typeface="+mn-ea"/>
                <a:sym typeface="+mn-lt"/>
              </a:rPr>
              <a:t>提前</a:t>
            </a:r>
            <a:r>
              <a:rPr lang="en-US" altLang="zh-CN" sz="1400" dirty="0">
                <a:effectLst>
                  <a:outerShdw blurRad="38100" dist="38100" dir="2700000" algn="tl">
                    <a:srgbClr val="000000"/>
                  </a:outerShdw>
                </a:effectLst>
                <a:cs typeface="+mn-ea"/>
                <a:sym typeface="+mn-lt"/>
              </a:rPr>
              <a:t>3</a:t>
            </a:r>
            <a:r>
              <a:rPr lang="zh-CN" altLang="en-US" sz="1400" dirty="0">
                <a:effectLst>
                  <a:outerShdw blurRad="38100" dist="38100" dir="2700000" algn="tl">
                    <a:srgbClr val="000000"/>
                  </a:outerShdw>
                </a:effectLst>
                <a:cs typeface="+mn-ea"/>
                <a:sym typeface="+mn-lt"/>
              </a:rPr>
              <a:t>个月</a:t>
            </a:r>
          </a:p>
        </p:txBody>
      </p:sp>
      <p:sp>
        <p:nvSpPr>
          <p:cNvPr id="57" name="圆角矩形 56"/>
          <p:cNvSpPr/>
          <p:nvPr/>
        </p:nvSpPr>
        <p:spPr>
          <a:xfrm>
            <a:off x="130630" y="4615771"/>
            <a:ext cx="1427747" cy="1919347"/>
          </a:xfrm>
          <a:prstGeom prst="roundRect">
            <a:avLst/>
          </a:prstGeom>
          <a:solidFill>
            <a:srgbClr val="F86B1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7503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0" dirty="0">
                <a:latin typeface="+mn-lt"/>
                <a:ea typeface="+mn-ea"/>
                <a:cs typeface="+mn-ea"/>
                <a:sym typeface="+mn-lt"/>
              </a:rPr>
              <a:t>生产排程涉及业务</a:t>
            </a:r>
          </a:p>
        </p:txBody>
      </p:sp>
      <p:grpSp>
        <p:nvGrpSpPr>
          <p:cNvPr id="85" name="Group 9">
            <a:extLst>
              <a:ext uri="{FF2B5EF4-FFF2-40B4-BE49-F238E27FC236}">
                <a16:creationId xmlns:a16="http://schemas.microsoft.com/office/drawing/2014/main" id="{EA5080E9-4386-4BF4-BBD1-8311AAB3EF1E}"/>
              </a:ext>
            </a:extLst>
          </p:cNvPr>
          <p:cNvGrpSpPr/>
          <p:nvPr/>
        </p:nvGrpSpPr>
        <p:grpSpPr>
          <a:xfrm>
            <a:off x="711523" y="990993"/>
            <a:ext cx="10880402" cy="5330571"/>
            <a:chOff x="1216968" y="1049756"/>
            <a:chExt cx="7977354" cy="5330571"/>
          </a:xfrm>
        </p:grpSpPr>
        <p:sp>
          <p:nvSpPr>
            <p:cNvPr id="86" name="Rounded Rectangle 44">
              <a:extLst>
                <a:ext uri="{FF2B5EF4-FFF2-40B4-BE49-F238E27FC236}">
                  <a16:creationId xmlns:a16="http://schemas.microsoft.com/office/drawing/2014/main" id="{0B5DA07A-C5CB-458C-B1B4-1D7CBA4EB7D9}"/>
                </a:ext>
              </a:extLst>
            </p:cNvPr>
            <p:cNvSpPr/>
            <p:nvPr/>
          </p:nvSpPr>
          <p:spPr>
            <a:xfrm>
              <a:off x="4097288"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7F7F7F">
                    <a:lumMod val="50000"/>
                  </a:srgbClr>
                </a:solidFill>
                <a:effectLst/>
                <a:uLnTx/>
                <a:uFillTx/>
                <a:cs typeface="+mn-ea"/>
                <a:sym typeface="+mn-lt"/>
              </a:endParaRPr>
            </a:p>
          </p:txBody>
        </p:sp>
        <p:sp>
          <p:nvSpPr>
            <p:cNvPr id="87" name="Rounded Rectangle 45">
              <a:extLst>
                <a:ext uri="{FF2B5EF4-FFF2-40B4-BE49-F238E27FC236}">
                  <a16:creationId xmlns:a16="http://schemas.microsoft.com/office/drawing/2014/main" id="{D67D5259-4375-4BC4-8E49-1654F1449E3A}"/>
                </a:ext>
              </a:extLst>
            </p:cNvPr>
            <p:cNvSpPr/>
            <p:nvPr/>
          </p:nvSpPr>
          <p:spPr>
            <a:xfrm>
              <a:off x="6890066" y="2273892"/>
              <a:ext cx="2304256" cy="3672408"/>
            </a:xfrm>
            <a:prstGeom prst="roundRect">
              <a:avLst>
                <a:gd name="adj" fmla="val 6045"/>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88" name="Rounded Rectangle 3">
              <a:extLst>
                <a:ext uri="{FF2B5EF4-FFF2-40B4-BE49-F238E27FC236}">
                  <a16:creationId xmlns:a16="http://schemas.microsoft.com/office/drawing/2014/main" id="{1B489D7E-30AD-49FF-A14F-CFAE4B34D786}"/>
                </a:ext>
              </a:extLst>
            </p:cNvPr>
            <p:cNvSpPr/>
            <p:nvPr/>
          </p:nvSpPr>
          <p:spPr>
            <a:xfrm>
              <a:off x="1216968" y="2273892"/>
              <a:ext cx="2304256" cy="3672408"/>
            </a:xfrm>
            <a:prstGeom prst="roundRect">
              <a:avLst>
                <a:gd name="adj" fmla="val 7430"/>
              </a:avLst>
            </a:prstGeom>
            <a:solidFill>
              <a:sysClr val="window" lastClr="FFFFFF">
                <a:lumMod val="85000"/>
                <a:alpha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7F7F7F">
                    <a:lumMod val="50000"/>
                  </a:srgbClr>
                </a:solidFill>
                <a:effectLst/>
                <a:uLnTx/>
                <a:uFillTx/>
                <a:cs typeface="+mn-ea"/>
                <a:sym typeface="+mn-lt"/>
              </a:endParaRPr>
            </a:p>
          </p:txBody>
        </p:sp>
        <p:sp>
          <p:nvSpPr>
            <p:cNvPr id="89" name="Rounded Rectangle 2">
              <a:extLst>
                <a:ext uri="{FF2B5EF4-FFF2-40B4-BE49-F238E27FC236}">
                  <a16:creationId xmlns:a16="http://schemas.microsoft.com/office/drawing/2014/main" id="{3889C086-25E9-4E18-AB6A-C7EED0858146}"/>
                </a:ext>
              </a:extLst>
            </p:cNvPr>
            <p:cNvSpPr/>
            <p:nvPr/>
          </p:nvSpPr>
          <p:spPr>
            <a:xfrm>
              <a:off x="4205300" y="1049756"/>
              <a:ext cx="2088232" cy="504056"/>
            </a:xfrm>
            <a:prstGeom prst="roundRect">
              <a:avLst/>
            </a:prstGeom>
            <a:solidFill>
              <a:srgbClr val="F86B1D"/>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生产排程</a:t>
              </a:r>
            </a:p>
          </p:txBody>
        </p:sp>
        <p:sp>
          <p:nvSpPr>
            <p:cNvPr id="90" name="Rounded Rectangle 4">
              <a:extLst>
                <a:ext uri="{FF2B5EF4-FFF2-40B4-BE49-F238E27FC236}">
                  <a16:creationId xmlns:a16="http://schemas.microsoft.com/office/drawing/2014/main" id="{B7C1EFC5-D134-4640-A0E5-EBE3F67CE639}"/>
                </a:ext>
              </a:extLst>
            </p:cNvPr>
            <p:cNvSpPr/>
            <p:nvPr/>
          </p:nvSpPr>
          <p:spPr>
            <a:xfrm>
              <a:off x="1216968" y="1813940"/>
              <a:ext cx="2304256" cy="432048"/>
            </a:xfrm>
            <a:prstGeom prst="roundRect">
              <a:avLst/>
            </a:prstGeom>
            <a:solidFill>
              <a:srgbClr val="15559A"/>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产品与人力</a:t>
              </a:r>
            </a:p>
          </p:txBody>
        </p:sp>
        <p:sp>
          <p:nvSpPr>
            <p:cNvPr id="91" name="Rounded Rectangle 5">
              <a:extLst>
                <a:ext uri="{FF2B5EF4-FFF2-40B4-BE49-F238E27FC236}">
                  <a16:creationId xmlns:a16="http://schemas.microsoft.com/office/drawing/2014/main" id="{1D39B9FA-6D35-43DE-9DD8-883400D1423E}"/>
                </a:ext>
              </a:extLst>
            </p:cNvPr>
            <p:cNvSpPr/>
            <p:nvPr/>
          </p:nvSpPr>
          <p:spPr>
            <a:xfrm>
              <a:off x="4081637" y="1813940"/>
              <a:ext cx="2335553" cy="432048"/>
            </a:xfrm>
            <a:prstGeom prst="roundRect">
              <a:avLst/>
            </a:prstGeom>
            <a:solidFill>
              <a:srgbClr val="C04851"/>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设备</a:t>
              </a:r>
            </a:p>
          </p:txBody>
        </p:sp>
        <p:sp>
          <p:nvSpPr>
            <p:cNvPr id="92" name="Rounded Rectangle 6">
              <a:extLst>
                <a:ext uri="{FF2B5EF4-FFF2-40B4-BE49-F238E27FC236}">
                  <a16:creationId xmlns:a16="http://schemas.microsoft.com/office/drawing/2014/main" id="{61FDA415-EF0D-4A23-B3D1-4B35837A8260}"/>
                </a:ext>
              </a:extLst>
            </p:cNvPr>
            <p:cNvSpPr/>
            <p:nvPr/>
          </p:nvSpPr>
          <p:spPr>
            <a:xfrm>
              <a:off x="6890066" y="1813940"/>
              <a:ext cx="2304256" cy="432048"/>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outerShdw>
                  </a:effectLst>
                  <a:uLnTx/>
                  <a:uFillTx/>
                  <a:cs typeface="+mn-ea"/>
                  <a:sym typeface="+mn-lt"/>
                </a:rPr>
                <a:t>物料</a:t>
              </a:r>
            </a:p>
          </p:txBody>
        </p:sp>
        <p:sp>
          <p:nvSpPr>
            <p:cNvPr id="93" name="Rounded Rectangle 7">
              <a:extLst>
                <a:ext uri="{FF2B5EF4-FFF2-40B4-BE49-F238E27FC236}">
                  <a16:creationId xmlns:a16="http://schemas.microsoft.com/office/drawing/2014/main" id="{E6316A28-B4CF-4A50-A1A8-EC9537678324}"/>
                </a:ext>
              </a:extLst>
            </p:cNvPr>
            <p:cNvSpPr/>
            <p:nvPr/>
          </p:nvSpPr>
          <p:spPr>
            <a:xfrm>
              <a:off x="1691615" y="4799505"/>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人力约束</a:t>
              </a:r>
            </a:p>
          </p:txBody>
        </p:sp>
        <p:sp>
          <p:nvSpPr>
            <p:cNvPr id="94" name="Rounded Rectangle 8">
              <a:extLst>
                <a:ext uri="{FF2B5EF4-FFF2-40B4-BE49-F238E27FC236}">
                  <a16:creationId xmlns:a16="http://schemas.microsoft.com/office/drawing/2014/main" id="{826A8D70-A2B8-4429-8556-975178ED9343}"/>
                </a:ext>
              </a:extLst>
            </p:cNvPr>
            <p:cNvSpPr/>
            <p:nvPr/>
          </p:nvSpPr>
          <p:spPr>
            <a:xfrm>
              <a:off x="1505000" y="5231553"/>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员工分组</a:t>
              </a:r>
            </a:p>
          </p:txBody>
        </p:sp>
        <p:sp>
          <p:nvSpPr>
            <p:cNvPr id="95" name="Rounded Rectangle 11">
              <a:extLst>
                <a:ext uri="{FF2B5EF4-FFF2-40B4-BE49-F238E27FC236}">
                  <a16:creationId xmlns:a16="http://schemas.microsoft.com/office/drawing/2014/main" id="{ACB5D912-8500-4FA6-90FC-232E5FC8D96B}"/>
                </a:ext>
              </a:extLst>
            </p:cNvPr>
            <p:cNvSpPr/>
            <p:nvPr/>
          </p:nvSpPr>
          <p:spPr>
            <a:xfrm>
              <a:off x="1505000"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权限设定</a:t>
              </a:r>
            </a:p>
          </p:txBody>
        </p:sp>
        <p:sp>
          <p:nvSpPr>
            <p:cNvPr id="96" name="Rounded Rectangle 12">
              <a:extLst>
                <a:ext uri="{FF2B5EF4-FFF2-40B4-BE49-F238E27FC236}">
                  <a16:creationId xmlns:a16="http://schemas.microsoft.com/office/drawing/2014/main" id="{A63F9923-5BDE-4331-8DA6-4C8851756453}"/>
                </a:ext>
              </a:extLst>
            </p:cNvPr>
            <p:cNvSpPr/>
            <p:nvPr/>
          </p:nvSpPr>
          <p:spPr>
            <a:xfrm>
              <a:off x="2441104" y="5248321"/>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技能等级</a:t>
              </a:r>
            </a:p>
          </p:txBody>
        </p:sp>
        <p:sp>
          <p:nvSpPr>
            <p:cNvPr id="97" name="Rounded Rectangle 13">
              <a:extLst>
                <a:ext uri="{FF2B5EF4-FFF2-40B4-BE49-F238E27FC236}">
                  <a16:creationId xmlns:a16="http://schemas.microsoft.com/office/drawing/2014/main" id="{5D994CE2-A8C8-4350-8F43-F3F0C37F3DD3}"/>
                </a:ext>
              </a:extLst>
            </p:cNvPr>
            <p:cNvSpPr/>
            <p:nvPr/>
          </p:nvSpPr>
          <p:spPr>
            <a:xfrm>
              <a:off x="2441104" y="551958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工作日历</a:t>
              </a:r>
            </a:p>
          </p:txBody>
        </p:sp>
        <p:sp>
          <p:nvSpPr>
            <p:cNvPr id="98" name="Rounded Rectangle 19">
              <a:extLst>
                <a:ext uri="{FF2B5EF4-FFF2-40B4-BE49-F238E27FC236}">
                  <a16:creationId xmlns:a16="http://schemas.microsoft.com/office/drawing/2014/main" id="{D9E314D0-8DF9-41A9-BD5A-FD1BCFF3706C}"/>
                </a:ext>
              </a:extLst>
            </p:cNvPr>
            <p:cNvSpPr/>
            <p:nvPr/>
          </p:nvSpPr>
          <p:spPr>
            <a:xfrm>
              <a:off x="1691615" y="3642044"/>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工序设定</a:t>
              </a:r>
            </a:p>
          </p:txBody>
        </p:sp>
        <p:sp>
          <p:nvSpPr>
            <p:cNvPr id="99" name="Rounded Rectangle 20">
              <a:extLst>
                <a:ext uri="{FF2B5EF4-FFF2-40B4-BE49-F238E27FC236}">
                  <a16:creationId xmlns:a16="http://schemas.microsoft.com/office/drawing/2014/main" id="{ABE72054-DA97-468E-820D-C3CB03D8ED6C}"/>
                </a:ext>
              </a:extLst>
            </p:cNvPr>
            <p:cNvSpPr/>
            <p:nvPr/>
          </p:nvSpPr>
          <p:spPr>
            <a:xfrm>
              <a:off x="1505000" y="4074092"/>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生产节拍</a:t>
              </a:r>
            </a:p>
          </p:txBody>
        </p:sp>
        <p:sp>
          <p:nvSpPr>
            <p:cNvPr id="100" name="Rounded Rectangle 21">
              <a:extLst>
                <a:ext uri="{FF2B5EF4-FFF2-40B4-BE49-F238E27FC236}">
                  <a16:creationId xmlns:a16="http://schemas.microsoft.com/office/drawing/2014/main" id="{A6D47DDC-A38A-4307-84F3-43473B2368CE}"/>
                </a:ext>
              </a:extLst>
            </p:cNvPr>
            <p:cNvSpPr/>
            <p:nvPr/>
          </p:nvSpPr>
          <p:spPr>
            <a:xfrm>
              <a:off x="1505000" y="4362124"/>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提前量</a:t>
              </a:r>
            </a:p>
          </p:txBody>
        </p:sp>
        <p:sp>
          <p:nvSpPr>
            <p:cNvPr id="101" name="Rounded Rectangle 22">
              <a:extLst>
                <a:ext uri="{FF2B5EF4-FFF2-40B4-BE49-F238E27FC236}">
                  <a16:creationId xmlns:a16="http://schemas.microsoft.com/office/drawing/2014/main" id="{82DAB720-3FC1-47F9-9DA1-C04BCE9000EF}"/>
                </a:ext>
              </a:extLst>
            </p:cNvPr>
            <p:cNvSpPr/>
            <p:nvPr/>
          </p:nvSpPr>
          <p:spPr>
            <a:xfrm>
              <a:off x="2441104" y="4079425"/>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工位匹配</a:t>
              </a:r>
            </a:p>
          </p:txBody>
        </p:sp>
        <p:sp>
          <p:nvSpPr>
            <p:cNvPr id="102" name="Rounded Rectangle 23">
              <a:extLst>
                <a:ext uri="{FF2B5EF4-FFF2-40B4-BE49-F238E27FC236}">
                  <a16:creationId xmlns:a16="http://schemas.microsoft.com/office/drawing/2014/main" id="{6039BED6-D957-4EA9-B749-53961E2908F7}"/>
                </a:ext>
              </a:extLst>
            </p:cNvPr>
            <p:cNvSpPr/>
            <p:nvPr/>
          </p:nvSpPr>
          <p:spPr>
            <a:xfrm>
              <a:off x="2441104" y="4350689"/>
              <a:ext cx="792088"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滞后量</a:t>
              </a:r>
            </a:p>
          </p:txBody>
        </p:sp>
        <p:sp>
          <p:nvSpPr>
            <p:cNvPr id="103" name="Rounded Rectangle 24">
              <a:extLst>
                <a:ext uri="{FF2B5EF4-FFF2-40B4-BE49-F238E27FC236}">
                  <a16:creationId xmlns:a16="http://schemas.microsoft.com/office/drawing/2014/main" id="{7D6B47B6-17C2-4CFF-B6B6-1043DC52ACC1}"/>
                </a:ext>
              </a:extLst>
            </p:cNvPr>
            <p:cNvSpPr/>
            <p:nvPr/>
          </p:nvSpPr>
          <p:spPr>
            <a:xfrm>
              <a:off x="4559546" y="3642044"/>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设备状态监控</a:t>
              </a:r>
            </a:p>
          </p:txBody>
        </p:sp>
        <p:sp>
          <p:nvSpPr>
            <p:cNvPr id="104" name="Rounded Rectangle 25">
              <a:extLst>
                <a:ext uri="{FF2B5EF4-FFF2-40B4-BE49-F238E27FC236}">
                  <a16:creationId xmlns:a16="http://schemas.microsoft.com/office/drawing/2014/main" id="{17DF5487-DC47-4DC5-881D-3DF34FC667A3}"/>
                </a:ext>
              </a:extLst>
            </p:cNvPr>
            <p:cNvSpPr/>
            <p:nvPr/>
          </p:nvSpPr>
          <p:spPr>
            <a:xfrm>
              <a:off x="4264870" y="4041326"/>
              <a:ext cx="1972791" cy="28800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指定设备与工位的关联关系</a:t>
              </a:r>
            </a:p>
          </p:txBody>
        </p:sp>
        <p:sp>
          <p:nvSpPr>
            <p:cNvPr id="105" name="Rounded Rectangle 29">
              <a:extLst>
                <a:ext uri="{FF2B5EF4-FFF2-40B4-BE49-F238E27FC236}">
                  <a16:creationId xmlns:a16="http://schemas.microsoft.com/office/drawing/2014/main" id="{E190D38D-DB2C-4CF5-ABA1-97FCF7CD64F2}"/>
                </a:ext>
              </a:extLst>
            </p:cNvPr>
            <p:cNvSpPr/>
            <p:nvPr/>
          </p:nvSpPr>
          <p:spPr>
            <a:xfrm>
              <a:off x="4264870" y="4362124"/>
              <a:ext cx="1972791" cy="288031"/>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通过工位状态判断其设备是否在生产</a:t>
              </a:r>
            </a:p>
          </p:txBody>
        </p:sp>
        <p:sp>
          <p:nvSpPr>
            <p:cNvPr id="106" name="Rounded Rectangle 31">
              <a:extLst>
                <a:ext uri="{FF2B5EF4-FFF2-40B4-BE49-F238E27FC236}">
                  <a16:creationId xmlns:a16="http://schemas.microsoft.com/office/drawing/2014/main" id="{9985ABBA-7A1D-45C2-BCA3-FC31F93986E7}"/>
                </a:ext>
              </a:extLst>
            </p:cNvPr>
            <p:cNvSpPr/>
            <p:nvPr/>
          </p:nvSpPr>
          <p:spPr>
            <a:xfrm>
              <a:off x="4559546" y="4799505"/>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设备状态预测</a:t>
              </a:r>
            </a:p>
          </p:txBody>
        </p:sp>
        <p:sp>
          <p:nvSpPr>
            <p:cNvPr id="107" name="Rounded Rectangle 32">
              <a:extLst>
                <a:ext uri="{FF2B5EF4-FFF2-40B4-BE49-F238E27FC236}">
                  <a16:creationId xmlns:a16="http://schemas.microsoft.com/office/drawing/2014/main" id="{4DEF9D84-FA7C-4575-8985-23FB5EA3B591}"/>
                </a:ext>
              </a:extLst>
            </p:cNvPr>
            <p:cNvSpPr/>
            <p:nvPr/>
          </p:nvSpPr>
          <p:spPr>
            <a:xfrm>
              <a:off x="4264870" y="5231553"/>
              <a:ext cx="1972791"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根据保养计划预测设备状态</a:t>
              </a:r>
            </a:p>
          </p:txBody>
        </p:sp>
        <p:sp>
          <p:nvSpPr>
            <p:cNvPr id="108" name="Rounded Rectangle 33">
              <a:extLst>
                <a:ext uri="{FF2B5EF4-FFF2-40B4-BE49-F238E27FC236}">
                  <a16:creationId xmlns:a16="http://schemas.microsoft.com/office/drawing/2014/main" id="{CF1D6CD6-49AE-42E7-B9C5-F821FB52E353}"/>
                </a:ext>
              </a:extLst>
            </p:cNvPr>
            <p:cNvSpPr/>
            <p:nvPr/>
          </p:nvSpPr>
          <p:spPr>
            <a:xfrm>
              <a:off x="4264872" y="5519586"/>
              <a:ext cx="1972790" cy="210692"/>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通过已排程计划预测设备状态</a:t>
              </a:r>
            </a:p>
          </p:txBody>
        </p:sp>
        <p:sp>
          <p:nvSpPr>
            <p:cNvPr id="109" name="Rounded Rectangle 34">
              <a:extLst>
                <a:ext uri="{FF2B5EF4-FFF2-40B4-BE49-F238E27FC236}">
                  <a16:creationId xmlns:a16="http://schemas.microsoft.com/office/drawing/2014/main" id="{E6E4C091-062F-4633-87DB-7B75429C25DC}"/>
                </a:ext>
              </a:extLst>
            </p:cNvPr>
            <p:cNvSpPr/>
            <p:nvPr/>
          </p:nvSpPr>
          <p:spPr>
            <a:xfrm>
              <a:off x="7408849" y="2489916"/>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物料信息录入</a:t>
              </a:r>
            </a:p>
          </p:txBody>
        </p:sp>
        <p:sp>
          <p:nvSpPr>
            <p:cNvPr id="110" name="Rounded Rectangle 35">
              <a:extLst>
                <a:ext uri="{FF2B5EF4-FFF2-40B4-BE49-F238E27FC236}">
                  <a16:creationId xmlns:a16="http://schemas.microsoft.com/office/drawing/2014/main" id="{C8D05C5C-D1E6-4311-BA21-228ADE5B1E24}"/>
                </a:ext>
              </a:extLst>
            </p:cNvPr>
            <p:cNvSpPr/>
            <p:nvPr/>
          </p:nvSpPr>
          <p:spPr>
            <a:xfrm>
              <a:off x="7152667" y="2921964"/>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将物料信息导入到系统中</a:t>
              </a:r>
            </a:p>
          </p:txBody>
        </p:sp>
        <p:sp>
          <p:nvSpPr>
            <p:cNvPr id="111" name="Rounded Rectangle 36">
              <a:extLst>
                <a:ext uri="{FF2B5EF4-FFF2-40B4-BE49-F238E27FC236}">
                  <a16:creationId xmlns:a16="http://schemas.microsoft.com/office/drawing/2014/main" id="{F319D682-67C2-4E64-BF56-FBAD4BD67ABB}"/>
                </a:ext>
              </a:extLst>
            </p:cNvPr>
            <p:cNvSpPr/>
            <p:nvPr/>
          </p:nvSpPr>
          <p:spPr>
            <a:xfrm>
              <a:off x="7088088" y="3209996"/>
              <a:ext cx="190821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设定物料追溯站点及消耗数量</a:t>
              </a:r>
            </a:p>
          </p:txBody>
        </p:sp>
        <p:sp>
          <p:nvSpPr>
            <p:cNvPr id="112" name="Rounded Rectangle 37">
              <a:extLst>
                <a:ext uri="{FF2B5EF4-FFF2-40B4-BE49-F238E27FC236}">
                  <a16:creationId xmlns:a16="http://schemas.microsoft.com/office/drawing/2014/main" id="{D5CCD4DE-B49D-4A0B-B8BB-34B2E791699D}"/>
                </a:ext>
              </a:extLst>
            </p:cNvPr>
            <p:cNvSpPr/>
            <p:nvPr/>
          </p:nvSpPr>
          <p:spPr>
            <a:xfrm>
              <a:off x="7408849" y="373446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物料库存计算</a:t>
              </a:r>
            </a:p>
          </p:txBody>
        </p:sp>
        <p:sp>
          <p:nvSpPr>
            <p:cNvPr id="113" name="Rounded Rectangle 38">
              <a:extLst>
                <a:ext uri="{FF2B5EF4-FFF2-40B4-BE49-F238E27FC236}">
                  <a16:creationId xmlns:a16="http://schemas.microsoft.com/office/drawing/2014/main" id="{7C6C8C5F-45C3-4829-B7DF-E2D1ED155091}"/>
                </a:ext>
              </a:extLst>
            </p:cNvPr>
            <p:cNvSpPr/>
            <p:nvPr/>
          </p:nvSpPr>
          <p:spPr>
            <a:xfrm>
              <a:off x="7152667" y="4166508"/>
              <a:ext cx="1728192" cy="282699"/>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计算物料数量是否满足排程</a:t>
              </a:r>
            </a:p>
          </p:txBody>
        </p:sp>
        <p:sp>
          <p:nvSpPr>
            <p:cNvPr id="114" name="Rounded Rectangle 40">
              <a:extLst>
                <a:ext uri="{FF2B5EF4-FFF2-40B4-BE49-F238E27FC236}">
                  <a16:creationId xmlns:a16="http://schemas.microsoft.com/office/drawing/2014/main" id="{F9548391-FAA2-46C5-82BF-BA8410A01C0C}"/>
                </a:ext>
              </a:extLst>
            </p:cNvPr>
            <p:cNvSpPr/>
            <p:nvPr/>
          </p:nvSpPr>
          <p:spPr>
            <a:xfrm>
              <a:off x="7408849" y="4763501"/>
              <a:ext cx="1266359" cy="360040"/>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物料消耗</a:t>
              </a:r>
            </a:p>
          </p:txBody>
        </p:sp>
        <p:sp>
          <p:nvSpPr>
            <p:cNvPr id="115" name="Rounded Rectangle 41">
              <a:extLst>
                <a:ext uri="{FF2B5EF4-FFF2-40B4-BE49-F238E27FC236}">
                  <a16:creationId xmlns:a16="http://schemas.microsoft.com/office/drawing/2014/main" id="{0D8FFDDC-91ED-4473-9B8E-C163A82FDE3D}"/>
                </a:ext>
              </a:extLst>
            </p:cNvPr>
            <p:cNvSpPr/>
            <p:nvPr/>
          </p:nvSpPr>
          <p:spPr>
            <a:xfrm>
              <a:off x="7152667" y="5195549"/>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提示库房备料到具体工位</a:t>
              </a:r>
            </a:p>
          </p:txBody>
        </p:sp>
        <p:sp>
          <p:nvSpPr>
            <p:cNvPr id="116" name="Rounded Rectangle 42">
              <a:extLst>
                <a:ext uri="{FF2B5EF4-FFF2-40B4-BE49-F238E27FC236}">
                  <a16:creationId xmlns:a16="http://schemas.microsoft.com/office/drawing/2014/main" id="{1C0F2D62-7D13-4BF4-B0C4-3AE2C55FBB90}"/>
                </a:ext>
              </a:extLst>
            </p:cNvPr>
            <p:cNvSpPr/>
            <p:nvPr/>
          </p:nvSpPr>
          <p:spPr>
            <a:xfrm>
              <a:off x="7152667" y="5519585"/>
              <a:ext cx="1728192" cy="216024"/>
            </a:xfrm>
            <a:prstGeom prst="roundRect">
              <a:avLst/>
            </a:prstGeom>
            <a:solidFill>
              <a:srgbClr val="12AA9C"/>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消耗物料时，扣减数量</a:t>
              </a:r>
            </a:p>
          </p:txBody>
        </p:sp>
        <p:sp>
          <p:nvSpPr>
            <p:cNvPr id="117" name="Rounded Rectangle 39">
              <a:extLst>
                <a:ext uri="{FF2B5EF4-FFF2-40B4-BE49-F238E27FC236}">
                  <a16:creationId xmlns:a16="http://schemas.microsoft.com/office/drawing/2014/main" id="{7925F80A-B889-46FC-96AE-4E1442EAD006}"/>
                </a:ext>
              </a:extLst>
            </p:cNvPr>
            <p:cNvSpPr/>
            <p:nvPr/>
          </p:nvSpPr>
          <p:spPr>
            <a:xfrm>
              <a:off x="4559545" y="2489916"/>
              <a:ext cx="1443276" cy="360040"/>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设备基础信息</a:t>
              </a:r>
            </a:p>
          </p:txBody>
        </p:sp>
        <p:sp>
          <p:nvSpPr>
            <p:cNvPr id="118" name="Rounded Rectangle 43">
              <a:extLst>
                <a:ext uri="{FF2B5EF4-FFF2-40B4-BE49-F238E27FC236}">
                  <a16:creationId xmlns:a16="http://schemas.microsoft.com/office/drawing/2014/main" id="{F357141B-202A-4E31-8D30-2A517997AC8C}"/>
                </a:ext>
              </a:extLst>
            </p:cNvPr>
            <p:cNvSpPr/>
            <p:nvPr/>
          </p:nvSpPr>
          <p:spPr>
            <a:xfrm>
              <a:off x="4264870" y="2921964"/>
              <a:ext cx="856669" cy="216024"/>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工位指定</a:t>
              </a:r>
            </a:p>
          </p:txBody>
        </p:sp>
        <p:sp>
          <p:nvSpPr>
            <p:cNvPr id="119" name="Rounded Rectangle 46">
              <a:extLst>
                <a:ext uri="{FF2B5EF4-FFF2-40B4-BE49-F238E27FC236}">
                  <a16:creationId xmlns:a16="http://schemas.microsoft.com/office/drawing/2014/main" id="{AD24AE45-A111-45A2-A13C-67B198EDDFD7}"/>
                </a:ext>
              </a:extLst>
            </p:cNvPr>
            <p:cNvSpPr/>
            <p:nvPr/>
          </p:nvSpPr>
          <p:spPr>
            <a:xfrm>
              <a:off x="4264870" y="3231659"/>
              <a:ext cx="856669"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设备能力</a:t>
              </a:r>
            </a:p>
          </p:txBody>
        </p:sp>
        <p:sp>
          <p:nvSpPr>
            <p:cNvPr id="120" name="Rounded Rectangle 47">
              <a:extLst>
                <a:ext uri="{FF2B5EF4-FFF2-40B4-BE49-F238E27FC236}">
                  <a16:creationId xmlns:a16="http://schemas.microsoft.com/office/drawing/2014/main" id="{8D8FDAFD-704A-418F-9190-49A7CF2335D1}"/>
                </a:ext>
              </a:extLst>
            </p:cNvPr>
            <p:cNvSpPr/>
            <p:nvPr/>
          </p:nvSpPr>
          <p:spPr>
            <a:xfrm>
              <a:off x="5265554" y="2971101"/>
              <a:ext cx="972107" cy="17221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保养计划</a:t>
              </a:r>
            </a:p>
          </p:txBody>
        </p:sp>
        <p:sp>
          <p:nvSpPr>
            <p:cNvPr id="121" name="Rounded Rectangle 48">
              <a:extLst>
                <a:ext uri="{FF2B5EF4-FFF2-40B4-BE49-F238E27FC236}">
                  <a16:creationId xmlns:a16="http://schemas.microsoft.com/office/drawing/2014/main" id="{44C739E4-ADF4-4A5D-8CA7-885591ECFD16}"/>
                </a:ext>
              </a:extLst>
            </p:cNvPr>
            <p:cNvSpPr/>
            <p:nvPr/>
          </p:nvSpPr>
          <p:spPr>
            <a:xfrm>
              <a:off x="5265554" y="3209995"/>
              <a:ext cx="972107" cy="204589"/>
            </a:xfrm>
            <a:prstGeom prst="roundRect">
              <a:avLst/>
            </a:prstGeom>
            <a:solidFill>
              <a:srgbClr val="C04851">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文件绑定</a:t>
              </a:r>
            </a:p>
          </p:txBody>
        </p:sp>
        <p:sp>
          <p:nvSpPr>
            <p:cNvPr id="122" name="Rounded Rectangle 49">
              <a:extLst>
                <a:ext uri="{FF2B5EF4-FFF2-40B4-BE49-F238E27FC236}">
                  <a16:creationId xmlns:a16="http://schemas.microsoft.com/office/drawing/2014/main" id="{54F8DE52-11F2-49E2-9A62-0EFCDE6521AD}"/>
                </a:ext>
              </a:extLst>
            </p:cNvPr>
            <p:cNvSpPr/>
            <p:nvPr/>
          </p:nvSpPr>
          <p:spPr>
            <a:xfrm>
              <a:off x="1691615" y="2489916"/>
              <a:ext cx="1396719" cy="360040"/>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cs typeface="+mn-ea"/>
                  <a:sym typeface="+mn-lt"/>
                </a:rPr>
                <a:t>工艺路线</a:t>
              </a:r>
            </a:p>
          </p:txBody>
        </p:sp>
        <p:sp>
          <p:nvSpPr>
            <p:cNvPr id="123" name="Rounded Rectangle 50">
              <a:extLst>
                <a:ext uri="{FF2B5EF4-FFF2-40B4-BE49-F238E27FC236}">
                  <a16:creationId xmlns:a16="http://schemas.microsoft.com/office/drawing/2014/main" id="{EB19B89A-89F1-4774-9060-0BA821BE4E4E}"/>
                </a:ext>
              </a:extLst>
            </p:cNvPr>
            <p:cNvSpPr/>
            <p:nvPr/>
          </p:nvSpPr>
          <p:spPr>
            <a:xfrm>
              <a:off x="1505000" y="2921964"/>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工艺路线绘制</a:t>
              </a:r>
            </a:p>
          </p:txBody>
        </p:sp>
        <p:sp>
          <p:nvSpPr>
            <p:cNvPr id="124" name="Rounded Rectangle 51">
              <a:extLst>
                <a:ext uri="{FF2B5EF4-FFF2-40B4-BE49-F238E27FC236}">
                  <a16:creationId xmlns:a16="http://schemas.microsoft.com/office/drawing/2014/main" id="{17EE16D5-856D-4731-9BE5-BCA1097DA9D6}"/>
                </a:ext>
              </a:extLst>
            </p:cNvPr>
            <p:cNvSpPr/>
            <p:nvPr/>
          </p:nvSpPr>
          <p:spPr>
            <a:xfrm>
              <a:off x="1505000" y="3198561"/>
              <a:ext cx="1728192" cy="216024"/>
            </a:xfrm>
            <a:prstGeom prst="roundRect">
              <a:avLst/>
            </a:prstGeom>
            <a:solidFill>
              <a:srgbClr val="15559A">
                <a:alpha val="6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cs typeface="+mn-ea"/>
                  <a:sym typeface="+mn-lt"/>
                </a:rPr>
                <a:t>工艺路线指定到产品</a:t>
              </a:r>
            </a:p>
          </p:txBody>
        </p:sp>
        <p:sp>
          <p:nvSpPr>
            <p:cNvPr id="125" name="TextBox 1">
              <a:extLst>
                <a:ext uri="{FF2B5EF4-FFF2-40B4-BE49-F238E27FC236}">
                  <a16:creationId xmlns:a16="http://schemas.microsoft.com/office/drawing/2014/main" id="{6924C609-4DF8-4A77-97E4-F13300A51546}"/>
                </a:ext>
              </a:extLst>
            </p:cNvPr>
            <p:cNvSpPr txBox="1"/>
            <p:nvPr/>
          </p:nvSpPr>
          <p:spPr>
            <a:xfrm>
              <a:off x="4081638" y="6010995"/>
              <a:ext cx="23355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cs typeface="+mn-ea"/>
                  <a:sym typeface="+mn-lt"/>
                </a:rPr>
                <a:t>注：视具体情况考虑排程约束</a:t>
              </a:r>
              <a:endParaRPr kumimoji="0" lang="en-US" sz="1800" b="0" i="0" u="none" strike="noStrike" kern="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4000697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9">
            <a:extLst>
              <a:ext uri="{FF2B5EF4-FFF2-40B4-BE49-F238E27FC236}">
                <a16:creationId xmlns:a16="http://schemas.microsoft.com/office/drawing/2014/main" id="{1E56B0DF-ABF7-49B0-ACD2-1F3CB2FBA1F8}"/>
              </a:ext>
            </a:extLst>
          </p:cNvPr>
          <p:cNvSpPr/>
          <p:nvPr/>
        </p:nvSpPr>
        <p:spPr>
          <a:xfrm>
            <a:off x="335361" y="848412"/>
            <a:ext cx="11582399" cy="5590488"/>
          </a:xfrm>
          <a:prstGeom prst="roundRect">
            <a:avLst>
              <a:gd name="adj" fmla="val 351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Rectangle 2">
            <a:extLst>
              <a:ext uri="{FF2B5EF4-FFF2-40B4-BE49-F238E27FC236}">
                <a16:creationId xmlns:a16="http://schemas.microsoft.com/office/drawing/2014/main" id="{A633079B-37D6-4A6B-B074-15CA22AB68CF}"/>
              </a:ext>
            </a:extLst>
          </p:cNvPr>
          <p:cNvSpPr txBox="1">
            <a:spLocks noChangeArrowheads="1"/>
          </p:cNvSpPr>
          <p:nvPr/>
        </p:nvSpPr>
        <p:spPr bwMode="auto">
          <a:xfrm>
            <a:off x="588151" y="184053"/>
            <a:ext cx="11268886" cy="635520"/>
          </a:xfrm>
          <a:prstGeom prst="rect">
            <a:avLst/>
          </a:prstGeom>
          <a:noFill/>
          <a:ln/>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r>
              <a:rPr lang="zh-CN" altLang="en-US" b="0" dirty="0">
                <a:latin typeface="+mn-lt"/>
                <a:ea typeface="+mn-ea"/>
                <a:cs typeface="+mn-ea"/>
                <a:sym typeface="+mn-lt"/>
              </a:rPr>
              <a:t>生产工单</a:t>
            </a:r>
          </a:p>
        </p:txBody>
      </p:sp>
      <p:pic>
        <p:nvPicPr>
          <p:cNvPr id="2355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3771" y="1053966"/>
            <a:ext cx="9807133" cy="4888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2518811" y="973422"/>
            <a:ext cx="7041503" cy="5350376"/>
            <a:chOff x="2518811" y="973422"/>
            <a:chExt cx="7041503" cy="5350376"/>
          </a:xfrm>
        </p:grpSpPr>
        <p:pic>
          <p:nvPicPr>
            <p:cNvPr id="2355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8811" y="973422"/>
              <a:ext cx="7041503" cy="535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49334" y="3763478"/>
              <a:ext cx="1204176" cy="646331"/>
            </a:xfrm>
            <a:prstGeom prst="rect">
              <a:avLst/>
            </a:prstGeom>
            <a:noFill/>
          </p:spPr>
          <p:txBody>
            <a:bodyPr wrap="none" rtlCol="0">
              <a:spAutoFit/>
            </a:bodyPr>
            <a:lstStyle/>
            <a:p>
              <a:r>
                <a:rPr lang="zh-CN" altLang="en-US" dirty="0">
                  <a:solidFill>
                    <a:srgbClr val="FF0000"/>
                  </a:solidFill>
                  <a:cs typeface="+mn-ea"/>
                  <a:sym typeface="+mn-lt"/>
                </a:rPr>
                <a:t>工单</a:t>
              </a:r>
              <a:r>
                <a:rPr lang="en-US" altLang="zh-CN" dirty="0">
                  <a:solidFill>
                    <a:srgbClr val="FF0000"/>
                  </a:solidFill>
                  <a:cs typeface="+mn-ea"/>
                  <a:sym typeface="+mn-lt"/>
                </a:rPr>
                <a:t>BOM</a:t>
              </a:r>
            </a:p>
            <a:p>
              <a:r>
                <a:rPr lang="zh-CN" altLang="en-US" dirty="0">
                  <a:solidFill>
                    <a:srgbClr val="FF0000"/>
                  </a:solidFill>
                  <a:cs typeface="+mn-ea"/>
                  <a:sym typeface="+mn-lt"/>
                </a:rPr>
                <a:t>集成</a:t>
              </a:r>
              <a:r>
                <a:rPr lang="en-US" altLang="zh-CN" dirty="0">
                  <a:solidFill>
                    <a:srgbClr val="FF0000"/>
                  </a:solidFill>
                  <a:cs typeface="+mn-ea"/>
                  <a:sym typeface="+mn-lt"/>
                </a:rPr>
                <a:t>ERP</a:t>
              </a:r>
              <a:endParaRPr lang="zh-CN" altLang="en-US" dirty="0">
                <a:solidFill>
                  <a:srgbClr val="FF0000"/>
                </a:solidFill>
                <a:cs typeface="+mn-ea"/>
                <a:sym typeface="+mn-lt"/>
              </a:endParaRPr>
            </a:p>
          </p:txBody>
        </p:sp>
      </p:grpSp>
      <p:grpSp>
        <p:nvGrpSpPr>
          <p:cNvPr id="4" name="组合 3"/>
          <p:cNvGrpSpPr/>
          <p:nvPr/>
        </p:nvGrpSpPr>
        <p:grpSpPr>
          <a:xfrm>
            <a:off x="2088744" y="1329738"/>
            <a:ext cx="8267700" cy="4337050"/>
            <a:chOff x="2088744" y="1329738"/>
            <a:chExt cx="8267700" cy="4337050"/>
          </a:xfrm>
        </p:grpSpPr>
        <p:pic>
          <p:nvPicPr>
            <p:cNvPr id="2355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88744" y="1329738"/>
              <a:ext cx="8267700" cy="433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954273" y="4870034"/>
              <a:ext cx="1569660" cy="369332"/>
            </a:xfrm>
            <a:prstGeom prst="rect">
              <a:avLst/>
            </a:prstGeom>
            <a:noFill/>
          </p:spPr>
          <p:txBody>
            <a:bodyPr wrap="none" rtlCol="0">
              <a:spAutoFit/>
            </a:bodyPr>
            <a:lstStyle/>
            <a:p>
              <a:r>
                <a:rPr lang="zh-CN" altLang="en-US" dirty="0">
                  <a:solidFill>
                    <a:srgbClr val="FF0000"/>
                  </a:solidFill>
                  <a:cs typeface="+mn-ea"/>
                  <a:sym typeface="+mn-lt"/>
                </a:rPr>
                <a:t>工单批次绑定</a:t>
              </a:r>
            </a:p>
          </p:txBody>
        </p:sp>
      </p:grpSp>
      <p:sp>
        <p:nvSpPr>
          <p:cNvPr id="11" name="矩形 10"/>
          <p:cNvSpPr/>
          <p:nvPr/>
        </p:nvSpPr>
        <p:spPr>
          <a:xfrm>
            <a:off x="335361" y="819573"/>
            <a:ext cx="11582399" cy="564816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4790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1000"/>
                                        <p:tgtEl>
                                          <p:spTgt spid="23554"/>
                                        </p:tgtEl>
                                      </p:cBhvr>
                                    </p:animEffect>
                                    <p:anim calcmode="lin" valueType="num">
                                      <p:cBhvr>
                                        <p:cTn id="8" dur="1000" fill="hold"/>
                                        <p:tgtEl>
                                          <p:spTgt spid="23554"/>
                                        </p:tgtEl>
                                        <p:attrNameLst>
                                          <p:attrName>ppt_x</p:attrName>
                                        </p:attrNameLst>
                                      </p:cBhvr>
                                      <p:tavLst>
                                        <p:tav tm="0">
                                          <p:val>
                                            <p:strVal val="#ppt_x"/>
                                          </p:val>
                                        </p:tav>
                                        <p:tav tm="100000">
                                          <p:val>
                                            <p:strVal val="#ppt_x"/>
                                          </p:val>
                                        </p:tav>
                                      </p:tavLst>
                                    </p:anim>
                                    <p:anim calcmode="lin" valueType="num">
                                      <p:cBhvr>
                                        <p:cTn id="9"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工单管理</a:t>
            </a:r>
          </a:p>
        </p:txBody>
      </p:sp>
      <p:sp>
        <p:nvSpPr>
          <p:cNvPr id="3" name="Rectangle 6"/>
          <p:cNvSpPr/>
          <p:nvPr/>
        </p:nvSpPr>
        <p:spPr bwMode="auto">
          <a:xfrm>
            <a:off x="5675406" y="1271214"/>
            <a:ext cx="3887788" cy="479742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p>
            <a:pPr>
              <a:defRPr/>
            </a:pPr>
            <a:endParaRPr lang="en-US" dirty="0">
              <a:solidFill>
                <a:srgbClr val="666668"/>
              </a:solidFill>
              <a:cs typeface="+mn-ea"/>
              <a:sym typeface="+mn-lt"/>
            </a:endParaRPr>
          </a:p>
        </p:txBody>
      </p:sp>
      <p:sp>
        <p:nvSpPr>
          <p:cNvPr id="4" name="Rectangle 12"/>
          <p:cNvSpPr>
            <a:spLocks noGrp="1" noChangeArrowheads="1"/>
          </p:cNvSpPr>
          <p:nvPr/>
        </p:nvSpPr>
        <p:spPr>
          <a:xfrm>
            <a:off x="108000" y="972000"/>
            <a:ext cx="3774829" cy="5317988"/>
          </a:xfrm>
          <a:prstGeom prst="rect">
            <a:avLst/>
          </a:prstGeom>
        </p:spPr>
        <p:txBody>
          <a:bodyPr vert="horz" lIns="92075" tIns="46038" rIns="92075" bIns="4603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50000"/>
              </a:lnSpc>
              <a:spcBef>
                <a:spcPts val="0"/>
              </a:spcBef>
              <a:defRPr/>
            </a:pPr>
            <a:r>
              <a:rPr lang="zh-CN" altLang="en-US" sz="1800" dirty="0">
                <a:latin typeface="+mn-lt"/>
                <a:ea typeface="+mn-ea"/>
                <a:cs typeface="+mn-ea"/>
                <a:sym typeface="+mn-lt"/>
              </a:rPr>
              <a:t>工单接收</a:t>
            </a:r>
          </a:p>
          <a:p>
            <a:pPr lvl="1">
              <a:lnSpc>
                <a:spcPct val="150000"/>
              </a:lnSpc>
              <a:spcBef>
                <a:spcPts val="0"/>
              </a:spcBef>
              <a:defRPr/>
            </a:pPr>
            <a:r>
              <a:rPr lang="zh-CN" altLang="en-US" sz="1400" dirty="0">
                <a:latin typeface="+mn-lt"/>
                <a:ea typeface="+mn-ea"/>
                <a:cs typeface="+mn-ea"/>
                <a:sym typeface="+mn-lt"/>
              </a:rPr>
              <a:t>从</a:t>
            </a:r>
            <a:r>
              <a:rPr lang="en-US" altLang="zh-CN" sz="1400" dirty="0">
                <a:latin typeface="+mn-lt"/>
                <a:ea typeface="+mn-ea"/>
                <a:cs typeface="+mn-ea"/>
                <a:sym typeface="+mn-lt"/>
              </a:rPr>
              <a:t>ERP</a:t>
            </a:r>
            <a:r>
              <a:rPr lang="zh-CN" altLang="en-US" sz="1400" dirty="0">
                <a:latin typeface="+mn-lt"/>
                <a:ea typeface="+mn-ea"/>
                <a:cs typeface="+mn-ea"/>
                <a:sym typeface="+mn-lt"/>
              </a:rPr>
              <a:t>得到装配工单信息。</a:t>
            </a:r>
          </a:p>
          <a:p>
            <a:pPr>
              <a:lnSpc>
                <a:spcPct val="150000"/>
              </a:lnSpc>
              <a:spcBef>
                <a:spcPts val="0"/>
              </a:spcBef>
              <a:defRPr/>
            </a:pPr>
            <a:r>
              <a:rPr lang="zh-CN" altLang="en-US" sz="1800" dirty="0">
                <a:latin typeface="+mn-lt"/>
                <a:ea typeface="+mn-ea"/>
                <a:cs typeface="+mn-ea"/>
                <a:sym typeface="+mn-lt"/>
              </a:rPr>
              <a:t>工单排序与分发执行 </a:t>
            </a:r>
          </a:p>
          <a:p>
            <a:pPr lvl="1">
              <a:lnSpc>
                <a:spcPct val="150000"/>
              </a:lnSpc>
              <a:spcBef>
                <a:spcPts val="0"/>
              </a:spcBef>
              <a:defRPr/>
            </a:pPr>
            <a:r>
              <a:rPr lang="en-US" altLang="zh-CN" sz="1400" dirty="0">
                <a:latin typeface="+mn-lt"/>
                <a:ea typeface="+mn-ea"/>
                <a:cs typeface="+mn-ea"/>
                <a:sym typeface="+mn-lt"/>
              </a:rPr>
              <a:t>MES</a:t>
            </a:r>
            <a:r>
              <a:rPr lang="zh-CN" altLang="en-US" sz="1400" dirty="0">
                <a:latin typeface="+mn-lt"/>
                <a:ea typeface="+mn-ea"/>
                <a:cs typeface="+mn-ea"/>
                <a:sym typeface="+mn-lt"/>
              </a:rPr>
              <a:t>根据接收到的工单生成作业计划，然后分并发布到生产线执行。同时作业计划会发送到库存系统，仓库按照作业计划备料。</a:t>
            </a:r>
            <a:endParaRPr lang="en-US" altLang="zh-CN" sz="1400" dirty="0">
              <a:latin typeface="+mn-lt"/>
              <a:ea typeface="+mn-ea"/>
              <a:cs typeface="+mn-ea"/>
              <a:sym typeface="+mn-lt"/>
            </a:endParaRPr>
          </a:p>
          <a:p>
            <a:pPr eaLnBrk="1" hangingPunct="1">
              <a:lnSpc>
                <a:spcPct val="150000"/>
              </a:lnSpc>
              <a:spcBef>
                <a:spcPts val="0"/>
              </a:spcBef>
              <a:defRPr/>
            </a:pPr>
            <a:r>
              <a:rPr lang="zh-CN" altLang="en-US" sz="1800" dirty="0">
                <a:latin typeface="+mn-lt"/>
                <a:ea typeface="+mn-ea"/>
                <a:cs typeface="+mn-ea"/>
                <a:sym typeface="+mn-lt"/>
              </a:rPr>
              <a:t>作业计划调整 </a:t>
            </a:r>
          </a:p>
          <a:p>
            <a:pPr lvl="1">
              <a:lnSpc>
                <a:spcPct val="150000"/>
              </a:lnSpc>
              <a:spcBef>
                <a:spcPts val="0"/>
              </a:spcBef>
              <a:defRPr/>
            </a:pPr>
            <a:r>
              <a:rPr lang="en-US" altLang="zh-CN" sz="1400" dirty="0">
                <a:latin typeface="+mn-lt"/>
                <a:ea typeface="+mn-ea"/>
                <a:cs typeface="+mn-ea"/>
                <a:sym typeface="+mn-lt"/>
              </a:rPr>
              <a:t>MES</a:t>
            </a:r>
            <a:r>
              <a:rPr lang="zh-CN" altLang="en-US" sz="1400" dirty="0">
                <a:latin typeface="+mn-lt"/>
                <a:ea typeface="+mn-ea"/>
                <a:cs typeface="+mn-ea"/>
                <a:sym typeface="+mn-lt"/>
              </a:rPr>
              <a:t>提供作业计划的数量微调，重新排序，作业计划取消等功能。 </a:t>
            </a:r>
          </a:p>
          <a:p>
            <a:pPr eaLnBrk="1" hangingPunct="1">
              <a:lnSpc>
                <a:spcPct val="150000"/>
              </a:lnSpc>
              <a:spcBef>
                <a:spcPts val="0"/>
              </a:spcBef>
              <a:defRPr/>
            </a:pPr>
            <a:r>
              <a:rPr lang="zh-CN" altLang="en-US" sz="1800" dirty="0">
                <a:latin typeface="+mn-lt"/>
                <a:ea typeface="+mn-ea"/>
                <a:cs typeface="+mn-ea"/>
                <a:sym typeface="+mn-lt"/>
              </a:rPr>
              <a:t>工单查询</a:t>
            </a:r>
          </a:p>
          <a:p>
            <a:pPr lvl="1">
              <a:lnSpc>
                <a:spcPct val="150000"/>
              </a:lnSpc>
              <a:spcBef>
                <a:spcPts val="0"/>
              </a:spcBef>
              <a:defRPr/>
            </a:pPr>
            <a:r>
              <a:rPr lang="en-US" altLang="zh-CN" sz="1400" dirty="0">
                <a:latin typeface="+mn-lt"/>
                <a:ea typeface="+mn-ea"/>
                <a:cs typeface="+mn-ea"/>
                <a:sym typeface="+mn-lt"/>
              </a:rPr>
              <a:t>MES</a:t>
            </a:r>
            <a:r>
              <a:rPr lang="zh-CN" altLang="en-US" sz="1400" dirty="0">
                <a:latin typeface="+mn-lt"/>
                <a:ea typeface="+mn-ea"/>
                <a:cs typeface="+mn-ea"/>
                <a:sym typeface="+mn-lt"/>
              </a:rPr>
              <a:t>提供工单进度查询功能，工单上下线时间、组件在分线的上下线时间查询功能。 </a:t>
            </a:r>
          </a:p>
          <a:p>
            <a:pPr eaLnBrk="1" hangingPunct="1">
              <a:lnSpc>
                <a:spcPct val="150000"/>
              </a:lnSpc>
              <a:spcBef>
                <a:spcPts val="0"/>
              </a:spcBef>
              <a:defRPr/>
            </a:pPr>
            <a:r>
              <a:rPr lang="zh-CN" altLang="en-US" sz="1800" dirty="0">
                <a:latin typeface="+mn-lt"/>
                <a:ea typeface="+mn-ea"/>
                <a:cs typeface="+mn-ea"/>
                <a:sym typeface="+mn-lt"/>
              </a:rPr>
              <a:t>工单反馈 </a:t>
            </a: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87528" y="819573"/>
            <a:ext cx="7806320" cy="5419315"/>
          </a:xfrm>
          <a:prstGeom prst="rect">
            <a:avLst/>
          </a:prstGeom>
        </p:spPr>
      </p:pic>
      <p:sp>
        <p:nvSpPr>
          <p:cNvPr id="6" name="矩形 5"/>
          <p:cNvSpPr/>
          <p:nvPr/>
        </p:nvSpPr>
        <p:spPr>
          <a:xfrm>
            <a:off x="4082603" y="819573"/>
            <a:ext cx="8010659" cy="5470415"/>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859023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539567669"/>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1736364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1068917"/>
            <a:ext cx="12192000" cy="5081550"/>
          </a:xfrm>
          <a:custGeom>
            <a:avLst/>
            <a:gdLst>
              <a:gd name="connsiteX0" fmla="*/ 0 w 12149138"/>
              <a:gd name="connsiteY0" fmla="*/ 0 h 5300132"/>
              <a:gd name="connsiteX1" fmla="*/ 12149138 w 12149138"/>
              <a:gd name="connsiteY1" fmla="*/ 0 h 5300132"/>
              <a:gd name="connsiteX2" fmla="*/ 12149138 w 12149138"/>
              <a:gd name="connsiteY2" fmla="*/ 5300132 h 5300132"/>
              <a:gd name="connsiteX3" fmla="*/ 0 w 12149138"/>
              <a:gd name="connsiteY3" fmla="*/ 5300132 h 5300132"/>
            </a:gdLst>
            <a:ahLst/>
            <a:cxnLst>
              <a:cxn ang="0">
                <a:pos x="connsiteX0" y="connsiteY0"/>
              </a:cxn>
              <a:cxn ang="0">
                <a:pos x="connsiteX1" y="connsiteY1"/>
              </a:cxn>
              <a:cxn ang="0">
                <a:pos x="connsiteX2" y="connsiteY2"/>
              </a:cxn>
              <a:cxn ang="0">
                <a:pos x="connsiteX3" y="connsiteY3"/>
              </a:cxn>
            </a:cxnLst>
            <a:rect l="l" t="t" r="r" b="b"/>
            <a:pathLst>
              <a:path w="12149138" h="5300132">
                <a:moveTo>
                  <a:pt x="0" y="0"/>
                </a:moveTo>
                <a:lnTo>
                  <a:pt x="12149138" y="0"/>
                </a:lnTo>
                <a:lnTo>
                  <a:pt x="12149138" y="5300132"/>
                </a:lnTo>
                <a:lnTo>
                  <a:pt x="0" y="5300132"/>
                </a:lnTo>
                <a:close/>
              </a:path>
            </a:pathLst>
          </a:custGeom>
        </p:spPr>
      </p:pic>
      <p:sp>
        <p:nvSpPr>
          <p:cNvPr id="6" name="标题 5"/>
          <p:cNvSpPr>
            <a:spLocks noGrp="1"/>
          </p:cNvSpPr>
          <p:nvPr>
            <p:ph type="title"/>
          </p:nvPr>
        </p:nvSpPr>
        <p:spPr/>
        <p:txBody>
          <a:bodyPr>
            <a:normAutofit/>
          </a:bodyPr>
          <a:lstStyle/>
          <a:p>
            <a:r>
              <a:rPr lang="zh-CN" altLang="en-US" b="0" dirty="0">
                <a:latin typeface="+mn-lt"/>
                <a:ea typeface="+mn-ea"/>
                <a:cs typeface="+mn-ea"/>
                <a:sym typeface="+mn-lt"/>
              </a:rPr>
              <a:t>仓库管理要点</a:t>
            </a:r>
          </a:p>
        </p:txBody>
      </p:sp>
      <p:sp>
        <p:nvSpPr>
          <p:cNvPr id="12" name="矩形 11"/>
          <p:cNvSpPr/>
          <p:nvPr/>
        </p:nvSpPr>
        <p:spPr>
          <a:xfrm>
            <a:off x="0" y="1068917"/>
            <a:ext cx="12192000" cy="508155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06438" y="1493724"/>
            <a:ext cx="4775200" cy="401648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cs typeface="+mn-ea"/>
                <a:sym typeface="+mn-lt"/>
              </a:rPr>
              <a:t>物料编码</a:t>
            </a:r>
            <a:endParaRPr lang="en-US" altLang="zh-CN" dirty="0">
              <a:cs typeface="+mn-ea"/>
              <a:sym typeface="+mn-lt"/>
            </a:endParaRPr>
          </a:p>
          <a:p>
            <a:pPr marL="742950" lvl="2" indent="-285750">
              <a:lnSpc>
                <a:spcPct val="150000"/>
              </a:lnSpc>
              <a:buFontTx/>
              <a:buChar char="-"/>
            </a:pPr>
            <a:r>
              <a:rPr lang="en-US" altLang="zh-CN" sz="1400" dirty="0">
                <a:cs typeface="+mn-ea"/>
                <a:sym typeface="+mn-lt"/>
              </a:rPr>
              <a:t> </a:t>
            </a:r>
            <a:r>
              <a:rPr lang="zh-CN" altLang="en-US" sz="1400" dirty="0">
                <a:cs typeface="+mn-ea"/>
                <a:sym typeface="+mn-lt"/>
              </a:rPr>
              <a:t>标准化物料编码（不同客户的订单导致编码规则差异较大情况下）</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先进先出</a:t>
            </a:r>
            <a:endParaRPr lang="en-US" altLang="zh-CN" dirty="0">
              <a:cs typeface="+mn-ea"/>
              <a:sym typeface="+mn-lt"/>
            </a:endParaRPr>
          </a:p>
          <a:p>
            <a:pPr marL="742950" lvl="2" indent="-285750">
              <a:lnSpc>
                <a:spcPct val="150000"/>
              </a:lnSpc>
              <a:buFontTx/>
              <a:buChar char="-"/>
            </a:pPr>
            <a:r>
              <a:rPr lang="zh-CN" altLang="en-US" sz="1400" dirty="0">
                <a:cs typeface="+mn-ea"/>
                <a:sym typeface="+mn-lt"/>
              </a:rPr>
              <a:t>系统控制仓管员严格按照物料先进先出原则操作</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线边配料</a:t>
            </a:r>
            <a:endParaRPr lang="en-US" altLang="zh-CN" dirty="0">
              <a:cs typeface="+mn-ea"/>
              <a:sym typeface="+mn-lt"/>
            </a:endParaRPr>
          </a:p>
          <a:p>
            <a:pPr marL="742950" lvl="2" indent="-285750">
              <a:lnSpc>
                <a:spcPct val="150000"/>
              </a:lnSpc>
              <a:buFontTx/>
              <a:buChar char="-"/>
            </a:pPr>
            <a:r>
              <a:rPr lang="zh-CN" altLang="en-US" sz="1400" dirty="0">
                <a:cs typeface="+mn-ea"/>
                <a:sym typeface="+mn-lt"/>
              </a:rPr>
              <a:t>补料单是否手工填写，降低出错率</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齐套性</a:t>
            </a:r>
            <a:endParaRPr lang="en-US" altLang="zh-CN" dirty="0">
              <a:cs typeface="+mn-ea"/>
              <a:sym typeface="+mn-lt"/>
            </a:endParaRPr>
          </a:p>
          <a:p>
            <a:pPr marL="742950" lvl="2" indent="-285750">
              <a:lnSpc>
                <a:spcPct val="150000"/>
              </a:lnSpc>
              <a:buFontTx/>
              <a:buChar char="-"/>
            </a:pPr>
            <a:r>
              <a:rPr lang="zh-CN" altLang="en-US" sz="1400" dirty="0">
                <a:cs typeface="+mn-ea"/>
                <a:sym typeface="+mn-lt"/>
              </a:rPr>
              <a:t>备料齐套性检查，提供备料单制作、排序、汇总</a:t>
            </a: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a:p>
            <a:pPr marL="742950" lvl="2" indent="-285750">
              <a:lnSpc>
                <a:spcPct val="150000"/>
              </a:lnSpc>
              <a:buFontTx/>
              <a:buChar char="-"/>
            </a:pPr>
            <a:endParaRPr lang="en-US" altLang="zh-CN" sz="1400" dirty="0">
              <a:cs typeface="+mn-ea"/>
              <a:sym typeface="+mn-lt"/>
            </a:endParaRPr>
          </a:p>
        </p:txBody>
      </p:sp>
      <p:sp>
        <p:nvSpPr>
          <p:cNvPr id="5" name="矩形 4"/>
          <p:cNvSpPr/>
          <p:nvPr/>
        </p:nvSpPr>
        <p:spPr>
          <a:xfrm>
            <a:off x="6045200" y="1493724"/>
            <a:ext cx="4673600" cy="4339650"/>
          </a:xfrm>
          <a:prstGeom prst="rect">
            <a:avLst/>
          </a:prstGeom>
          <a:noFill/>
        </p:spPr>
        <p:txBody>
          <a:bodyPr wrap="square">
            <a:spAutoFit/>
          </a:bodyPr>
          <a:lstStyle/>
          <a:p>
            <a:pPr marL="285750" lvl="1" indent="-285750">
              <a:lnSpc>
                <a:spcPct val="150000"/>
              </a:lnSpc>
              <a:buFont typeface="Wingdings" panose="05000000000000000000" pitchFamily="2" charset="2"/>
              <a:buChar char="l"/>
            </a:pPr>
            <a:r>
              <a:rPr lang="zh-CN" altLang="en-US" dirty="0">
                <a:cs typeface="+mn-ea"/>
                <a:sym typeface="+mn-lt"/>
              </a:rPr>
              <a:t>盘点对账</a:t>
            </a:r>
            <a:endParaRPr lang="en-US" altLang="zh-CN" dirty="0">
              <a:cs typeface="+mn-ea"/>
              <a:sym typeface="+mn-lt"/>
            </a:endParaRPr>
          </a:p>
          <a:p>
            <a:pPr marL="742950" lvl="2" indent="-285750">
              <a:lnSpc>
                <a:spcPct val="150000"/>
              </a:lnSpc>
              <a:buFontTx/>
              <a:buChar char="-"/>
            </a:pPr>
            <a:r>
              <a:rPr lang="zh-CN" altLang="en-US" sz="1400" dirty="0">
                <a:cs typeface="+mn-ea"/>
                <a:sym typeface="+mn-lt"/>
              </a:rPr>
              <a:t>下线物料盘点的方式（是否逐一盘点），盘点时间耗时，是否还需要静态盘点，造成停线损失</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物料保存</a:t>
            </a:r>
            <a:endParaRPr lang="en-US" altLang="zh-CN" dirty="0">
              <a:cs typeface="+mn-ea"/>
              <a:sym typeface="+mn-lt"/>
            </a:endParaRPr>
          </a:p>
          <a:p>
            <a:pPr marL="742950" lvl="2" indent="-285750">
              <a:lnSpc>
                <a:spcPct val="150000"/>
              </a:lnSpc>
              <a:buFontTx/>
              <a:buChar char="-"/>
            </a:pPr>
            <a:r>
              <a:rPr lang="zh-CN" altLang="en-US" sz="1400" dirty="0">
                <a:cs typeface="+mn-ea"/>
                <a:sym typeface="+mn-lt"/>
              </a:rPr>
              <a:t>对呆滞物料、保质期、安全库存有效管控</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仓管效率</a:t>
            </a:r>
            <a:endParaRPr lang="en-US" altLang="zh-CN" dirty="0">
              <a:cs typeface="+mn-ea"/>
              <a:sym typeface="+mn-lt"/>
            </a:endParaRPr>
          </a:p>
          <a:p>
            <a:pPr marL="742950" lvl="2" indent="-285750">
              <a:lnSpc>
                <a:spcPct val="150000"/>
              </a:lnSpc>
              <a:buFontTx/>
              <a:buChar char="-"/>
            </a:pPr>
            <a:r>
              <a:rPr lang="zh-CN" altLang="en-US" sz="1400" dirty="0">
                <a:cs typeface="+mn-ea"/>
                <a:sym typeface="+mn-lt"/>
              </a:rPr>
              <a:t>提高物料进仓的上架、取料、搬运时的效率，准确迅速的找到物料所在的库位</a:t>
            </a:r>
            <a:endParaRPr lang="en-US" altLang="zh-CN" sz="1400" dirty="0">
              <a:cs typeface="+mn-ea"/>
              <a:sym typeface="+mn-lt"/>
            </a:endParaRPr>
          </a:p>
          <a:p>
            <a:pPr marL="742950" lvl="2" indent="-285750">
              <a:lnSpc>
                <a:spcPct val="150000"/>
              </a:lnSpc>
              <a:buFontTx/>
              <a:buChar char="-"/>
            </a:pPr>
            <a:r>
              <a:rPr lang="zh-CN" altLang="en-US" sz="1400" dirty="0">
                <a:cs typeface="+mn-ea"/>
                <a:sym typeface="+mn-lt"/>
              </a:rPr>
              <a:t>移动端（</a:t>
            </a:r>
            <a:r>
              <a:rPr lang="en-US" altLang="zh-CN" sz="1400" dirty="0">
                <a:cs typeface="+mn-ea"/>
                <a:sym typeface="+mn-lt"/>
              </a:rPr>
              <a:t>PDA</a:t>
            </a:r>
            <a:r>
              <a:rPr lang="zh-CN" altLang="en-US" sz="1400" dirty="0">
                <a:cs typeface="+mn-ea"/>
                <a:sym typeface="+mn-lt"/>
              </a:rPr>
              <a:t>、平板）</a:t>
            </a:r>
            <a:endParaRPr lang="en-US" altLang="zh-CN" sz="1400" dirty="0">
              <a:cs typeface="+mn-ea"/>
              <a:sym typeface="+mn-lt"/>
            </a:endParaRPr>
          </a:p>
          <a:p>
            <a:pPr marL="285750" lvl="1" indent="-285750">
              <a:lnSpc>
                <a:spcPct val="150000"/>
              </a:lnSpc>
              <a:buFont typeface="Wingdings" panose="05000000000000000000" pitchFamily="2" charset="2"/>
              <a:buChar char="l"/>
            </a:pPr>
            <a:r>
              <a:rPr lang="zh-CN" altLang="en-US" dirty="0">
                <a:cs typeface="+mn-ea"/>
                <a:sym typeface="+mn-lt"/>
              </a:rPr>
              <a:t>工作绩效</a:t>
            </a:r>
            <a:endParaRPr lang="en-US" altLang="zh-CN" dirty="0">
              <a:cs typeface="+mn-ea"/>
              <a:sym typeface="+mn-lt"/>
            </a:endParaRPr>
          </a:p>
          <a:p>
            <a:pPr marL="742950" lvl="2" indent="-285750">
              <a:lnSpc>
                <a:spcPct val="150000"/>
              </a:lnSpc>
              <a:buFontTx/>
              <a:buChar char="-"/>
            </a:pPr>
            <a:r>
              <a:rPr lang="zh-CN" altLang="en-US" sz="1400" dirty="0">
                <a:cs typeface="+mn-ea"/>
                <a:sym typeface="+mn-lt"/>
              </a:rPr>
              <a:t>量化仓管员的工作绩效（工作时长、工作任务量）</a:t>
            </a:r>
            <a:endParaRPr lang="en-US" altLang="zh-CN" sz="1400" dirty="0">
              <a:cs typeface="+mn-ea"/>
              <a:sym typeface="+mn-lt"/>
            </a:endParaRPr>
          </a:p>
          <a:p>
            <a:pPr marL="457200" lvl="2">
              <a:lnSpc>
                <a:spcPct val="150000"/>
              </a:lnSpc>
            </a:pPr>
            <a:endParaRPr lang="en-US" altLang="zh-CN" sz="1400" dirty="0">
              <a:cs typeface="+mn-ea"/>
              <a:sym typeface="+mn-lt"/>
            </a:endParaRPr>
          </a:p>
        </p:txBody>
      </p:sp>
    </p:spTree>
    <p:extLst>
      <p:ext uri="{BB962C8B-B14F-4D97-AF65-F5344CB8AC3E}">
        <p14:creationId xmlns:p14="http://schemas.microsoft.com/office/powerpoint/2010/main" val="3196734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r>
              <a:rPr lang="en-US" altLang="zh-CN" sz="2800" dirty="0">
                <a:latin typeface="+mn-lt"/>
                <a:ea typeface="+mn-ea"/>
                <a:cs typeface="+mn-ea"/>
                <a:sym typeface="+mn-lt"/>
              </a:rPr>
              <a:t> - </a:t>
            </a:r>
            <a:r>
              <a:rPr lang="zh-CN" altLang="en-US" sz="2800" dirty="0">
                <a:latin typeface="+mn-lt"/>
                <a:ea typeface="+mn-ea"/>
                <a:cs typeface="+mn-ea"/>
                <a:sym typeface="+mn-lt"/>
              </a:rPr>
              <a:t>原材料</a:t>
            </a:r>
          </a:p>
        </p:txBody>
      </p:sp>
      <p:pic>
        <p:nvPicPr>
          <p:cNvPr id="4096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5819" y="1153628"/>
            <a:ext cx="11058525" cy="4767263"/>
          </a:xfrm>
          <a:prstGeom prst="rect">
            <a:avLst/>
          </a:prstGeom>
          <a:solidFill>
            <a:schemeClr val="bg1">
              <a:lumMod val="50000"/>
              <a:lumOff val="50000"/>
            </a:schemeClr>
          </a:solidFill>
          <a:ln>
            <a:noFill/>
          </a:ln>
          <a:effectLst/>
        </p:spPr>
      </p:pic>
    </p:spTree>
    <p:extLst>
      <p:ext uri="{BB962C8B-B14F-4D97-AF65-F5344CB8AC3E}">
        <p14:creationId xmlns:p14="http://schemas.microsoft.com/office/powerpoint/2010/main" val="972500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p>
        </p:txBody>
      </p:sp>
      <p:pic>
        <p:nvPicPr>
          <p:cNvPr id="101"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5069" y="991839"/>
            <a:ext cx="9568287" cy="5430665"/>
          </a:xfrm>
          <a:prstGeom prst="rect">
            <a:avLst/>
          </a:prstGeom>
        </p:spPr>
      </p:pic>
      <p:pic>
        <p:nvPicPr>
          <p:cNvPr id="102"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069" y="991839"/>
            <a:ext cx="9550744" cy="3953648"/>
          </a:xfrm>
          <a:prstGeom prst="rect">
            <a:avLst/>
          </a:prstGeom>
        </p:spPr>
      </p:pic>
      <p:sp>
        <p:nvSpPr>
          <p:cNvPr id="2" name="矩形 1"/>
          <p:cNvSpPr/>
          <p:nvPr/>
        </p:nvSpPr>
        <p:spPr>
          <a:xfrm>
            <a:off x="465069" y="853809"/>
            <a:ext cx="10082728" cy="5753053"/>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19345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66875"/>
            <a:ext cx="12191999" cy="5102338"/>
          </a:xfrm>
          <a:prstGeom prst="rect">
            <a:avLst/>
          </a:prstGeom>
        </p:spPr>
      </p:pic>
      <p:sp>
        <p:nvSpPr>
          <p:cNvPr id="5" name="标题 4"/>
          <p:cNvSpPr>
            <a:spLocks noGrp="1"/>
          </p:cNvSpPr>
          <p:nvPr>
            <p:ph type="title"/>
          </p:nvPr>
        </p:nvSpPr>
        <p:spPr/>
        <p:txBody>
          <a:bodyPr>
            <a:normAutofit/>
          </a:bodyPr>
          <a:lstStyle/>
          <a:p>
            <a:r>
              <a:rPr lang="zh-CN" altLang="en-US" b="0" dirty="0">
                <a:latin typeface="+mn-lt"/>
                <a:ea typeface="+mn-ea"/>
                <a:cs typeface="+mn-ea"/>
                <a:sym typeface="+mn-lt"/>
              </a:rPr>
              <a:t>华冠科技</a:t>
            </a:r>
            <a:endParaRPr lang="zh-CN" altLang="en-US" dirty="0">
              <a:latin typeface="+mn-lt"/>
              <a:ea typeface="+mn-ea"/>
              <a:cs typeface="+mn-ea"/>
              <a:sym typeface="+mn-lt"/>
            </a:endParaRPr>
          </a:p>
        </p:txBody>
      </p:sp>
      <p:sp>
        <p:nvSpPr>
          <p:cNvPr id="4" name="矩形 3"/>
          <p:cNvSpPr/>
          <p:nvPr/>
        </p:nvSpPr>
        <p:spPr>
          <a:xfrm>
            <a:off x="6962" y="1032273"/>
            <a:ext cx="12191999" cy="52005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Rectangle 2"/>
          <p:cNvSpPr txBox="1">
            <a:spLocks noChangeArrowheads="1"/>
          </p:cNvSpPr>
          <p:nvPr/>
        </p:nvSpPr>
        <p:spPr>
          <a:xfrm>
            <a:off x="404663" y="1305075"/>
            <a:ext cx="5131528" cy="1885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71479">
              <a:spcBef>
                <a:spcPts val="0"/>
              </a:spcBef>
              <a:spcAft>
                <a:spcPts val="600"/>
              </a:spcAft>
              <a:buSzPct val="100000"/>
              <a:buFont typeface="Wingdings" panose="05000000000000000000" pitchFamily="2" charset="2"/>
              <a:buChar char="l"/>
            </a:pPr>
            <a:r>
              <a:rPr lang="zh-CN" altLang="en-US" sz="1800" dirty="0">
                <a:cs typeface="+mn-ea"/>
                <a:sym typeface="+mn-lt"/>
              </a:rPr>
              <a:t>公司快览</a:t>
            </a:r>
          </a:p>
          <a:p>
            <a:pPr marL="800054" lvl="1" indent="-342900">
              <a:lnSpc>
                <a:spcPct val="150000"/>
              </a:lnSpc>
              <a:spcBef>
                <a:spcPts val="0"/>
              </a:spcBef>
              <a:buSzPct val="100000"/>
            </a:pPr>
            <a:r>
              <a:rPr lang="zh-CN" altLang="en-US" sz="1400" dirty="0">
                <a:cs typeface="+mn-ea"/>
                <a:sym typeface="+mn-lt"/>
              </a:rPr>
              <a:t>成立：</a:t>
            </a:r>
            <a:r>
              <a:rPr lang="en-US" altLang="zh-CN" sz="1400" dirty="0">
                <a:cs typeface="+mn-ea"/>
                <a:sym typeface="+mn-lt"/>
              </a:rPr>
              <a:t>2005</a:t>
            </a:r>
            <a:r>
              <a:rPr lang="zh-CN" altLang="en-US" sz="1400" dirty="0">
                <a:cs typeface="+mn-ea"/>
                <a:sym typeface="+mn-lt"/>
              </a:rPr>
              <a:t>年</a:t>
            </a:r>
          </a:p>
          <a:p>
            <a:pPr marL="800054" lvl="1" indent="-342900">
              <a:lnSpc>
                <a:spcPct val="150000"/>
              </a:lnSpc>
              <a:spcBef>
                <a:spcPts val="0"/>
              </a:spcBef>
              <a:buSzPct val="100000"/>
            </a:pPr>
            <a:r>
              <a:rPr lang="zh-CN" altLang="en-US" sz="1400" dirty="0">
                <a:cs typeface="+mn-ea"/>
                <a:sym typeface="+mn-lt"/>
              </a:rPr>
              <a:t>总部：美国 加州弗里蒙特</a:t>
            </a:r>
          </a:p>
          <a:p>
            <a:pPr marL="800054" lvl="1" indent="-342900">
              <a:lnSpc>
                <a:spcPct val="150000"/>
              </a:lnSpc>
              <a:spcBef>
                <a:spcPts val="0"/>
              </a:spcBef>
              <a:buSzPct val="100000"/>
            </a:pPr>
            <a:r>
              <a:rPr lang="zh-CN" altLang="en-US" sz="1400" dirty="0">
                <a:cs typeface="+mn-ea"/>
                <a:sym typeface="+mn-lt"/>
              </a:rPr>
              <a:t>中国服务中心：苏州</a:t>
            </a:r>
          </a:p>
          <a:p>
            <a:pPr marL="800054" lvl="1" indent="-342900">
              <a:lnSpc>
                <a:spcPct val="150000"/>
              </a:lnSpc>
              <a:spcBef>
                <a:spcPts val="0"/>
              </a:spcBef>
              <a:buSzPct val="100000"/>
            </a:pPr>
            <a:r>
              <a:rPr lang="zh-CN" altLang="en-US" sz="1400" dirty="0">
                <a:cs typeface="+mn-ea"/>
                <a:sym typeface="+mn-lt"/>
              </a:rPr>
              <a:t>员工：逾</a:t>
            </a:r>
            <a:r>
              <a:rPr lang="en-US" altLang="zh-CN" sz="1400" dirty="0">
                <a:cs typeface="+mn-ea"/>
                <a:sym typeface="+mn-lt"/>
              </a:rPr>
              <a:t>150</a:t>
            </a:r>
            <a:r>
              <a:rPr lang="zh-CN" altLang="en-US" sz="1400" dirty="0">
                <a:cs typeface="+mn-ea"/>
                <a:sym typeface="+mn-lt"/>
              </a:rPr>
              <a:t>名</a:t>
            </a:r>
          </a:p>
        </p:txBody>
      </p:sp>
      <p:sp>
        <p:nvSpPr>
          <p:cNvPr id="16" name="矩形 15">
            <a:extLst>
              <a:ext uri="{FF2B5EF4-FFF2-40B4-BE49-F238E27FC236}">
                <a16:creationId xmlns:a16="http://schemas.microsoft.com/office/drawing/2014/main" id="{82F7D9B8-2A6E-4413-BCFC-7FFF57928398}"/>
              </a:ext>
            </a:extLst>
          </p:cNvPr>
          <p:cNvSpPr/>
          <p:nvPr/>
        </p:nvSpPr>
        <p:spPr>
          <a:xfrm>
            <a:off x="6793491" y="1149328"/>
            <a:ext cx="5361928" cy="2618941"/>
          </a:xfrm>
          <a:prstGeom prst="rect">
            <a:avLst/>
          </a:prstGeom>
        </p:spPr>
        <p:txBody>
          <a:bodyPr vert="horz" lIns="91440" tIns="45720" rIns="91440" bIns="45720" rtlCol="0">
            <a:noAutofit/>
          </a:bodyPr>
          <a:lstStyle/>
          <a:p>
            <a:pPr indent="-371479" algn="just" defTabSz="914354">
              <a:lnSpc>
                <a:spcPct val="150000"/>
              </a:lnSpc>
              <a:spcAft>
                <a:spcPts val="600"/>
              </a:spcAft>
              <a:buClr>
                <a:schemeClr val="tx1"/>
              </a:buClr>
              <a:buFont typeface="Wingdings" panose="05000000000000000000" pitchFamily="2" charset="2"/>
              <a:buChar char="l"/>
            </a:pPr>
            <a:r>
              <a:rPr lang="zh-CN" altLang="en-US" dirty="0">
                <a:effectLst>
                  <a:outerShdw blurRad="38100" dist="38100" dir="2700000" algn="ctr" rotWithShape="0">
                    <a:schemeClr val="bg1">
                      <a:lumMod val="65000"/>
                    </a:schemeClr>
                  </a:outerShdw>
                </a:effectLst>
                <a:cs typeface="+mn-ea"/>
                <a:sym typeface="+mn-lt"/>
              </a:rPr>
              <a:t> </a:t>
            </a:r>
            <a:r>
              <a:rPr lang="zh-CN" altLang="en-US" dirty="0">
                <a:cs typeface="+mn-ea"/>
                <a:sym typeface="+mn-lt"/>
              </a:rPr>
              <a:t>我们的服务</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咨询</a:t>
            </a:r>
            <a:r>
              <a:rPr lang="en-US" altLang="zh-CN" sz="1400" dirty="0">
                <a:cs typeface="+mn-ea"/>
                <a:sym typeface="+mn-lt"/>
              </a:rPr>
              <a:t>/</a:t>
            </a:r>
            <a:r>
              <a:rPr lang="zh-CN" altLang="en-US" sz="1400" dirty="0">
                <a:cs typeface="+mn-ea"/>
                <a:sym typeface="+mn-lt"/>
              </a:rPr>
              <a:t>实施服务（</a:t>
            </a:r>
            <a:r>
              <a:rPr lang="en-US" altLang="zh-CN" sz="1400" dirty="0">
                <a:cs typeface="+mn-ea"/>
                <a:sym typeface="+mn-lt"/>
              </a:rPr>
              <a:t>MES, Factory Automation, PLM </a:t>
            </a:r>
            <a:r>
              <a:rPr lang="zh-CN" altLang="en-US" sz="1400" dirty="0">
                <a:cs typeface="+mn-ea"/>
                <a:sym typeface="+mn-lt"/>
              </a:rPr>
              <a:t>）</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软件开发及测试外包</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嵌入式软件设计开发</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基于行业标准测试方法的质量保证</a:t>
            </a:r>
          </a:p>
          <a:p>
            <a:pPr marL="800054" lvl="1" indent="-342900" defTabSz="914354">
              <a:lnSpc>
                <a:spcPct val="150000"/>
              </a:lnSpc>
              <a:buClr>
                <a:schemeClr val="tx1"/>
              </a:buClr>
              <a:buFont typeface="Arial" panose="020B0604020202020204" pitchFamily="34" charset="0"/>
              <a:buChar char="•"/>
            </a:pPr>
            <a:r>
              <a:rPr lang="en-US" altLang="zh-CN" sz="1400" dirty="0">
                <a:cs typeface="+mn-ea"/>
                <a:sym typeface="+mn-lt"/>
              </a:rPr>
              <a:t>IT</a:t>
            </a:r>
            <a:r>
              <a:rPr lang="zh-CN" altLang="en-US" sz="1400" dirty="0">
                <a:cs typeface="+mn-ea"/>
                <a:sym typeface="+mn-lt"/>
              </a:rPr>
              <a:t>应用和性能</a:t>
            </a:r>
          </a:p>
          <a:p>
            <a:pPr marL="800054" lvl="1" indent="-342900" defTabSz="914354">
              <a:lnSpc>
                <a:spcPct val="150000"/>
              </a:lnSpc>
              <a:buClr>
                <a:schemeClr val="tx1"/>
              </a:buClr>
              <a:buFont typeface="Arial" panose="020B0604020202020204" pitchFamily="34" charset="0"/>
              <a:buChar char="•"/>
            </a:pPr>
            <a:r>
              <a:rPr lang="zh-CN" altLang="en-US" sz="1400" dirty="0">
                <a:cs typeface="+mn-ea"/>
                <a:sym typeface="+mn-lt"/>
              </a:rPr>
              <a:t>软件全球化与本地化</a:t>
            </a:r>
          </a:p>
        </p:txBody>
      </p:sp>
      <p:sp>
        <p:nvSpPr>
          <p:cNvPr id="17" name="矩形 16">
            <a:extLst>
              <a:ext uri="{FF2B5EF4-FFF2-40B4-BE49-F238E27FC236}">
                <a16:creationId xmlns:a16="http://schemas.microsoft.com/office/drawing/2014/main" id="{9833D54C-DB62-49CA-8B33-E87951334515}"/>
              </a:ext>
            </a:extLst>
          </p:cNvPr>
          <p:cNvSpPr/>
          <p:nvPr/>
        </p:nvSpPr>
        <p:spPr>
          <a:xfrm>
            <a:off x="404664" y="3618044"/>
            <a:ext cx="6202674" cy="2351476"/>
          </a:xfrm>
          <a:prstGeom prst="rect">
            <a:avLst/>
          </a:prstGeom>
        </p:spPr>
        <p:txBody>
          <a:bodyPr vert="horz" lIns="91440" tIns="45720" rIns="91440" bIns="45720" rtlCol="0">
            <a:noAutofit/>
          </a:bodyPr>
          <a:lstStyle/>
          <a:p>
            <a:pPr marL="285750" indent="-285750" defTabSz="914354">
              <a:lnSpc>
                <a:spcPct val="150000"/>
              </a:lnSpc>
              <a:buClr>
                <a:schemeClr val="tx1"/>
              </a:buClr>
              <a:buFont typeface="Wingdings" panose="05000000000000000000" pitchFamily="2" charset="2"/>
              <a:buChar char="l"/>
            </a:pPr>
            <a:r>
              <a:rPr lang="zh-CN" altLang="en-US" sz="1600" dirty="0">
                <a:cs typeface="+mn-ea"/>
                <a:sym typeface="+mn-lt"/>
              </a:rPr>
              <a:t>荣誉</a:t>
            </a:r>
            <a:endParaRPr lang="en-US" altLang="zh-CN" sz="1600" dirty="0">
              <a:cs typeface="+mn-ea"/>
              <a:sym typeface="+mn-lt"/>
            </a:endParaRP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罗克韦尔自动化（Rockwell Automation）企业解决方案合作伙伴</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Rockwell第一软件供应商</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甲骨文(Oracle)金牌合作伙伴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微软(Microsoft)金牌合作伙伴 </a:t>
            </a:r>
          </a:p>
          <a:p>
            <a:pPr marL="742950" lvl="1" indent="-285750" defTabSz="914354">
              <a:lnSpc>
                <a:spcPct val="150000"/>
              </a:lnSpc>
              <a:buClr>
                <a:schemeClr val="tx1"/>
              </a:buClr>
              <a:buFont typeface="Arial" panose="020B0604020202020204" pitchFamily="34" charset="0"/>
              <a:buChar char="•"/>
            </a:pPr>
            <a:r>
              <a:rPr lang="zh-CN" altLang="en-US" sz="1400" dirty="0">
                <a:cs typeface="+mn-ea"/>
                <a:sym typeface="+mn-lt"/>
              </a:rPr>
              <a:t>2007年8月通过CMMI-3认证 </a:t>
            </a:r>
          </a:p>
        </p:txBody>
      </p:sp>
      <p:grpSp>
        <p:nvGrpSpPr>
          <p:cNvPr id="15" name="组合 14">
            <a:extLst>
              <a:ext uri="{FF2B5EF4-FFF2-40B4-BE49-F238E27FC236}">
                <a16:creationId xmlns:a16="http://schemas.microsoft.com/office/drawing/2014/main" id="{60EEADB3-2CCE-4954-93E2-CDF85A10759B}"/>
              </a:ext>
            </a:extLst>
          </p:cNvPr>
          <p:cNvGrpSpPr/>
          <p:nvPr/>
        </p:nvGrpSpPr>
        <p:grpSpPr>
          <a:xfrm>
            <a:off x="9251527" y="3618044"/>
            <a:ext cx="2535809" cy="2494523"/>
            <a:chOff x="6419654" y="3802582"/>
            <a:chExt cx="2535809" cy="2494523"/>
          </a:xfrm>
        </p:grpSpPr>
        <p:sp>
          <p:nvSpPr>
            <p:cNvPr id="18" name="矩形: 圆角 17">
              <a:extLst>
                <a:ext uri="{FF2B5EF4-FFF2-40B4-BE49-F238E27FC236}">
                  <a16:creationId xmlns:a16="http://schemas.microsoft.com/office/drawing/2014/main" id="{63209E5B-CB97-4ED0-8309-F3FF14E0BBBB}"/>
                </a:ext>
              </a:extLst>
            </p:cNvPr>
            <p:cNvSpPr/>
            <p:nvPr/>
          </p:nvSpPr>
          <p:spPr>
            <a:xfrm>
              <a:off x="6419654" y="3802582"/>
              <a:ext cx="2535809" cy="2494523"/>
            </a:xfrm>
            <a:prstGeom prst="roundRect">
              <a:avLst>
                <a:gd name="adj" fmla="val 848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a:extLst>
                <a:ext uri="{FF2B5EF4-FFF2-40B4-BE49-F238E27FC236}">
                  <a16:creationId xmlns:a16="http://schemas.microsoft.com/office/drawing/2014/main" id="{CB865FEA-759E-45FF-AABF-5C1485736F46}"/>
                </a:ext>
              </a:extLst>
            </p:cNvPr>
            <p:cNvGrpSpPr/>
            <p:nvPr/>
          </p:nvGrpSpPr>
          <p:grpSpPr>
            <a:xfrm>
              <a:off x="6665860" y="3961628"/>
              <a:ext cx="1939311" cy="2156762"/>
              <a:chOff x="9420637" y="4057757"/>
              <a:chExt cx="1939311" cy="2156762"/>
            </a:xfrm>
            <a:solidFill>
              <a:schemeClr val="tx1"/>
            </a:solidFill>
          </p:grpSpPr>
          <p:pic>
            <p:nvPicPr>
              <p:cNvPr id="22" name="Picture 57" descr="logo_Rockwell Automation">
                <a:extLst>
                  <a:ext uri="{FF2B5EF4-FFF2-40B4-BE49-F238E27FC236}">
                    <a16:creationId xmlns:a16="http://schemas.microsoft.com/office/drawing/2014/main" id="{64DA3DEA-F9E5-4E60-8F8A-7FAF0AD7C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573" y="4539914"/>
                <a:ext cx="1730375" cy="409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图片 22">
                <a:extLst>
                  <a:ext uri="{FF2B5EF4-FFF2-40B4-BE49-F238E27FC236}">
                    <a16:creationId xmlns:a16="http://schemas.microsoft.com/office/drawing/2014/main" id="{1DABEC69-AE18-4EAA-BB21-108D8E46068B}"/>
                  </a:ext>
                </a:extLst>
              </p:cNvPr>
              <p:cNvPicPr>
                <a:picLocks noChangeAspect="1"/>
              </p:cNvPicPr>
              <p:nvPr/>
            </p:nvPicPr>
            <p:blipFill>
              <a:blip r:embed="rId4"/>
              <a:stretch>
                <a:fillRect/>
              </a:stretch>
            </p:blipFill>
            <p:spPr>
              <a:xfrm>
                <a:off x="9420637" y="4057757"/>
                <a:ext cx="1939311" cy="245482"/>
              </a:xfrm>
              <a:prstGeom prst="rect">
                <a:avLst/>
              </a:prstGeom>
              <a:grpFill/>
            </p:spPr>
          </p:pic>
          <p:pic>
            <p:nvPicPr>
              <p:cNvPr id="24" name="图片 23">
                <a:extLst>
                  <a:ext uri="{FF2B5EF4-FFF2-40B4-BE49-F238E27FC236}">
                    <a16:creationId xmlns:a16="http://schemas.microsoft.com/office/drawing/2014/main" id="{F8A24974-3A6A-4185-BA59-8246728C44A0}"/>
                  </a:ext>
                </a:extLst>
              </p:cNvPr>
              <p:cNvPicPr>
                <a:picLocks noChangeAspect="1"/>
              </p:cNvPicPr>
              <p:nvPr/>
            </p:nvPicPr>
            <p:blipFill>
              <a:blip r:embed="rId5"/>
              <a:stretch>
                <a:fillRect/>
              </a:stretch>
            </p:blipFill>
            <p:spPr>
              <a:xfrm>
                <a:off x="9420637" y="5186164"/>
                <a:ext cx="1939311" cy="319127"/>
              </a:xfrm>
              <a:prstGeom prst="rect">
                <a:avLst/>
              </a:prstGeom>
              <a:grpFill/>
            </p:spPr>
          </p:pic>
          <p:pic>
            <p:nvPicPr>
              <p:cNvPr id="25" name="图片 24">
                <a:extLst>
                  <a:ext uri="{FF2B5EF4-FFF2-40B4-BE49-F238E27FC236}">
                    <a16:creationId xmlns:a16="http://schemas.microsoft.com/office/drawing/2014/main" id="{B6D263B2-FE0C-4003-8593-A066A7336020}"/>
                  </a:ext>
                </a:extLst>
              </p:cNvPr>
              <p:cNvPicPr>
                <a:picLocks noChangeAspect="1"/>
              </p:cNvPicPr>
              <p:nvPr/>
            </p:nvPicPr>
            <p:blipFill>
              <a:blip r:embed="rId6"/>
              <a:stretch>
                <a:fillRect/>
              </a:stretch>
            </p:blipFill>
            <p:spPr>
              <a:xfrm>
                <a:off x="9555652" y="5741965"/>
                <a:ext cx="1804296" cy="472554"/>
              </a:xfrm>
              <a:prstGeom prst="rect">
                <a:avLst/>
              </a:prstGeom>
              <a:grpFill/>
            </p:spPr>
          </p:pic>
        </p:grpSp>
      </p:grpSp>
    </p:spTree>
    <p:extLst>
      <p:ext uri="{BB962C8B-B14F-4D97-AF65-F5344CB8AC3E}">
        <p14:creationId xmlns:p14="http://schemas.microsoft.com/office/powerpoint/2010/main" val="1510981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1824"/>
            <a:ext cx="12076628" cy="5823636"/>
          </a:xfrm>
          <a:prstGeom prst="rect">
            <a:avLst/>
          </a:prstGeom>
        </p:spPr>
      </p:pic>
      <p:sp>
        <p:nvSpPr>
          <p:cNvPr id="2" name="标题 1"/>
          <p:cNvSpPr>
            <a:spLocks noGrp="1"/>
          </p:cNvSpPr>
          <p:nvPr>
            <p:ph type="title"/>
          </p:nvPr>
        </p:nvSpPr>
        <p:spPr/>
        <p:txBody>
          <a:bodyPr/>
          <a:lstStyle/>
          <a:p>
            <a:r>
              <a:rPr lang="zh-CN" altLang="en-US" dirty="0">
                <a:latin typeface="+mn-lt"/>
                <a:ea typeface="+mn-ea"/>
                <a:cs typeface="+mn-ea"/>
                <a:sym typeface="+mn-lt"/>
              </a:rPr>
              <a:t>收货流程</a:t>
            </a:r>
          </a:p>
        </p:txBody>
      </p:sp>
      <p:sp>
        <p:nvSpPr>
          <p:cNvPr id="33" name="矩形 32"/>
          <p:cNvSpPr/>
          <p:nvPr/>
        </p:nvSpPr>
        <p:spPr>
          <a:xfrm>
            <a:off x="0" y="685801"/>
            <a:ext cx="12076628" cy="57531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5120" y="903373"/>
            <a:ext cx="1292164" cy="54091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到货信息</a:t>
            </a:r>
            <a:endParaRPr lang="en-US" altLang="zh-CN" sz="1600" dirty="0">
              <a:effectLst>
                <a:outerShdw blurRad="38100" dist="38100" dir="2700000" algn="tl">
                  <a:srgbClr val="000000"/>
                </a:outerShdw>
              </a:effectLst>
              <a:cs typeface="+mn-ea"/>
              <a:sym typeface="+mn-lt"/>
            </a:endParaRPr>
          </a:p>
          <a:p>
            <a:pPr algn="ctr"/>
            <a:r>
              <a:rPr lang="zh-CN" altLang="en-US" sz="1600" dirty="0">
                <a:effectLst>
                  <a:outerShdw blurRad="38100" dist="38100" dir="2700000" algn="tl">
                    <a:srgbClr val="000000"/>
                  </a:outerShdw>
                </a:effectLst>
                <a:cs typeface="+mn-ea"/>
                <a:sym typeface="+mn-lt"/>
              </a:rPr>
              <a:t>（</a:t>
            </a:r>
            <a:r>
              <a:rPr lang="en-US" altLang="zh-CN" sz="1600" dirty="0">
                <a:effectLst>
                  <a:outerShdw blurRad="38100" dist="38100" dir="2700000" algn="tl">
                    <a:srgbClr val="000000"/>
                  </a:outerShdw>
                </a:effectLst>
                <a:cs typeface="+mn-ea"/>
                <a:sym typeface="+mn-lt"/>
              </a:rPr>
              <a:t>ERP</a:t>
            </a:r>
            <a:r>
              <a:rPr lang="zh-CN" altLang="en-US" sz="1600" dirty="0">
                <a:effectLst>
                  <a:outerShdw blurRad="38100" dist="38100" dir="2700000" algn="tl">
                    <a:srgbClr val="000000"/>
                  </a:outerShdw>
                </a:effectLst>
                <a:cs typeface="+mn-ea"/>
                <a:sym typeface="+mn-lt"/>
              </a:rPr>
              <a:t>接口）</a:t>
            </a:r>
          </a:p>
        </p:txBody>
      </p:sp>
      <p:sp>
        <p:nvSpPr>
          <p:cNvPr id="4" name="流程图: 决策 3"/>
          <p:cNvSpPr/>
          <p:nvPr/>
        </p:nvSpPr>
        <p:spPr>
          <a:xfrm>
            <a:off x="3065172" y="2962142"/>
            <a:ext cx="1403797" cy="708338"/>
          </a:xfrm>
          <a:prstGeom prst="flowChartDecision">
            <a:avLst/>
          </a:prstGeom>
          <a:solidFill>
            <a:srgbClr val="F86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收货校验</a:t>
            </a:r>
          </a:p>
        </p:txBody>
      </p:sp>
      <p:sp>
        <p:nvSpPr>
          <p:cNvPr id="6" name="矩形 5"/>
          <p:cNvSpPr/>
          <p:nvPr/>
        </p:nvSpPr>
        <p:spPr>
          <a:xfrm>
            <a:off x="588151" y="2545627"/>
            <a:ext cx="1086103" cy="42500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保质期</a:t>
            </a:r>
          </a:p>
        </p:txBody>
      </p:sp>
      <p:sp>
        <p:nvSpPr>
          <p:cNvPr id="7" name="矩形 6"/>
          <p:cNvSpPr/>
          <p:nvPr/>
        </p:nvSpPr>
        <p:spPr>
          <a:xfrm>
            <a:off x="588151" y="3105858"/>
            <a:ext cx="1086103" cy="42500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采购单</a:t>
            </a:r>
          </a:p>
        </p:txBody>
      </p:sp>
      <p:cxnSp>
        <p:nvCxnSpPr>
          <p:cNvPr id="9" name="直接箭头连接符 8"/>
          <p:cNvCxnSpPr>
            <a:stCxn id="4" idx="3"/>
            <a:endCxn id="17" idx="1"/>
          </p:cNvCxnSpPr>
          <p:nvPr/>
        </p:nvCxnSpPr>
        <p:spPr>
          <a:xfrm>
            <a:off x="4468969" y="3316311"/>
            <a:ext cx="2459865" cy="0"/>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p:cNvCxnSpPr>
          <p:nvPr/>
        </p:nvCxnSpPr>
        <p:spPr>
          <a:xfrm flipH="1">
            <a:off x="3767070" y="3670480"/>
            <a:ext cx="1" cy="888641"/>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224018" y="4539803"/>
            <a:ext cx="1086103" cy="425002"/>
          </a:xfrm>
          <a:prstGeom prst="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推荐库位</a:t>
            </a:r>
          </a:p>
        </p:txBody>
      </p:sp>
      <p:sp>
        <p:nvSpPr>
          <p:cNvPr id="13" name="矩形 12"/>
          <p:cNvSpPr/>
          <p:nvPr/>
        </p:nvSpPr>
        <p:spPr>
          <a:xfrm>
            <a:off x="588151" y="3709629"/>
            <a:ext cx="1086103" cy="425002"/>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免检信息</a:t>
            </a:r>
          </a:p>
        </p:txBody>
      </p:sp>
      <p:sp>
        <p:nvSpPr>
          <p:cNvPr id="14" name="矩形 13"/>
          <p:cNvSpPr/>
          <p:nvPr/>
        </p:nvSpPr>
        <p:spPr>
          <a:xfrm>
            <a:off x="3224018" y="1939153"/>
            <a:ext cx="1086103" cy="425002"/>
          </a:xfrm>
          <a:prstGeom prst="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收货清点</a:t>
            </a:r>
          </a:p>
        </p:txBody>
      </p:sp>
      <p:sp>
        <p:nvSpPr>
          <p:cNvPr id="15" name="矩形 14"/>
          <p:cNvSpPr/>
          <p:nvPr/>
        </p:nvSpPr>
        <p:spPr>
          <a:xfrm>
            <a:off x="5136491" y="1841683"/>
            <a:ext cx="1086103" cy="625504"/>
          </a:xfrm>
          <a:prstGeom prst="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批次拆分</a:t>
            </a:r>
            <a:r>
              <a:rPr lang="en-US" altLang="zh-CN" sz="1600" dirty="0">
                <a:effectLst>
                  <a:outerShdw blurRad="38100" dist="38100" dir="2700000" algn="tl">
                    <a:srgbClr val="000000"/>
                  </a:outerShdw>
                </a:effectLst>
                <a:cs typeface="+mn-ea"/>
                <a:sym typeface="+mn-lt"/>
              </a:rPr>
              <a:t>/</a:t>
            </a:r>
            <a:r>
              <a:rPr lang="zh-CN" altLang="en-US" sz="1600" dirty="0">
                <a:effectLst>
                  <a:outerShdw blurRad="38100" dist="38100" dir="2700000" algn="tl">
                    <a:srgbClr val="000000"/>
                  </a:outerShdw>
                </a:effectLst>
                <a:cs typeface="+mn-ea"/>
                <a:sym typeface="+mn-lt"/>
              </a:rPr>
              <a:t>合并</a:t>
            </a:r>
          </a:p>
        </p:txBody>
      </p:sp>
      <p:sp>
        <p:nvSpPr>
          <p:cNvPr id="16" name="矩形 15"/>
          <p:cNvSpPr/>
          <p:nvPr/>
        </p:nvSpPr>
        <p:spPr>
          <a:xfrm>
            <a:off x="4570123" y="3016263"/>
            <a:ext cx="1815921" cy="251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未满足条件</a:t>
            </a:r>
          </a:p>
        </p:txBody>
      </p:sp>
      <p:sp>
        <p:nvSpPr>
          <p:cNvPr id="17" name="流程图: 可选过程 16"/>
          <p:cNvSpPr/>
          <p:nvPr/>
        </p:nvSpPr>
        <p:spPr>
          <a:xfrm>
            <a:off x="6928834" y="3098979"/>
            <a:ext cx="991673" cy="434663"/>
          </a:xfrm>
          <a:prstGeom prst="flowChartAlternateProcess">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拒收</a:t>
            </a:r>
          </a:p>
        </p:txBody>
      </p:sp>
      <p:cxnSp>
        <p:nvCxnSpPr>
          <p:cNvPr id="20" name="直接箭头连接符 19"/>
          <p:cNvCxnSpPr>
            <a:stCxn id="12" idx="3"/>
          </p:cNvCxnSpPr>
          <p:nvPr/>
        </p:nvCxnSpPr>
        <p:spPr>
          <a:xfrm flipV="1">
            <a:off x="4310121" y="4747473"/>
            <a:ext cx="2466065" cy="4831"/>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可选过程 21"/>
          <p:cNvSpPr/>
          <p:nvPr/>
        </p:nvSpPr>
        <p:spPr>
          <a:xfrm>
            <a:off x="6776187" y="4530142"/>
            <a:ext cx="1238575" cy="434663"/>
          </a:xfrm>
          <a:prstGeom prst="flowChartAlternateProcess">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effectLst>
                  <a:outerShdw blurRad="38100" dist="38100" dir="2700000" algn="tl">
                    <a:srgbClr val="000000"/>
                  </a:outerShdw>
                </a:effectLst>
                <a:cs typeface="+mn-ea"/>
                <a:sym typeface="+mn-lt"/>
              </a:rPr>
              <a:t>IQC</a:t>
            </a:r>
            <a:endParaRPr lang="zh-CN" altLang="en-US" sz="1600" dirty="0">
              <a:effectLst>
                <a:outerShdw blurRad="38100" dist="38100" dir="2700000" algn="tl">
                  <a:srgbClr val="000000"/>
                </a:outerShdw>
              </a:effectLst>
              <a:cs typeface="+mn-ea"/>
              <a:sym typeface="+mn-lt"/>
            </a:endParaRPr>
          </a:p>
        </p:txBody>
      </p:sp>
      <p:sp>
        <p:nvSpPr>
          <p:cNvPr id="23" name="流程图: 可选过程 22"/>
          <p:cNvSpPr/>
          <p:nvPr/>
        </p:nvSpPr>
        <p:spPr>
          <a:xfrm>
            <a:off x="6776186" y="5210956"/>
            <a:ext cx="1238575" cy="434663"/>
          </a:xfrm>
          <a:prstGeom prst="flowChartAlternateProcess">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原料入库</a:t>
            </a:r>
          </a:p>
        </p:txBody>
      </p:sp>
      <p:cxnSp>
        <p:nvCxnSpPr>
          <p:cNvPr id="25" name="肘形连接符 24"/>
          <p:cNvCxnSpPr>
            <a:stCxn id="12" idx="3"/>
            <a:endCxn id="23" idx="1"/>
          </p:cNvCxnSpPr>
          <p:nvPr/>
        </p:nvCxnSpPr>
        <p:spPr>
          <a:xfrm>
            <a:off x="4310121" y="4752304"/>
            <a:ext cx="2466065" cy="675984"/>
          </a:xfrm>
          <a:prstGeom prst="bentConnector3">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30707" y="5176873"/>
            <a:ext cx="1281405" cy="187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免检</a:t>
            </a:r>
          </a:p>
        </p:txBody>
      </p:sp>
      <p:sp>
        <p:nvSpPr>
          <p:cNvPr id="27" name="文本框 26"/>
          <p:cNvSpPr txBox="1"/>
          <p:nvPr/>
        </p:nvSpPr>
        <p:spPr>
          <a:xfrm>
            <a:off x="1777284" y="864699"/>
            <a:ext cx="4005330" cy="738664"/>
          </a:xfrm>
          <a:prstGeom prst="rect">
            <a:avLst/>
          </a:prstGeom>
          <a:solidFill>
            <a:schemeClr val="bg1">
              <a:alpha val="50000"/>
            </a:schemeClr>
          </a:solidFill>
        </p:spPr>
        <p:txBody>
          <a:bodyPr wrap="square" rtlCol="0">
            <a:spAutoFit/>
          </a:bodyPr>
          <a:lstStyle/>
          <a:p>
            <a:r>
              <a:rPr lang="zh-CN" altLang="en-US" sz="1400" dirty="0">
                <a:cs typeface="+mn-ea"/>
                <a:sym typeface="+mn-lt"/>
              </a:rPr>
              <a:t>送货单号、供应商编码、采购单编号、物料编码、版本、生产日期、批次信息、外包装箱条码、送货数量、到货数量、交付点等</a:t>
            </a:r>
          </a:p>
        </p:txBody>
      </p:sp>
      <p:cxnSp>
        <p:nvCxnSpPr>
          <p:cNvPr id="29" name="肘形连接符 28"/>
          <p:cNvCxnSpPr>
            <a:stCxn id="3" idx="2"/>
            <a:endCxn id="14" idx="1"/>
          </p:cNvCxnSpPr>
          <p:nvPr/>
        </p:nvCxnSpPr>
        <p:spPr>
          <a:xfrm rot="16200000" flipH="1">
            <a:off x="1823926" y="751561"/>
            <a:ext cx="707369" cy="2092816"/>
          </a:xfrm>
          <a:prstGeom prst="bentConnector2">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5" idx="1"/>
            <a:endCxn id="14" idx="3"/>
          </p:cNvCxnSpPr>
          <p:nvPr/>
        </p:nvCxnSpPr>
        <p:spPr>
          <a:xfrm flipH="1" flipV="1">
            <a:off x="4310121" y="2151654"/>
            <a:ext cx="826370" cy="2781"/>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88151" y="4424960"/>
            <a:ext cx="1086103" cy="651835"/>
          </a:xfrm>
          <a:prstGeom prst="rect">
            <a:avLst/>
          </a:prstGeom>
          <a:solidFill>
            <a:srgbClr val="12A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库位信息维护</a:t>
            </a:r>
          </a:p>
        </p:txBody>
      </p:sp>
      <p:cxnSp>
        <p:nvCxnSpPr>
          <p:cNvPr id="36" name="直接箭头连接符 35"/>
          <p:cNvCxnSpPr>
            <a:stCxn id="7" idx="3"/>
            <a:endCxn id="4" idx="1"/>
          </p:cNvCxnSpPr>
          <p:nvPr/>
        </p:nvCxnSpPr>
        <p:spPr>
          <a:xfrm flipV="1">
            <a:off x="1674254" y="3316311"/>
            <a:ext cx="1390918" cy="2048"/>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6" idx="3"/>
          </p:cNvCxnSpPr>
          <p:nvPr/>
        </p:nvCxnSpPr>
        <p:spPr>
          <a:xfrm>
            <a:off x="1674254" y="2758128"/>
            <a:ext cx="588151" cy="4946"/>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3" idx="3"/>
          </p:cNvCxnSpPr>
          <p:nvPr/>
        </p:nvCxnSpPr>
        <p:spPr>
          <a:xfrm flipV="1">
            <a:off x="1674254" y="3919896"/>
            <a:ext cx="565601" cy="2234"/>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262405" y="2758128"/>
            <a:ext cx="0" cy="1232847"/>
          </a:xfrm>
          <a:prstGeom prst="line">
            <a:avLst/>
          </a:prstGeom>
          <a:ln w="38100">
            <a:solidFill>
              <a:srgbClr val="FCA104"/>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4" idx="2"/>
          </p:cNvCxnSpPr>
          <p:nvPr/>
        </p:nvCxnSpPr>
        <p:spPr>
          <a:xfrm>
            <a:off x="3767070" y="2364155"/>
            <a:ext cx="0" cy="596869"/>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4" idx="3"/>
            <a:endCxn id="12" idx="1"/>
          </p:cNvCxnSpPr>
          <p:nvPr/>
        </p:nvCxnSpPr>
        <p:spPr>
          <a:xfrm>
            <a:off x="1674254" y="4750878"/>
            <a:ext cx="1549764" cy="1426"/>
          </a:xfrm>
          <a:prstGeom prst="straightConnector1">
            <a:avLst/>
          </a:prstGeom>
          <a:ln w="38100">
            <a:solidFill>
              <a:srgbClr val="FCA10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601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en-US" altLang="zh-CN" dirty="0">
                <a:latin typeface="+mn-lt"/>
                <a:ea typeface="+mn-ea"/>
                <a:cs typeface="+mn-ea"/>
                <a:sym typeface="+mn-lt"/>
              </a:rPr>
              <a:t>IQC</a:t>
            </a:r>
            <a:r>
              <a:rPr lang="zh-CN" altLang="en-US" dirty="0">
                <a:latin typeface="+mn-lt"/>
                <a:ea typeface="+mn-ea"/>
                <a:cs typeface="+mn-ea"/>
                <a:sym typeface="+mn-lt"/>
              </a:rPr>
              <a:t>进料检验</a:t>
            </a:r>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9913" y="409575"/>
            <a:ext cx="5765800" cy="5765800"/>
          </a:xfrm>
          <a:prstGeom prst="rect">
            <a:avLst/>
          </a:prstGeom>
        </p:spPr>
      </p:pic>
      <p:sp>
        <p:nvSpPr>
          <p:cNvPr id="6" name="矩形 5"/>
          <p:cNvSpPr/>
          <p:nvPr/>
        </p:nvSpPr>
        <p:spPr>
          <a:xfrm>
            <a:off x="88901" y="1300859"/>
            <a:ext cx="6197599" cy="70560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defRPr/>
            </a:pPr>
            <a:r>
              <a:rPr lang="zh-CN" altLang="en-US" sz="1600" b="1" dirty="0">
                <a:solidFill>
                  <a:schemeClr val="tx1"/>
                </a:solidFill>
                <a:cs typeface="+mn-ea"/>
                <a:sym typeface="+mn-lt"/>
              </a:rPr>
              <a:t>抽样标准</a:t>
            </a:r>
            <a:endParaRPr lang="en-US" altLang="zh-CN" sz="1600" b="1" dirty="0">
              <a:solidFill>
                <a:schemeClr val="tx1"/>
              </a:solidFill>
              <a:cs typeface="+mn-ea"/>
              <a:sym typeface="+mn-lt"/>
            </a:endParaRPr>
          </a:p>
          <a:p>
            <a:pPr lvl="1">
              <a:lnSpc>
                <a:spcPct val="150000"/>
              </a:lnSpc>
              <a:defRPr/>
            </a:pPr>
            <a:r>
              <a:rPr lang="zh-CN" altLang="en-US" sz="1400" dirty="0">
                <a:solidFill>
                  <a:schemeClr val="tx1"/>
                </a:solidFill>
                <a:cs typeface="+mn-ea"/>
                <a:sym typeface="+mn-lt"/>
              </a:rPr>
              <a:t>系统依据</a:t>
            </a:r>
            <a:r>
              <a:rPr lang="en-US" altLang="zh-CN" sz="1400" dirty="0">
                <a:solidFill>
                  <a:schemeClr val="tx1"/>
                </a:solidFill>
                <a:cs typeface="+mn-ea"/>
                <a:sym typeface="+mn-lt"/>
              </a:rPr>
              <a:t>I</a:t>
            </a:r>
            <a:r>
              <a:rPr lang="zh-CN" altLang="en-US" sz="1400" dirty="0">
                <a:solidFill>
                  <a:schemeClr val="tx1"/>
                </a:solidFill>
                <a:cs typeface="+mn-ea"/>
                <a:sym typeface="+mn-lt"/>
              </a:rPr>
              <a:t>抽样标准，生成抽样数量，系统比对</a:t>
            </a:r>
            <a:r>
              <a:rPr lang="en-US" altLang="zh-CN" sz="1400" dirty="0">
                <a:solidFill>
                  <a:schemeClr val="tx1"/>
                </a:solidFill>
                <a:cs typeface="+mn-ea"/>
                <a:sym typeface="+mn-lt"/>
              </a:rPr>
              <a:t>AQL</a:t>
            </a:r>
            <a:r>
              <a:rPr lang="zh-CN" altLang="en-US" sz="1400" dirty="0">
                <a:solidFill>
                  <a:schemeClr val="tx1"/>
                </a:solidFill>
                <a:cs typeface="+mn-ea"/>
                <a:sym typeface="+mn-lt"/>
              </a:rPr>
              <a:t>判断物料允、拒收；</a:t>
            </a:r>
            <a:endParaRPr lang="en-US" altLang="zh-CN" sz="1400" dirty="0">
              <a:solidFill>
                <a:schemeClr val="tx1"/>
              </a:solidFill>
              <a:cs typeface="+mn-ea"/>
              <a:sym typeface="+mn-lt"/>
            </a:endParaRPr>
          </a:p>
        </p:txBody>
      </p:sp>
      <p:sp>
        <p:nvSpPr>
          <p:cNvPr id="5" name="矩形 4"/>
          <p:cNvSpPr/>
          <p:nvPr/>
        </p:nvSpPr>
        <p:spPr>
          <a:xfrm>
            <a:off x="88901" y="4827583"/>
            <a:ext cx="6197599" cy="1107996"/>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统计分析</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随时查询统计出的</a:t>
            </a:r>
            <a:r>
              <a:rPr lang="en-US" altLang="zh-CN" sz="1400" dirty="0">
                <a:solidFill>
                  <a:schemeClr val="tx1"/>
                </a:solidFill>
                <a:cs typeface="+mn-ea"/>
                <a:sym typeface="+mn-lt"/>
              </a:rPr>
              <a:t>IQC</a:t>
            </a:r>
            <a:r>
              <a:rPr lang="zh-CN" altLang="en-US" sz="1400" dirty="0">
                <a:solidFill>
                  <a:schemeClr val="tx1"/>
                </a:solidFill>
                <a:cs typeface="+mn-ea"/>
                <a:sym typeface="+mn-lt"/>
              </a:rPr>
              <a:t>检验数据，生成图形化统计分析报表，自动统计报表；（趋势图，柱状图，饼图、柏拉图等）</a:t>
            </a:r>
          </a:p>
        </p:txBody>
      </p:sp>
      <p:sp>
        <p:nvSpPr>
          <p:cNvPr id="7" name="矩形 6"/>
          <p:cNvSpPr/>
          <p:nvPr/>
        </p:nvSpPr>
        <p:spPr>
          <a:xfrm>
            <a:off x="6389913" y="302986"/>
            <a:ext cx="5765800" cy="5872389"/>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矩形 8"/>
          <p:cNvSpPr/>
          <p:nvPr/>
        </p:nvSpPr>
        <p:spPr>
          <a:xfrm>
            <a:off x="88901" y="2120931"/>
            <a:ext cx="6197599" cy="670845"/>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设备对接</a:t>
            </a:r>
          </a:p>
          <a:p>
            <a:pPr lvl="1">
              <a:lnSpc>
                <a:spcPct val="150000"/>
              </a:lnSpc>
            </a:pPr>
            <a:r>
              <a:rPr lang="zh-CN" altLang="en-US" sz="1400" dirty="0">
                <a:solidFill>
                  <a:schemeClr val="tx1"/>
                </a:solidFill>
                <a:cs typeface="+mn-ea"/>
                <a:sym typeface="+mn-lt"/>
              </a:rPr>
              <a:t>无缝对接检测设备，系统生成检验报告</a:t>
            </a:r>
            <a:r>
              <a:rPr lang="en-US" altLang="zh-CN" sz="1400" dirty="0">
                <a:solidFill>
                  <a:schemeClr val="tx1"/>
                </a:solidFill>
                <a:cs typeface="+mn-ea"/>
                <a:sym typeface="+mn-lt"/>
              </a:rPr>
              <a:t>,</a:t>
            </a:r>
            <a:r>
              <a:rPr lang="zh-CN" altLang="en-US" sz="1400" dirty="0">
                <a:solidFill>
                  <a:schemeClr val="tx1"/>
                </a:solidFill>
                <a:cs typeface="+mn-ea"/>
                <a:sym typeface="+mn-lt"/>
              </a:rPr>
              <a:t>无需人工填写；</a:t>
            </a:r>
          </a:p>
        </p:txBody>
      </p:sp>
      <p:sp>
        <p:nvSpPr>
          <p:cNvPr id="10" name="矩形 9"/>
          <p:cNvSpPr/>
          <p:nvPr/>
        </p:nvSpPr>
        <p:spPr>
          <a:xfrm>
            <a:off x="88901" y="2906242"/>
            <a:ext cx="6197599" cy="985282"/>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系统绑定</a:t>
            </a:r>
            <a:endParaRPr lang="en-US" altLang="zh-CN" sz="1600" b="1" dirty="0">
              <a:solidFill>
                <a:schemeClr val="tx1"/>
              </a:solidFill>
              <a:cs typeface="+mn-ea"/>
              <a:sym typeface="+mn-lt"/>
            </a:endParaRPr>
          </a:p>
          <a:p>
            <a:pPr lvl="1">
              <a:lnSpc>
                <a:spcPct val="150000"/>
              </a:lnSpc>
            </a:pPr>
            <a:r>
              <a:rPr lang="en-US" altLang="zh-CN" sz="1400" dirty="0">
                <a:solidFill>
                  <a:schemeClr val="tx1"/>
                </a:solidFill>
                <a:cs typeface="+mn-ea"/>
                <a:sym typeface="+mn-lt"/>
              </a:rPr>
              <a:t>IQC </a:t>
            </a:r>
            <a:r>
              <a:rPr lang="zh-CN" altLang="en-US" sz="1400" dirty="0">
                <a:solidFill>
                  <a:schemeClr val="tx1"/>
                </a:solidFill>
                <a:cs typeface="+mn-ea"/>
                <a:sym typeface="+mn-lt"/>
              </a:rPr>
              <a:t>检验完毕后，将材料的检验结果与物料标签绑定，未检验和检验</a:t>
            </a:r>
            <a:r>
              <a:rPr lang="en-US" altLang="zh-CN" sz="1400" dirty="0">
                <a:solidFill>
                  <a:schemeClr val="tx1"/>
                </a:solidFill>
                <a:cs typeface="+mn-ea"/>
                <a:sym typeface="+mn-lt"/>
              </a:rPr>
              <a:t>NG</a:t>
            </a:r>
            <a:r>
              <a:rPr lang="zh-CN" altLang="en-US" sz="1400" dirty="0">
                <a:solidFill>
                  <a:schemeClr val="tx1"/>
                </a:solidFill>
                <a:cs typeface="+mn-ea"/>
                <a:sym typeface="+mn-lt"/>
              </a:rPr>
              <a:t>的材料无法发料（防呆管控），无需人工</a:t>
            </a:r>
            <a:r>
              <a:rPr lang="en-US" altLang="zh-CN" sz="1400" dirty="0">
                <a:solidFill>
                  <a:schemeClr val="tx1"/>
                </a:solidFill>
                <a:cs typeface="+mn-ea"/>
                <a:sym typeface="+mn-lt"/>
              </a:rPr>
              <a:t>IQC PASS</a:t>
            </a:r>
            <a:r>
              <a:rPr lang="zh-CN" altLang="en-US" sz="1400" dirty="0">
                <a:solidFill>
                  <a:schemeClr val="tx1"/>
                </a:solidFill>
                <a:cs typeface="+mn-ea"/>
                <a:sym typeface="+mn-lt"/>
              </a:rPr>
              <a:t>签章；</a:t>
            </a:r>
          </a:p>
        </p:txBody>
      </p:sp>
      <p:sp>
        <p:nvSpPr>
          <p:cNvPr id="11" name="矩形 10"/>
          <p:cNvSpPr/>
          <p:nvPr/>
        </p:nvSpPr>
        <p:spPr>
          <a:xfrm>
            <a:off x="88901" y="4023908"/>
            <a:ext cx="6197599" cy="695070"/>
          </a:xfrm>
          <a:prstGeom prst="rect">
            <a:avLst/>
          </a:prstGeom>
          <a:solidFill>
            <a:srgbClr val="15559A">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l"/>
            </a:pPr>
            <a:r>
              <a:rPr lang="zh-CN" altLang="en-US" sz="1600" b="1" dirty="0">
                <a:solidFill>
                  <a:schemeClr val="tx1"/>
                </a:solidFill>
                <a:cs typeface="+mn-ea"/>
                <a:sym typeface="+mn-lt"/>
              </a:rPr>
              <a:t>检验记录</a:t>
            </a:r>
            <a:endParaRPr lang="en-US" altLang="zh-CN" sz="1600" b="1" dirty="0">
              <a:solidFill>
                <a:schemeClr val="tx1"/>
              </a:solidFill>
              <a:cs typeface="+mn-ea"/>
              <a:sym typeface="+mn-lt"/>
            </a:endParaRPr>
          </a:p>
          <a:p>
            <a:pPr lvl="1">
              <a:lnSpc>
                <a:spcPct val="150000"/>
              </a:lnSpc>
            </a:pPr>
            <a:r>
              <a:rPr lang="zh-CN" altLang="en-US" sz="1400" dirty="0">
                <a:solidFill>
                  <a:schemeClr val="tx1"/>
                </a:solidFill>
                <a:cs typeface="+mn-ea"/>
                <a:sym typeface="+mn-lt"/>
              </a:rPr>
              <a:t>可追溯详细的检验记录，无需人工填写检验记录表；</a:t>
            </a:r>
          </a:p>
        </p:txBody>
      </p:sp>
    </p:spTree>
    <p:extLst>
      <p:ext uri="{BB962C8B-B14F-4D97-AF65-F5344CB8AC3E}">
        <p14:creationId xmlns:p14="http://schemas.microsoft.com/office/powerpoint/2010/main" val="1195817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 </a:t>
            </a:r>
            <a:r>
              <a:rPr lang="en-US" altLang="zh-CN" sz="2800" dirty="0">
                <a:latin typeface="+mn-lt"/>
                <a:ea typeface="+mn-ea"/>
                <a:cs typeface="+mn-ea"/>
                <a:sym typeface="+mn-lt"/>
              </a:rPr>
              <a:t>- </a:t>
            </a:r>
            <a:r>
              <a:rPr lang="zh-CN" altLang="en-US" sz="2800" dirty="0">
                <a:latin typeface="+mn-lt"/>
                <a:ea typeface="+mn-ea"/>
                <a:cs typeface="+mn-ea"/>
                <a:sym typeface="+mn-lt"/>
              </a:rPr>
              <a:t>来料验收</a:t>
            </a:r>
          </a:p>
        </p:txBody>
      </p:sp>
      <p:sp>
        <p:nvSpPr>
          <p:cNvPr id="6" name="矩形 5"/>
          <p:cNvSpPr/>
          <p:nvPr/>
        </p:nvSpPr>
        <p:spPr>
          <a:xfrm>
            <a:off x="272317" y="946110"/>
            <a:ext cx="11419840" cy="646331"/>
          </a:xfrm>
          <a:prstGeom prst="rect">
            <a:avLst/>
          </a:prstGeom>
        </p:spPr>
        <p:txBody>
          <a:bodyPr wrap="square">
            <a:spAutoFit/>
          </a:bodyPr>
          <a:lstStyle/>
          <a:p>
            <a:r>
              <a:rPr lang="zh-CN" altLang="en-US" dirty="0">
                <a:cs typeface="+mn-ea"/>
                <a:sym typeface="+mn-lt"/>
              </a:rPr>
              <a:t>待检任务即时显示在</a:t>
            </a:r>
            <a:r>
              <a:rPr lang="en-US" altLang="zh-CN" dirty="0">
                <a:cs typeface="+mn-ea"/>
                <a:sym typeface="+mn-lt"/>
              </a:rPr>
              <a:t>IQC</a:t>
            </a:r>
            <a:r>
              <a:rPr lang="zh-CN" altLang="en-US" dirty="0">
                <a:cs typeface="+mn-ea"/>
                <a:sym typeface="+mn-lt"/>
              </a:rPr>
              <a:t>作业指示看板上，状态“待检”→</a:t>
            </a:r>
            <a:r>
              <a:rPr lang="en-US" altLang="zh-CN" dirty="0">
                <a:cs typeface="+mn-ea"/>
                <a:sym typeface="+mn-lt"/>
              </a:rPr>
              <a:t>WMS</a:t>
            </a:r>
            <a:r>
              <a:rPr lang="zh-CN" altLang="en-US" dirty="0">
                <a:cs typeface="+mn-ea"/>
                <a:sym typeface="+mn-lt"/>
              </a:rPr>
              <a:t>中打印带条码的送检单→</a:t>
            </a:r>
            <a:r>
              <a:rPr lang="en-US" altLang="zh-CN" dirty="0">
                <a:cs typeface="+mn-ea"/>
                <a:sym typeface="+mn-lt"/>
              </a:rPr>
              <a:t>IQC</a:t>
            </a:r>
            <a:r>
              <a:rPr lang="zh-CN" altLang="en-US" dirty="0">
                <a:cs typeface="+mn-ea"/>
                <a:sym typeface="+mn-lt"/>
              </a:rPr>
              <a:t>登入系统，扫描送检 单，选择检验项和检验标准，记录检验结果→检验结果显示→</a:t>
            </a:r>
            <a:r>
              <a:rPr lang="en-US" altLang="zh-CN" dirty="0">
                <a:cs typeface="+mn-ea"/>
                <a:sym typeface="+mn-lt"/>
              </a:rPr>
              <a:t>IQC</a:t>
            </a:r>
            <a:r>
              <a:rPr lang="zh-CN" altLang="en-US" dirty="0">
                <a:cs typeface="+mn-ea"/>
                <a:sym typeface="+mn-lt"/>
              </a:rPr>
              <a:t>人员持</a:t>
            </a:r>
            <a:r>
              <a:rPr lang="en-US" altLang="zh-CN" dirty="0">
                <a:cs typeface="+mn-ea"/>
                <a:sym typeface="+mn-lt"/>
              </a:rPr>
              <a:t>PAD</a:t>
            </a:r>
            <a:r>
              <a:rPr lang="zh-CN" altLang="en-US" dirty="0">
                <a:cs typeface="+mn-ea"/>
                <a:sym typeface="+mn-lt"/>
              </a:rPr>
              <a:t>现场验货</a:t>
            </a:r>
          </a:p>
        </p:txBody>
      </p:sp>
      <p:grpSp>
        <p:nvGrpSpPr>
          <p:cNvPr id="10" name="组合 9"/>
          <p:cNvGrpSpPr/>
          <p:nvPr/>
        </p:nvGrpSpPr>
        <p:grpSpPr>
          <a:xfrm>
            <a:off x="336712" y="1828800"/>
            <a:ext cx="9236075" cy="3857625"/>
            <a:chOff x="384175" y="1409700"/>
            <a:chExt cx="10623550" cy="5334000"/>
          </a:xfrm>
        </p:grpSpPr>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4175" y="1409700"/>
              <a:ext cx="106235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19473" y="2645946"/>
              <a:ext cx="1451449" cy="474153"/>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定义</a:t>
              </a:r>
              <a:r>
                <a:rPr lang="en-US" altLang="zh-CN" sz="1400" dirty="0">
                  <a:solidFill>
                    <a:schemeClr val="accent5"/>
                  </a:solidFill>
                  <a:cs typeface="+mn-ea"/>
                  <a:sym typeface="+mn-lt"/>
                </a:rPr>
                <a:t>AQL</a:t>
              </a:r>
              <a:r>
                <a:rPr lang="zh-CN" altLang="en-US" sz="1400" dirty="0">
                  <a:solidFill>
                    <a:schemeClr val="accent5"/>
                  </a:solidFill>
                  <a:cs typeface="+mn-ea"/>
                  <a:sym typeface="+mn-lt"/>
                </a:rPr>
                <a:t>标准</a:t>
              </a:r>
            </a:p>
          </p:txBody>
        </p:sp>
      </p:grpSp>
      <p:grpSp>
        <p:nvGrpSpPr>
          <p:cNvPr id="13" name="组合 12"/>
          <p:cNvGrpSpPr/>
          <p:nvPr/>
        </p:nvGrpSpPr>
        <p:grpSpPr>
          <a:xfrm>
            <a:off x="673221" y="2686147"/>
            <a:ext cx="10325100" cy="3403600"/>
            <a:chOff x="1787071" y="2694296"/>
            <a:chExt cx="10325100" cy="3403600"/>
          </a:xfrm>
        </p:grpSpPr>
        <p:pic>
          <p:nvPicPr>
            <p:cNvPr id="1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87071" y="2694296"/>
              <a:ext cx="10325100" cy="3403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2658787" y="4685021"/>
              <a:ext cx="1261884" cy="344710"/>
            </a:xfrm>
            <a:prstGeom prst="rect">
              <a:avLst/>
            </a:prstGeom>
            <a:noFill/>
          </p:spPr>
          <p:txBody>
            <a:bodyPr wrap="none" rtlCol="0">
              <a:spAutoFit/>
            </a:bodyPr>
            <a:lstStyle/>
            <a:p>
              <a:pPr>
                <a:lnSpc>
                  <a:spcPct val="130000"/>
                </a:lnSpc>
              </a:pPr>
              <a:r>
                <a:rPr lang="zh-CN" altLang="en-US" sz="1400" dirty="0">
                  <a:solidFill>
                    <a:schemeClr val="accent5"/>
                  </a:solidFill>
                  <a:cs typeface="+mn-ea"/>
                  <a:sym typeface="+mn-lt"/>
                </a:rPr>
                <a:t>检验方案配置</a:t>
              </a:r>
            </a:p>
          </p:txBody>
        </p:sp>
      </p:grpSp>
      <p:sp>
        <p:nvSpPr>
          <p:cNvPr id="2" name="矩形 1"/>
          <p:cNvSpPr/>
          <p:nvPr/>
        </p:nvSpPr>
        <p:spPr>
          <a:xfrm>
            <a:off x="272317" y="1718978"/>
            <a:ext cx="10893666" cy="45720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455220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r>
              <a:rPr lang="en-US" altLang="zh-CN" sz="2800" dirty="0">
                <a:latin typeface="+mn-lt"/>
                <a:ea typeface="+mn-ea"/>
                <a:cs typeface="+mn-ea"/>
                <a:sym typeface="+mn-lt"/>
              </a:rPr>
              <a:t> - </a:t>
            </a:r>
            <a:r>
              <a:rPr lang="zh-CN" altLang="en-US" sz="2800" dirty="0">
                <a:latin typeface="+mn-lt"/>
                <a:ea typeface="+mn-ea"/>
                <a:cs typeface="+mn-ea"/>
                <a:sym typeface="+mn-lt"/>
              </a:rPr>
              <a:t>入库上架</a:t>
            </a:r>
          </a:p>
        </p:txBody>
      </p:sp>
      <p:sp>
        <p:nvSpPr>
          <p:cNvPr id="16" name="矩形 15"/>
          <p:cNvSpPr/>
          <p:nvPr/>
        </p:nvSpPr>
        <p:spPr>
          <a:xfrm>
            <a:off x="457200" y="955655"/>
            <a:ext cx="10972800" cy="646331"/>
          </a:xfrm>
          <a:prstGeom prst="rect">
            <a:avLst/>
          </a:prstGeom>
        </p:spPr>
        <p:txBody>
          <a:bodyPr wrap="square">
            <a:spAutoFit/>
          </a:bodyPr>
          <a:lstStyle/>
          <a:p>
            <a:r>
              <a:rPr lang="zh-CN" altLang="en-US" dirty="0">
                <a:cs typeface="+mn-ea"/>
                <a:sym typeface="+mn-lt"/>
              </a:rPr>
              <a:t>已完成</a:t>
            </a:r>
            <a:r>
              <a:rPr lang="en-US" altLang="zh-CN" dirty="0">
                <a:cs typeface="+mn-ea"/>
                <a:sym typeface="+mn-lt"/>
              </a:rPr>
              <a:t>IQC</a:t>
            </a:r>
            <a:r>
              <a:rPr lang="zh-CN" altLang="en-US" dirty="0">
                <a:cs typeface="+mn-ea"/>
                <a:sym typeface="+mn-lt"/>
              </a:rPr>
              <a:t>的物料，提示仓管待上架→将物料运至目标储位，扫描储位</a:t>
            </a:r>
            <a:r>
              <a:rPr lang="en-US" altLang="zh-CN" dirty="0">
                <a:cs typeface="+mn-ea"/>
                <a:sym typeface="+mn-lt"/>
              </a:rPr>
              <a:t>ID</a:t>
            </a:r>
            <a:r>
              <a:rPr lang="zh-CN" altLang="en-US" dirty="0">
                <a:cs typeface="+mn-ea"/>
                <a:sym typeface="+mn-lt"/>
              </a:rPr>
              <a:t>，扫描物料批次，完成上架→ 系统记录：库位、上架时间、批次及数量</a:t>
            </a:r>
          </a:p>
        </p:txBody>
      </p:sp>
      <p:pic>
        <p:nvPicPr>
          <p:cNvPr id="17"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303" y="1601986"/>
            <a:ext cx="4681359" cy="4084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组合 17"/>
          <p:cNvGrpSpPr/>
          <p:nvPr/>
        </p:nvGrpSpPr>
        <p:grpSpPr>
          <a:xfrm>
            <a:off x="457200" y="1627723"/>
            <a:ext cx="9398001" cy="4704628"/>
            <a:chOff x="946149" y="1622058"/>
            <a:chExt cx="9398001" cy="4704628"/>
          </a:xfrm>
        </p:grpSpPr>
        <p:pic>
          <p:nvPicPr>
            <p:cNvPr id="1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6149" y="1622058"/>
              <a:ext cx="9398001" cy="4704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4382041" y="1650633"/>
              <a:ext cx="1082348" cy="344710"/>
            </a:xfrm>
            <a:prstGeom prst="rect">
              <a:avLst/>
            </a:prstGeom>
            <a:noFill/>
          </p:spPr>
          <p:txBody>
            <a:bodyPr wrap="none" rtlCol="0">
              <a:spAutoFit/>
            </a:bodyPr>
            <a:lstStyle/>
            <a:p>
              <a:pPr>
                <a:lnSpc>
                  <a:spcPct val="130000"/>
                </a:lnSpc>
              </a:pPr>
              <a:r>
                <a:rPr lang="zh-CN" altLang="en-US" sz="1400" dirty="0">
                  <a:cs typeface="+mn-ea"/>
                  <a:sym typeface="+mn-lt"/>
                </a:rPr>
                <a:t>入库单状态</a:t>
              </a:r>
            </a:p>
          </p:txBody>
        </p:sp>
      </p:grpSp>
      <p:sp>
        <p:nvSpPr>
          <p:cNvPr id="2" name="矩形 1"/>
          <p:cNvSpPr/>
          <p:nvPr/>
        </p:nvSpPr>
        <p:spPr>
          <a:xfrm>
            <a:off x="334851" y="1601986"/>
            <a:ext cx="10045521" cy="4850329"/>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43470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r>
              <a:rPr lang="en-US" altLang="zh-CN" dirty="0">
                <a:latin typeface="+mn-lt"/>
                <a:ea typeface="+mn-ea"/>
                <a:cs typeface="+mn-ea"/>
                <a:sym typeface="+mn-lt"/>
              </a:rPr>
              <a:t> - </a:t>
            </a:r>
            <a:r>
              <a:rPr lang="zh-CN" altLang="en-US" sz="2800" dirty="0">
                <a:latin typeface="+mn-lt"/>
                <a:ea typeface="+mn-ea"/>
                <a:cs typeface="+mn-ea"/>
                <a:sym typeface="+mn-lt"/>
              </a:rPr>
              <a:t>库存管理</a:t>
            </a:r>
          </a:p>
        </p:txBody>
      </p:sp>
      <p:pic>
        <p:nvPicPr>
          <p:cNvPr id="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26" y="914771"/>
            <a:ext cx="11772900" cy="5512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61926" y="914771"/>
            <a:ext cx="11685825" cy="5483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1275008"/>
            <a:ext cx="12080383" cy="5152178"/>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161926" y="819574"/>
            <a:ext cx="7719944" cy="8804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zh-CN" dirty="0">
                <a:cs typeface="+mn-ea"/>
                <a:sym typeface="+mn-lt"/>
              </a:rPr>
              <a:t>装车出货后在</a:t>
            </a:r>
            <a:r>
              <a:rPr lang="en-US" altLang="zh-CN" dirty="0">
                <a:cs typeface="+mn-ea"/>
                <a:sym typeface="+mn-lt"/>
              </a:rPr>
              <a:t>MES</a:t>
            </a:r>
            <a:r>
              <a:rPr lang="zh-CN" altLang="zh-CN" dirty="0">
                <a:cs typeface="+mn-ea"/>
                <a:sym typeface="+mn-lt"/>
              </a:rPr>
              <a:t>操作，</a:t>
            </a:r>
            <a:r>
              <a:rPr lang="en-US" altLang="zh-CN" dirty="0">
                <a:cs typeface="+mn-ea"/>
                <a:sym typeface="+mn-lt"/>
              </a:rPr>
              <a:t>MES</a:t>
            </a:r>
            <a:r>
              <a:rPr lang="zh-CN" altLang="zh-CN" dirty="0">
                <a:cs typeface="+mn-ea"/>
                <a:sym typeface="+mn-lt"/>
              </a:rPr>
              <a:t>对接</a:t>
            </a:r>
            <a:r>
              <a:rPr lang="en-US" altLang="zh-CN" dirty="0">
                <a:cs typeface="+mn-ea"/>
                <a:sym typeface="+mn-lt"/>
              </a:rPr>
              <a:t>ERP</a:t>
            </a:r>
            <a:r>
              <a:rPr lang="zh-CN" altLang="zh-CN" dirty="0">
                <a:cs typeface="+mn-ea"/>
                <a:sym typeface="+mn-lt"/>
              </a:rPr>
              <a:t>做出货确认</a:t>
            </a:r>
            <a:r>
              <a:rPr lang="en-US" altLang="zh-CN" dirty="0">
                <a:cs typeface="+mn-ea"/>
                <a:sym typeface="+mn-lt"/>
              </a:rPr>
              <a:t>,</a:t>
            </a:r>
            <a:r>
              <a:rPr lang="zh-CN" altLang="zh-CN" dirty="0">
                <a:cs typeface="+mn-ea"/>
                <a:sym typeface="+mn-lt"/>
              </a:rPr>
              <a:t>并更新库存扣账。</a:t>
            </a:r>
            <a:endParaRPr lang="zh-CN" altLang="en-US" dirty="0">
              <a:cs typeface="+mn-ea"/>
              <a:sym typeface="+mn-lt"/>
            </a:endParaRPr>
          </a:p>
        </p:txBody>
      </p:sp>
    </p:spTree>
    <p:extLst>
      <p:ext uri="{BB962C8B-B14F-4D97-AF65-F5344CB8AC3E}">
        <p14:creationId xmlns:p14="http://schemas.microsoft.com/office/powerpoint/2010/main" val="1999603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r>
              <a:rPr lang="en-US" altLang="zh-CN" sz="2800" dirty="0">
                <a:latin typeface="+mn-lt"/>
                <a:ea typeface="+mn-ea"/>
                <a:cs typeface="+mn-ea"/>
                <a:sym typeface="+mn-lt"/>
              </a:rPr>
              <a:t> - </a:t>
            </a:r>
            <a:r>
              <a:rPr lang="zh-CN" altLang="en-US" sz="2800" dirty="0">
                <a:latin typeface="+mn-lt"/>
                <a:ea typeface="+mn-ea"/>
                <a:cs typeface="+mn-ea"/>
                <a:sym typeface="+mn-lt"/>
              </a:rPr>
              <a:t>盘点管理</a:t>
            </a:r>
          </a:p>
        </p:txBody>
      </p:sp>
      <p:sp>
        <p:nvSpPr>
          <p:cNvPr id="3" name="矩形 2"/>
          <p:cNvSpPr/>
          <p:nvPr/>
        </p:nvSpPr>
        <p:spPr>
          <a:xfrm>
            <a:off x="588151" y="1004090"/>
            <a:ext cx="6804322" cy="5853910"/>
          </a:xfrm>
          <a:prstGeom prst="rect">
            <a:avLst/>
          </a:prstGeom>
        </p:spPr>
        <p:txBody>
          <a:bodyPr wrap="square">
            <a:spAutoFit/>
          </a:bodyPr>
          <a:lstStyle/>
          <a:p>
            <a:pPr>
              <a:lnSpc>
                <a:spcPct val="130000"/>
              </a:lnSpc>
            </a:pPr>
            <a:r>
              <a:rPr lang="zh-CN" altLang="en-US" dirty="0">
                <a:cs typeface="+mn-ea"/>
                <a:sym typeface="+mn-lt"/>
              </a:rPr>
              <a:t>提供多种盘点方案：</a:t>
            </a:r>
            <a:endParaRPr lang="en-US" altLang="zh-CN" dirty="0">
              <a:cs typeface="+mn-ea"/>
              <a:sym typeface="+mn-lt"/>
            </a:endParaRPr>
          </a:p>
          <a:p>
            <a:pPr marL="342900" indent="-342900">
              <a:lnSpc>
                <a:spcPct val="130000"/>
              </a:lnSpc>
              <a:buAutoNum type="arabicPeriod"/>
            </a:pPr>
            <a:r>
              <a:rPr lang="zh-CN" altLang="zh-CN" dirty="0">
                <a:cs typeface="+mn-ea"/>
                <a:sym typeface="+mn-lt"/>
              </a:rPr>
              <a:t>配置盘点计划</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zh-CN" altLang="en-US" dirty="0">
                <a:cs typeface="+mn-ea"/>
                <a:sym typeface="+mn-lt"/>
              </a:rPr>
              <a:t>实现库位管理，实时可知每盘物料状态（在仓、在产、待退料、产线信息、工单信息）；</a:t>
            </a:r>
            <a:endParaRPr lang="en-US" altLang="zh-CN" dirty="0">
              <a:cs typeface="+mn-ea"/>
              <a:sym typeface="+mn-lt"/>
            </a:endParaRPr>
          </a:p>
          <a:p>
            <a:pPr marL="342900" indent="-342900">
              <a:lnSpc>
                <a:spcPct val="130000"/>
              </a:lnSpc>
              <a:buAutoNum type="arabicPeriod"/>
            </a:pPr>
            <a:r>
              <a:rPr lang="zh-CN" altLang="en-US" dirty="0">
                <a:cs typeface="+mn-ea"/>
                <a:sym typeface="+mn-lt"/>
              </a:rPr>
              <a:t>扫描仓库物料</a:t>
            </a:r>
            <a:r>
              <a:rPr lang="zh-CN" altLang="zh-CN" dirty="0">
                <a:cs typeface="+mn-ea"/>
                <a:sym typeface="+mn-lt"/>
              </a:rPr>
              <a:t>外箱</a:t>
            </a:r>
            <a:r>
              <a:rPr lang="zh-CN" altLang="en-US" dirty="0">
                <a:cs typeface="+mn-ea"/>
                <a:sym typeface="+mn-lt"/>
              </a:rPr>
              <a:t>标签条码</a:t>
            </a:r>
            <a:r>
              <a:rPr lang="zh-CN" altLang="zh-CN" dirty="0">
                <a:cs typeface="+mn-ea"/>
                <a:sym typeface="+mn-lt"/>
              </a:rPr>
              <a:t>或</a:t>
            </a:r>
            <a:r>
              <a:rPr lang="zh-CN" altLang="en-US" dirty="0">
                <a:cs typeface="+mn-ea"/>
                <a:sym typeface="+mn-lt"/>
              </a:rPr>
              <a:t>采用</a:t>
            </a:r>
            <a:r>
              <a:rPr lang="zh-CN" altLang="zh-CN" dirty="0">
                <a:cs typeface="+mn-ea"/>
                <a:sym typeface="+mn-lt"/>
              </a:rPr>
              <a:t>输入的方式</a:t>
            </a:r>
            <a:r>
              <a:rPr lang="zh-CN" altLang="en-US" dirty="0">
                <a:cs typeface="+mn-ea"/>
                <a:sym typeface="+mn-lt"/>
              </a:rPr>
              <a:t>，进行物料粗盘；</a:t>
            </a:r>
            <a:endParaRPr lang="en-US" altLang="zh-CN" dirty="0">
              <a:cs typeface="+mn-ea"/>
              <a:sym typeface="+mn-lt"/>
            </a:endParaRPr>
          </a:p>
          <a:p>
            <a:pPr marL="342900" indent="-342900">
              <a:lnSpc>
                <a:spcPct val="130000"/>
              </a:lnSpc>
              <a:buAutoNum type="arabicPeriod"/>
            </a:pPr>
            <a:r>
              <a:rPr lang="zh-CN" altLang="zh-CN" dirty="0">
                <a:cs typeface="+mn-ea"/>
                <a:sym typeface="+mn-lt"/>
              </a:rPr>
              <a:t>原材料每月固定盘点、成品每周固定盘点。盘点盈亏，则在</a:t>
            </a:r>
            <a:r>
              <a:rPr lang="en-US" altLang="zh-CN" dirty="0">
                <a:cs typeface="+mn-ea"/>
                <a:sym typeface="+mn-lt"/>
              </a:rPr>
              <a:t>OA</a:t>
            </a:r>
            <a:r>
              <a:rPr lang="zh-CN" altLang="zh-CN" dirty="0">
                <a:cs typeface="+mn-ea"/>
                <a:sym typeface="+mn-lt"/>
              </a:rPr>
              <a:t>中发起审批申请调账。实物盘点执行人为财务人员</a:t>
            </a:r>
            <a:r>
              <a:rPr lang="zh-CN" altLang="en-US" dirty="0">
                <a:cs typeface="+mn-ea"/>
                <a:sym typeface="+mn-lt"/>
              </a:rPr>
              <a:t>；</a:t>
            </a:r>
            <a:endParaRPr lang="en-US" altLang="zh-CN" dirty="0">
              <a:cs typeface="+mn-ea"/>
              <a:sym typeface="+mn-lt"/>
            </a:endParaRPr>
          </a:p>
          <a:p>
            <a:pPr marL="342900" indent="-342900">
              <a:lnSpc>
                <a:spcPct val="130000"/>
              </a:lnSpc>
              <a:buAutoNum type="arabicPeriod"/>
            </a:pPr>
            <a:r>
              <a:rPr lang="en-US" altLang="zh-CN" dirty="0">
                <a:cs typeface="+mn-ea"/>
                <a:sym typeface="+mn-lt"/>
              </a:rPr>
              <a:t>SMT</a:t>
            </a:r>
            <a:r>
              <a:rPr lang="zh-CN" altLang="en-US" dirty="0">
                <a:cs typeface="+mn-ea"/>
                <a:sym typeface="+mn-lt"/>
              </a:rPr>
              <a:t>料可与点料机对接，进行</a:t>
            </a:r>
            <a:r>
              <a:rPr lang="en-US" altLang="zh-CN" dirty="0">
                <a:cs typeface="+mn-ea"/>
                <a:sym typeface="+mn-lt"/>
              </a:rPr>
              <a:t>Reel ID</a:t>
            </a:r>
            <a:r>
              <a:rPr lang="zh-CN" altLang="en-US" dirty="0">
                <a:cs typeface="+mn-ea"/>
                <a:sym typeface="+mn-lt"/>
              </a:rPr>
              <a:t>数据更新，实现精细盘点；结合退料，</a:t>
            </a:r>
            <a:r>
              <a:rPr lang="en-US" altLang="zh-CN" dirty="0">
                <a:cs typeface="+mn-ea"/>
                <a:sym typeface="+mn-lt"/>
              </a:rPr>
              <a:t>Wafer</a:t>
            </a:r>
            <a:r>
              <a:rPr lang="zh-CN" altLang="en-US" dirty="0">
                <a:cs typeface="+mn-ea"/>
                <a:sym typeface="+mn-lt"/>
              </a:rPr>
              <a:t>晶片采用手工盘点并扫码记录；</a:t>
            </a:r>
            <a:endParaRPr lang="en-US" altLang="zh-CN" dirty="0">
              <a:cs typeface="+mn-ea"/>
              <a:sym typeface="+mn-lt"/>
            </a:endParaRPr>
          </a:p>
          <a:p>
            <a:pPr marL="342900" indent="-342900">
              <a:lnSpc>
                <a:spcPct val="130000"/>
              </a:lnSpc>
              <a:buAutoNum type="arabicPeriod"/>
            </a:pPr>
            <a:r>
              <a:rPr lang="zh-CN" altLang="en-US" dirty="0">
                <a:cs typeface="+mn-ea"/>
                <a:sym typeface="+mn-lt"/>
              </a:rPr>
              <a:t>通过循环盘点、自定义盘点等方式，减少停线损失；</a:t>
            </a:r>
            <a:endParaRPr lang="en-US" altLang="zh-CN" dirty="0">
              <a:cs typeface="+mn-ea"/>
              <a:sym typeface="+mn-lt"/>
            </a:endParaRPr>
          </a:p>
          <a:p>
            <a:pPr marL="342900" indent="-342900">
              <a:lnSpc>
                <a:spcPct val="130000"/>
              </a:lnSpc>
              <a:buFontTx/>
              <a:buAutoNum type="arabicPeriod"/>
            </a:pPr>
            <a:r>
              <a:rPr lang="zh-CN" altLang="en-US" dirty="0">
                <a:cs typeface="+mn-ea"/>
                <a:sym typeface="+mn-lt"/>
              </a:rPr>
              <a:t>针对</a:t>
            </a:r>
            <a:r>
              <a:rPr lang="zh-CN" altLang="zh-CN" dirty="0">
                <a:cs typeface="+mn-ea"/>
                <a:sym typeface="+mn-lt"/>
              </a:rPr>
              <a:t>收货</a:t>
            </a:r>
            <a:r>
              <a:rPr lang="zh-CN" altLang="en-US" dirty="0">
                <a:cs typeface="+mn-ea"/>
                <a:sym typeface="+mn-lt"/>
              </a:rPr>
              <a:t>时</a:t>
            </a:r>
            <a:r>
              <a:rPr lang="zh-CN" altLang="zh-CN" dirty="0">
                <a:cs typeface="+mn-ea"/>
                <a:sym typeface="+mn-lt"/>
              </a:rPr>
              <a:t>原材料</a:t>
            </a:r>
            <a:r>
              <a:rPr lang="zh-CN" altLang="en-US" dirty="0">
                <a:cs typeface="+mn-ea"/>
                <a:sym typeface="+mn-lt"/>
              </a:rPr>
              <a:t>标签中备注栏位信息</a:t>
            </a:r>
            <a:r>
              <a:rPr lang="zh-CN" altLang="zh-CN" dirty="0">
                <a:cs typeface="+mn-ea"/>
                <a:sym typeface="+mn-lt"/>
              </a:rPr>
              <a:t>（每个批次会备注一次，优先使用。没有备注信息的必须盘点）</a:t>
            </a:r>
            <a:r>
              <a:rPr lang="zh-CN" altLang="en-US" dirty="0">
                <a:cs typeface="+mn-ea"/>
                <a:sym typeface="+mn-lt"/>
              </a:rPr>
              <a:t>；</a:t>
            </a:r>
            <a:endParaRPr lang="en-US" altLang="zh-CN" dirty="0">
              <a:cs typeface="+mn-ea"/>
              <a:sym typeface="+mn-lt"/>
            </a:endParaRPr>
          </a:p>
          <a:p>
            <a:pPr marL="342900" indent="-342900">
              <a:lnSpc>
                <a:spcPct val="130000"/>
              </a:lnSpc>
              <a:buFontTx/>
              <a:buAutoNum type="arabicPeriod"/>
            </a:pPr>
            <a:r>
              <a:rPr lang="zh-CN" altLang="zh-CN" dirty="0">
                <a:cs typeface="+mn-ea"/>
                <a:sym typeface="+mn-lt"/>
              </a:rPr>
              <a:t>盘点盈亏通过对接</a:t>
            </a:r>
            <a:r>
              <a:rPr lang="en-US" altLang="zh-CN" dirty="0">
                <a:cs typeface="+mn-ea"/>
                <a:sym typeface="+mn-lt"/>
              </a:rPr>
              <a:t>OA</a:t>
            </a:r>
            <a:r>
              <a:rPr lang="zh-CN" altLang="zh-CN" dirty="0">
                <a:cs typeface="+mn-ea"/>
                <a:sym typeface="+mn-lt"/>
              </a:rPr>
              <a:t>或在</a:t>
            </a:r>
            <a:r>
              <a:rPr lang="en-US" altLang="zh-CN" dirty="0">
                <a:cs typeface="+mn-ea"/>
                <a:sym typeface="+mn-lt"/>
              </a:rPr>
              <a:t>MES</a:t>
            </a:r>
            <a:r>
              <a:rPr lang="zh-CN" altLang="zh-CN" dirty="0">
                <a:cs typeface="+mn-ea"/>
                <a:sym typeface="+mn-lt"/>
              </a:rPr>
              <a:t>配置审批流程，审批通过后，调整库存数量</a:t>
            </a:r>
            <a:r>
              <a:rPr lang="zh-CN" altLang="en-US" dirty="0">
                <a:cs typeface="+mn-ea"/>
                <a:sym typeface="+mn-lt"/>
              </a:rPr>
              <a:t>同步用友</a:t>
            </a:r>
            <a:r>
              <a:rPr lang="en-US" altLang="zh-CN" dirty="0">
                <a:cs typeface="+mn-ea"/>
                <a:sym typeface="+mn-lt"/>
              </a:rPr>
              <a:t>U8</a:t>
            </a:r>
            <a:r>
              <a:rPr lang="zh-CN" altLang="zh-CN" dirty="0">
                <a:cs typeface="+mn-ea"/>
                <a:sym typeface="+mn-lt"/>
              </a:rPr>
              <a:t>。</a:t>
            </a:r>
            <a:endParaRPr lang="zh-CN" altLang="en-US" dirty="0">
              <a:cs typeface="+mn-ea"/>
              <a:sym typeface="+mn-lt"/>
            </a:endParaRPr>
          </a:p>
          <a:p>
            <a:pPr>
              <a:lnSpc>
                <a:spcPct val="130000"/>
              </a:lnSpc>
            </a:pPr>
            <a:endParaRPr lang="zh-CN" altLang="zh-CN" dirty="0">
              <a:cs typeface="+mn-ea"/>
              <a:sym typeface="+mn-lt"/>
            </a:endParaRPr>
          </a:p>
          <a:p>
            <a:pPr marL="342900" indent="-342900">
              <a:lnSpc>
                <a:spcPct val="130000"/>
              </a:lnSpc>
              <a:buAutoNum type="arabicPeriod"/>
            </a:pPr>
            <a:endParaRPr lang="en-US" altLang="zh-CN" dirty="0">
              <a:cs typeface="+mn-ea"/>
              <a:sym typeface="+mn-lt"/>
            </a:endParaRPr>
          </a:p>
        </p:txBody>
      </p:sp>
      <p:graphicFrame>
        <p:nvGraphicFramePr>
          <p:cNvPr id="7" name="图示 6"/>
          <p:cNvGraphicFramePr/>
          <p:nvPr>
            <p:extLst>
              <p:ext uri="{D42A27DB-BD31-4B8C-83A1-F6EECF244321}">
                <p14:modId xmlns:p14="http://schemas.microsoft.com/office/powerpoint/2010/main" val="950490084"/>
              </p:ext>
            </p:extLst>
          </p:nvPr>
        </p:nvGraphicFramePr>
        <p:xfrm>
          <a:off x="8244036" y="827698"/>
          <a:ext cx="2187852" cy="4336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6205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仓库盘点</a:t>
            </a: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453" y="963530"/>
            <a:ext cx="10423285" cy="5283763"/>
          </a:xfrm>
          <a:prstGeom prst="rect">
            <a:avLst/>
          </a:prstGeom>
        </p:spPr>
      </p:pic>
      <p:sp>
        <p:nvSpPr>
          <p:cNvPr id="5" name="矩形 4"/>
          <p:cNvSpPr/>
          <p:nvPr/>
        </p:nvSpPr>
        <p:spPr>
          <a:xfrm>
            <a:off x="255494" y="819573"/>
            <a:ext cx="10663518" cy="5500545"/>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p:cNvSpPr/>
          <p:nvPr/>
        </p:nvSpPr>
        <p:spPr>
          <a:xfrm>
            <a:off x="255494" y="875441"/>
            <a:ext cx="10575559" cy="5613845"/>
          </a:xfrm>
          <a:prstGeom prst="rect">
            <a:avLst/>
          </a:prstGeom>
          <a:solidFill>
            <a:schemeClr val="bg1">
              <a:alpha val="70000"/>
            </a:schemeClr>
          </a:solidFill>
        </p:spPr>
        <p:txBody>
          <a:bodyPr wrap="square">
            <a:spAutoFit/>
          </a:bodyPr>
          <a:lstStyle/>
          <a:p>
            <a:pPr marL="285750" indent="-285750">
              <a:lnSpc>
                <a:spcPct val="130000"/>
              </a:lnSpc>
              <a:buFont typeface="Wingdings" panose="05000000000000000000" pitchFamily="2" charset="2"/>
              <a:buChar char="l"/>
            </a:pPr>
            <a:r>
              <a:rPr lang="zh-CN" altLang="en-US" sz="2400" dirty="0">
                <a:cs typeface="+mn-ea"/>
                <a:sym typeface="+mn-lt"/>
              </a:rPr>
              <a:t>使用</a:t>
            </a:r>
            <a:r>
              <a:rPr lang="en-US" altLang="zh-CN" sz="2400" dirty="0">
                <a:cs typeface="+mn-ea"/>
                <a:sym typeface="+mn-lt"/>
              </a:rPr>
              <a:t>PDA</a:t>
            </a:r>
            <a:r>
              <a:rPr lang="zh-CN" altLang="en-US" sz="2400" dirty="0">
                <a:cs typeface="+mn-ea"/>
                <a:sym typeface="+mn-lt"/>
              </a:rPr>
              <a:t> 进行便捷盘点：</a:t>
            </a:r>
            <a:endParaRPr lang="en-US" altLang="zh-CN" sz="2400" dirty="0">
              <a:cs typeface="+mn-ea"/>
              <a:sym typeface="+mn-lt"/>
            </a:endParaRPr>
          </a:p>
          <a:p>
            <a:pPr marL="742950" lvl="1" indent="-285750">
              <a:lnSpc>
                <a:spcPct val="130000"/>
              </a:lnSpc>
              <a:buFont typeface="Wingdings" panose="05000000000000000000" pitchFamily="2" charset="2"/>
              <a:buChar char="l"/>
            </a:pPr>
            <a:r>
              <a:rPr lang="zh-CN" altLang="en-US" dirty="0">
                <a:cs typeface="+mn-ea"/>
                <a:sym typeface="+mn-lt"/>
              </a:rPr>
              <a:t>输入必要的条件后进行查询；</a:t>
            </a:r>
          </a:p>
          <a:p>
            <a:pPr marL="742950" lvl="1" indent="-285750">
              <a:lnSpc>
                <a:spcPct val="130000"/>
              </a:lnSpc>
              <a:buFont typeface="Wingdings" panose="05000000000000000000" pitchFamily="2" charset="2"/>
              <a:buChar char="l"/>
            </a:pPr>
            <a:r>
              <a:rPr lang="zh-CN" altLang="en-US" dirty="0">
                <a:cs typeface="+mn-ea"/>
                <a:sym typeface="+mn-lt"/>
              </a:rPr>
              <a:t>系统显示符合条件的批次按产品汇总的信息；</a:t>
            </a:r>
          </a:p>
          <a:p>
            <a:pPr marL="742950" lvl="1" indent="-285750">
              <a:lnSpc>
                <a:spcPct val="130000"/>
              </a:lnSpc>
              <a:buFont typeface="Wingdings" panose="05000000000000000000" pitchFamily="2" charset="2"/>
              <a:buChar char="l"/>
            </a:pPr>
            <a:r>
              <a:rPr lang="zh-CN" altLang="en-US" dirty="0">
                <a:cs typeface="+mn-ea"/>
                <a:sym typeface="+mn-lt"/>
              </a:rPr>
              <a:t>选择加入盘点的物料生成盘点清册；</a:t>
            </a:r>
          </a:p>
          <a:p>
            <a:pPr marL="742950" lvl="1" indent="-285750">
              <a:lnSpc>
                <a:spcPct val="130000"/>
              </a:lnSpc>
              <a:buFont typeface="Wingdings" panose="05000000000000000000" pitchFamily="2" charset="2"/>
              <a:buChar char="l"/>
            </a:pPr>
            <a:r>
              <a:rPr lang="zh-CN" altLang="en-US" dirty="0">
                <a:cs typeface="+mn-ea"/>
                <a:sym typeface="+mn-lt"/>
              </a:rPr>
              <a:t>于</a:t>
            </a:r>
            <a:r>
              <a:rPr lang="en-US" altLang="zh-CN" dirty="0">
                <a:cs typeface="+mn-ea"/>
                <a:sym typeface="+mn-lt"/>
              </a:rPr>
              <a:t>PDA</a:t>
            </a:r>
            <a:r>
              <a:rPr lang="zh-CN" altLang="en-US" dirty="0">
                <a:cs typeface="+mn-ea"/>
                <a:sym typeface="+mn-lt"/>
              </a:rPr>
              <a:t>选择盘点功能显示生成的盘点清册；</a:t>
            </a:r>
          </a:p>
          <a:p>
            <a:pPr marL="742950" lvl="1" indent="-285750">
              <a:lnSpc>
                <a:spcPct val="130000"/>
              </a:lnSpc>
              <a:buFont typeface="Wingdings" panose="05000000000000000000" pitchFamily="2" charset="2"/>
              <a:buChar char="l"/>
            </a:pPr>
            <a:r>
              <a:rPr lang="zh-CN" altLang="en-US" dirty="0">
                <a:cs typeface="+mn-ea"/>
                <a:sym typeface="+mn-lt"/>
              </a:rPr>
              <a:t>进入盘点作业按仓库、产品编码、供应商、库位等条件生成盘点清册。</a:t>
            </a: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en-US" altLang="zh-CN" dirty="0">
              <a:cs typeface="+mn-ea"/>
              <a:sym typeface="+mn-lt"/>
            </a:endParaRPr>
          </a:p>
          <a:p>
            <a:pPr marL="742950" lvl="1" indent="-285750">
              <a:lnSpc>
                <a:spcPct val="130000"/>
              </a:lnSpc>
              <a:buFont typeface="Wingdings" panose="05000000000000000000" pitchFamily="2" charset="2"/>
              <a:buChar char="l"/>
            </a:pPr>
            <a:endParaRPr lang="zh-CN" altLang="en-US" dirty="0">
              <a:cs typeface="+mn-ea"/>
              <a:sym typeface="+mn-lt"/>
            </a:endParaRPr>
          </a:p>
        </p:txBody>
      </p:sp>
    </p:spTree>
    <p:extLst>
      <p:ext uri="{BB962C8B-B14F-4D97-AF65-F5344CB8AC3E}">
        <p14:creationId xmlns:p14="http://schemas.microsoft.com/office/powerpoint/2010/main" val="144624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仓库盘点</a:t>
            </a:r>
          </a:p>
        </p:txBody>
      </p:sp>
      <p:grpSp>
        <p:nvGrpSpPr>
          <p:cNvPr id="3" name="组合 2"/>
          <p:cNvGrpSpPr/>
          <p:nvPr/>
        </p:nvGrpSpPr>
        <p:grpSpPr>
          <a:xfrm>
            <a:off x="289805" y="1012365"/>
            <a:ext cx="11567232" cy="4936157"/>
            <a:chOff x="-3694273" y="5958831"/>
            <a:chExt cx="11567232" cy="4936157"/>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4273" y="5963613"/>
              <a:ext cx="11429490" cy="4931375"/>
            </a:xfrm>
            <a:prstGeom prst="rect">
              <a:avLst/>
            </a:prstGeom>
          </p:spPr>
        </p:pic>
        <p:sp>
          <p:nvSpPr>
            <p:cNvPr id="5" name="矩形 4"/>
            <p:cNvSpPr/>
            <p:nvPr/>
          </p:nvSpPr>
          <p:spPr>
            <a:xfrm>
              <a:off x="-3694273" y="5958831"/>
              <a:ext cx="11567232" cy="4936157"/>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Tree>
    <p:extLst>
      <p:ext uri="{BB962C8B-B14F-4D97-AF65-F5344CB8AC3E}">
        <p14:creationId xmlns:p14="http://schemas.microsoft.com/office/powerpoint/2010/main" val="3173875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mn-lt"/>
                <a:ea typeface="+mn-ea"/>
                <a:cs typeface="+mn-ea"/>
                <a:sym typeface="+mn-lt"/>
              </a:rPr>
              <a:t>MES-</a:t>
            </a:r>
            <a:r>
              <a:rPr lang="zh-CN" altLang="en-US" sz="2800" dirty="0">
                <a:latin typeface="+mn-lt"/>
                <a:ea typeface="+mn-ea"/>
                <a:cs typeface="+mn-ea"/>
                <a:sym typeface="+mn-lt"/>
              </a:rPr>
              <a:t>物料低位预警 </a:t>
            </a:r>
          </a:p>
        </p:txBody>
      </p:sp>
      <p:pic>
        <p:nvPicPr>
          <p:cNvPr id="9" name="Picture 2" descr="物料看板.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22219" y="933726"/>
            <a:ext cx="12155267" cy="3966028"/>
          </a:xfrm>
          <a:prstGeom prst="rect">
            <a:avLst/>
          </a:prstGeom>
          <a:noFill/>
          <a:ln w="9525">
            <a:noFill/>
            <a:miter lim="800000"/>
            <a:headEnd/>
            <a:tailEnd/>
          </a:ln>
        </p:spPr>
      </p:pic>
      <p:sp>
        <p:nvSpPr>
          <p:cNvPr id="3" name="矩形 2"/>
          <p:cNvSpPr/>
          <p:nvPr/>
        </p:nvSpPr>
        <p:spPr>
          <a:xfrm>
            <a:off x="36733" y="933726"/>
            <a:ext cx="12155267" cy="423336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825190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mn-lt"/>
                <a:ea typeface="+mn-ea"/>
                <a:cs typeface="+mn-ea"/>
                <a:sym typeface="+mn-lt"/>
              </a:rPr>
              <a:t>MES-</a:t>
            </a:r>
            <a:r>
              <a:rPr lang="zh-CN" altLang="en-US" sz="2800" dirty="0">
                <a:latin typeface="+mn-lt"/>
                <a:ea typeface="+mn-ea"/>
                <a:cs typeface="+mn-ea"/>
                <a:sym typeface="+mn-lt"/>
              </a:rPr>
              <a:t>上料防错</a:t>
            </a:r>
          </a:p>
        </p:txBody>
      </p:sp>
      <p:grpSp>
        <p:nvGrpSpPr>
          <p:cNvPr id="9" name="组合 8"/>
          <p:cNvGrpSpPr/>
          <p:nvPr/>
        </p:nvGrpSpPr>
        <p:grpSpPr>
          <a:xfrm>
            <a:off x="1082604" y="1034178"/>
            <a:ext cx="9774082" cy="5384290"/>
            <a:chOff x="-214346" y="928670"/>
            <a:chExt cx="9774082" cy="5384290"/>
          </a:xfrm>
        </p:grpSpPr>
        <p:pic>
          <p:nvPicPr>
            <p:cNvPr id="10" name="Picture 8" descr="C:\Users\Administrator\Desktop\smt图\image5.pn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14346" y="4215902"/>
              <a:ext cx="4572000" cy="2097058"/>
            </a:xfrm>
            <a:prstGeom prst="rect">
              <a:avLst/>
            </a:prstGeom>
            <a:noFill/>
          </p:spPr>
        </p:pic>
        <p:grpSp>
          <p:nvGrpSpPr>
            <p:cNvPr id="11" name="组合 10"/>
            <p:cNvGrpSpPr/>
            <p:nvPr/>
          </p:nvGrpSpPr>
          <p:grpSpPr>
            <a:xfrm>
              <a:off x="286939" y="1296099"/>
              <a:ext cx="1152880" cy="1159209"/>
              <a:chOff x="627315" y="1055345"/>
              <a:chExt cx="1152880" cy="1159209"/>
            </a:xfrm>
          </p:grpSpPr>
          <p:pic>
            <p:nvPicPr>
              <p:cNvPr id="27" name="Picture 4" descr="My PC96PX PNG 图标下载"/>
              <p:cNvPicPr>
                <a:picLocks noChangeAspect="1" noChangeArrowheads="1"/>
              </p:cNvPicPr>
              <p:nvPr/>
            </p:nvPicPr>
            <p:blipFill>
              <a:blip r:embed="rId3"/>
              <a:srcRect/>
              <a:stretch>
                <a:fillRect/>
              </a:stretch>
            </p:blipFill>
            <p:spPr bwMode="auto">
              <a:xfrm>
                <a:off x="734392" y="1055345"/>
                <a:ext cx="914400" cy="914401"/>
              </a:xfrm>
              <a:prstGeom prst="rect">
                <a:avLst/>
              </a:prstGeom>
              <a:noFill/>
            </p:spPr>
          </p:pic>
          <p:sp>
            <p:nvSpPr>
              <p:cNvPr id="28" name="TextBox 27"/>
              <p:cNvSpPr txBox="1"/>
              <p:nvPr/>
            </p:nvSpPr>
            <p:spPr>
              <a:xfrm>
                <a:off x="627315" y="1906777"/>
                <a:ext cx="1152880" cy="307777"/>
              </a:xfrm>
              <a:prstGeom prst="rect">
                <a:avLst/>
              </a:prstGeom>
              <a:noFill/>
            </p:spPr>
            <p:txBody>
              <a:bodyPr wrap="none" rtlCol="0">
                <a:spAutoFit/>
              </a:bodyPr>
              <a:lstStyle/>
              <a:p>
                <a:r>
                  <a:rPr lang="zh-CN" altLang="en-US" sz="1400" dirty="0">
                    <a:cs typeface="+mn-ea"/>
                    <a:sym typeface="+mn-lt"/>
                  </a:rPr>
                  <a:t>（线控</a:t>
                </a:r>
                <a:r>
                  <a:rPr lang="en-US" altLang="zh-CN" sz="1400" dirty="0">
                    <a:cs typeface="+mn-ea"/>
                    <a:sym typeface="+mn-lt"/>
                  </a:rPr>
                  <a:t>PC</a:t>
                </a:r>
                <a:r>
                  <a:rPr lang="zh-CN" altLang="en-US" sz="1400" dirty="0">
                    <a:cs typeface="+mn-ea"/>
                    <a:sym typeface="+mn-lt"/>
                  </a:rPr>
                  <a:t>）</a:t>
                </a:r>
                <a:endParaRPr lang="en-US" altLang="zh-CN" sz="1400" dirty="0">
                  <a:cs typeface="+mn-ea"/>
                  <a:sym typeface="+mn-lt"/>
                </a:endParaRPr>
              </a:p>
            </p:txBody>
          </p:sp>
        </p:grpSp>
        <p:grpSp>
          <p:nvGrpSpPr>
            <p:cNvPr id="12" name="组合 11"/>
            <p:cNvGrpSpPr/>
            <p:nvPr/>
          </p:nvGrpSpPr>
          <p:grpSpPr>
            <a:xfrm>
              <a:off x="2643142" y="1240862"/>
              <a:ext cx="2034054" cy="1071570"/>
              <a:chOff x="4153822" y="1785926"/>
              <a:chExt cx="2034054" cy="1071570"/>
            </a:xfrm>
          </p:grpSpPr>
          <p:pic>
            <p:nvPicPr>
              <p:cNvPr id="24" name="Picture 6" descr="Home Server96PX PNG 图标下载"/>
              <p:cNvPicPr>
                <a:picLocks noChangeAspect="1" noChangeArrowheads="1"/>
              </p:cNvPicPr>
              <p:nvPr/>
            </p:nvPicPr>
            <p:blipFill>
              <a:blip r:embed="rId4"/>
              <a:srcRect/>
              <a:stretch>
                <a:fillRect/>
              </a:stretch>
            </p:blipFill>
            <p:spPr bwMode="auto">
              <a:xfrm>
                <a:off x="4153822" y="1802928"/>
                <a:ext cx="928694" cy="883361"/>
              </a:xfrm>
              <a:prstGeom prst="rect">
                <a:avLst/>
              </a:prstGeom>
              <a:noFill/>
              <a:ln>
                <a:noFill/>
              </a:ln>
            </p:spPr>
          </p:pic>
          <p:pic>
            <p:nvPicPr>
              <p:cNvPr id="25" name="Picture 7" descr="C:\Users\Administrator\Desktop\n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82655" y="2246134"/>
                <a:ext cx="642737" cy="611362"/>
              </a:xfrm>
              <a:prstGeom prst="rect">
                <a:avLst/>
              </a:prstGeom>
              <a:noFill/>
            </p:spPr>
          </p:pic>
          <p:sp>
            <p:nvSpPr>
              <p:cNvPr id="26" name="TextBox 25"/>
              <p:cNvSpPr txBox="1"/>
              <p:nvPr/>
            </p:nvSpPr>
            <p:spPr>
              <a:xfrm>
                <a:off x="4925992" y="1785926"/>
                <a:ext cx="1261884" cy="523220"/>
              </a:xfrm>
              <a:prstGeom prst="rect">
                <a:avLst/>
              </a:prstGeom>
              <a:noFill/>
            </p:spPr>
            <p:txBody>
              <a:bodyPr wrap="none" rtlCol="0">
                <a:spAutoFit/>
              </a:bodyPr>
              <a:lstStyle/>
              <a:p>
                <a:pPr algn="ctr"/>
                <a:r>
                  <a:rPr lang="en-US" altLang="zh-CN" sz="1400" dirty="0">
                    <a:cs typeface="+mn-ea"/>
                    <a:sym typeface="+mn-lt"/>
                  </a:rPr>
                  <a:t>MES</a:t>
                </a:r>
              </a:p>
              <a:p>
                <a:pPr algn="ctr"/>
                <a:r>
                  <a:rPr lang="zh-CN" altLang="en-US" sz="1400" dirty="0">
                    <a:cs typeface="+mn-ea"/>
                    <a:sym typeface="+mn-lt"/>
                  </a:rPr>
                  <a:t>数据库服务器</a:t>
                </a:r>
                <a:endParaRPr lang="en-US" altLang="zh-CN" sz="1400" dirty="0">
                  <a:cs typeface="+mn-ea"/>
                  <a:sym typeface="+mn-lt"/>
                </a:endParaRPr>
              </a:p>
            </p:txBody>
          </p:sp>
        </p:grpSp>
        <p:pic>
          <p:nvPicPr>
            <p:cNvPr id="13"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57390" y="3384002"/>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右箭头 13"/>
            <p:cNvSpPr/>
            <p:nvPr/>
          </p:nvSpPr>
          <p:spPr>
            <a:xfrm>
              <a:off x="1754825" y="1684924"/>
              <a:ext cx="53112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5" name="右箭头 14"/>
            <p:cNvSpPr/>
            <p:nvPr/>
          </p:nvSpPr>
          <p:spPr>
            <a:xfrm rot="16200000">
              <a:off x="3350735" y="2588745"/>
              <a:ext cx="439077"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6" name="下箭头 15"/>
            <p:cNvSpPr/>
            <p:nvPr/>
          </p:nvSpPr>
          <p:spPr>
            <a:xfrm>
              <a:off x="2685016" y="2608864"/>
              <a:ext cx="484632" cy="45164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7" name="右箭头 16"/>
            <p:cNvSpPr/>
            <p:nvPr/>
          </p:nvSpPr>
          <p:spPr>
            <a:xfrm rot="8025108">
              <a:off x="2674843" y="4620627"/>
              <a:ext cx="466154"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cs typeface="+mn-ea"/>
                <a:sym typeface="+mn-lt"/>
              </a:endParaRPr>
            </a:p>
          </p:txBody>
        </p:sp>
        <p:sp>
          <p:nvSpPr>
            <p:cNvPr id="18" name="TextBox 17"/>
            <p:cNvSpPr txBox="1"/>
            <p:nvPr/>
          </p:nvSpPr>
          <p:spPr>
            <a:xfrm>
              <a:off x="1285820" y="928670"/>
              <a:ext cx="1959887" cy="523220"/>
            </a:xfrm>
            <a:prstGeom prst="rect">
              <a:avLst/>
            </a:prstGeom>
            <a:noFill/>
          </p:spPr>
          <p:txBody>
            <a:bodyPr wrap="square" rtlCol="0">
              <a:spAutoFit/>
            </a:bodyPr>
            <a:lstStyle/>
            <a:p>
              <a:r>
                <a:rPr lang="zh-CN" altLang="en-US" sz="1400" dirty="0">
                  <a:cs typeface="+mn-ea"/>
                  <a:sym typeface="+mn-lt"/>
                </a:rPr>
                <a:t>①料站表自动获取或手工导入</a:t>
              </a:r>
            </a:p>
          </p:txBody>
        </p:sp>
        <p:sp>
          <p:nvSpPr>
            <p:cNvPr id="19" name="TextBox 18"/>
            <p:cNvSpPr txBox="1"/>
            <p:nvPr/>
          </p:nvSpPr>
          <p:spPr>
            <a:xfrm>
              <a:off x="3239399" y="4669886"/>
              <a:ext cx="2258952" cy="584775"/>
            </a:xfrm>
            <a:prstGeom prst="rect">
              <a:avLst/>
            </a:prstGeom>
            <a:noFill/>
          </p:spPr>
          <p:txBody>
            <a:bodyPr wrap="none" rtlCol="0">
              <a:spAutoFit/>
            </a:bodyPr>
            <a:lstStyle/>
            <a:p>
              <a:r>
                <a:rPr lang="zh-CN" altLang="en-US" sz="1600" dirty="0">
                  <a:cs typeface="+mn-ea"/>
                  <a:sym typeface="+mn-lt"/>
                </a:rPr>
                <a:t>③上料、换料、续料、</a:t>
              </a:r>
              <a:endParaRPr lang="en-US" altLang="zh-CN" sz="1600" dirty="0">
                <a:cs typeface="+mn-ea"/>
                <a:sym typeface="+mn-lt"/>
              </a:endParaRPr>
            </a:p>
            <a:p>
              <a:r>
                <a:rPr lang="zh-CN" altLang="en-US" sz="1600" dirty="0">
                  <a:cs typeface="+mn-ea"/>
                  <a:sym typeface="+mn-lt"/>
                </a:rPr>
                <a:t>巡检交接班强制扫描</a:t>
              </a:r>
              <a:r>
                <a:rPr lang="en-US" altLang="zh-CN" sz="1600" dirty="0">
                  <a:cs typeface="+mn-ea"/>
                  <a:sym typeface="+mn-lt"/>
                </a:rPr>
                <a:t>… </a:t>
              </a:r>
              <a:endParaRPr lang="zh-CN" altLang="en-US" sz="1600" dirty="0">
                <a:cs typeface="+mn-ea"/>
                <a:sym typeface="+mn-lt"/>
              </a:endParaRPr>
            </a:p>
          </p:txBody>
        </p:sp>
        <p:sp>
          <p:nvSpPr>
            <p:cNvPr id="20" name="TextBox 19"/>
            <p:cNvSpPr txBox="1"/>
            <p:nvPr/>
          </p:nvSpPr>
          <p:spPr>
            <a:xfrm>
              <a:off x="869984" y="2659788"/>
              <a:ext cx="1904689" cy="338554"/>
            </a:xfrm>
            <a:prstGeom prst="rect">
              <a:avLst/>
            </a:prstGeom>
            <a:noFill/>
          </p:spPr>
          <p:txBody>
            <a:bodyPr wrap="none" rtlCol="0">
              <a:spAutoFit/>
            </a:bodyPr>
            <a:lstStyle/>
            <a:p>
              <a:r>
                <a:rPr lang="zh-CN" altLang="en-US" sz="1600" dirty="0">
                  <a:cs typeface="+mn-ea"/>
                  <a:sym typeface="+mn-lt"/>
                </a:rPr>
                <a:t>②加载数据到</a:t>
              </a:r>
              <a:r>
                <a:rPr lang="en-US" altLang="zh-CN" sz="1600" dirty="0">
                  <a:cs typeface="+mn-ea"/>
                  <a:sym typeface="+mn-lt"/>
                </a:rPr>
                <a:t>PDA</a:t>
              </a:r>
              <a:endParaRPr lang="zh-CN" altLang="en-US" sz="1600" dirty="0">
                <a:cs typeface="+mn-ea"/>
                <a:sym typeface="+mn-lt"/>
              </a:endParaRPr>
            </a:p>
          </p:txBody>
        </p:sp>
        <p:sp>
          <p:nvSpPr>
            <p:cNvPr id="21" name="TextBox 20"/>
            <p:cNvSpPr txBox="1"/>
            <p:nvPr/>
          </p:nvSpPr>
          <p:spPr>
            <a:xfrm>
              <a:off x="3809339" y="2543592"/>
              <a:ext cx="1654620" cy="338554"/>
            </a:xfrm>
            <a:prstGeom prst="rect">
              <a:avLst/>
            </a:prstGeom>
            <a:noFill/>
          </p:spPr>
          <p:txBody>
            <a:bodyPr wrap="none" rtlCol="0">
              <a:spAutoFit/>
            </a:bodyPr>
            <a:lstStyle/>
            <a:p>
              <a:r>
                <a:rPr lang="zh-CN" altLang="en-US" sz="1600" dirty="0">
                  <a:cs typeface="+mn-ea"/>
                  <a:sym typeface="+mn-lt"/>
                </a:rPr>
                <a:t>④上传作业日志</a:t>
              </a:r>
            </a:p>
          </p:txBody>
        </p:sp>
        <p:sp>
          <p:nvSpPr>
            <p:cNvPr id="22" name="TextBox 21"/>
            <p:cNvSpPr txBox="1"/>
            <p:nvPr/>
          </p:nvSpPr>
          <p:spPr>
            <a:xfrm>
              <a:off x="5775496" y="1050875"/>
              <a:ext cx="3143272"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400" dirty="0">
                  <a:cs typeface="+mn-ea"/>
                  <a:sym typeface="+mn-lt"/>
                </a:rPr>
                <a:t> PDA</a:t>
              </a:r>
              <a:r>
                <a:rPr lang="zh-CN" altLang="en-US" sz="1400" dirty="0">
                  <a:cs typeface="+mn-ea"/>
                  <a:sym typeface="+mn-lt"/>
                </a:rPr>
                <a:t>移动作业</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物料错误及料站提醒</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上料信息查询</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接料验证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QC</a:t>
              </a:r>
              <a:r>
                <a:rPr lang="zh-CN" altLang="en-US" sz="1400" dirty="0">
                  <a:cs typeface="+mn-ea"/>
                  <a:sym typeface="+mn-lt"/>
                </a:rPr>
                <a:t>巡检</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换班强制扫描</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禁用料、替代料验 证</a:t>
              </a:r>
              <a:endParaRPr lang="en-US" altLang="zh-CN" sz="1400" dirty="0">
                <a:cs typeface="+mn-ea"/>
                <a:sym typeface="+mn-lt"/>
              </a:endParaRPr>
            </a:p>
            <a:p>
              <a:pPr marL="285750" indent="-285750">
                <a:lnSpc>
                  <a:spcPct val="150000"/>
                </a:lnSpc>
                <a:buFont typeface="Wingdings" panose="05000000000000000000" pitchFamily="2" charset="2"/>
                <a:buChar char="l"/>
              </a:pPr>
              <a:r>
                <a:rPr lang="zh-CN" altLang="en-US" sz="1400" dirty="0">
                  <a:cs typeface="+mn-ea"/>
                  <a:sym typeface="+mn-lt"/>
                </a:rPr>
                <a:t>  作业员资质验证</a:t>
              </a:r>
              <a:endParaRPr lang="en-US" altLang="zh-CN" sz="1400" dirty="0">
                <a:cs typeface="+mn-ea"/>
                <a:sym typeface="+mn-lt"/>
              </a:endParaRPr>
            </a:p>
            <a:p>
              <a:pPr marL="285750" indent="-285750">
                <a:lnSpc>
                  <a:spcPct val="150000"/>
                </a:lnSpc>
                <a:buFont typeface="Wingdings" panose="05000000000000000000" pitchFamily="2" charset="2"/>
                <a:buChar char="l"/>
              </a:pPr>
              <a:r>
                <a:rPr lang="en-US" altLang="zh-CN" sz="1400" dirty="0">
                  <a:cs typeface="+mn-ea"/>
                  <a:sym typeface="+mn-lt"/>
                </a:rPr>
                <a:t> </a:t>
              </a:r>
              <a:r>
                <a:rPr lang="zh-CN" altLang="en-US" sz="1400" dirty="0">
                  <a:cs typeface="+mn-ea"/>
                  <a:sym typeface="+mn-lt"/>
                </a:rPr>
                <a:t> 异常停线机制与处理</a:t>
              </a:r>
              <a:endParaRPr lang="en-US" altLang="zh-CN" sz="1400" dirty="0">
                <a:cs typeface="+mn-ea"/>
                <a:sym typeface="+mn-lt"/>
              </a:endParaRPr>
            </a:p>
          </p:txBody>
        </p:sp>
        <p:sp>
          <p:nvSpPr>
            <p:cNvPr id="23" name="TextBox 22"/>
            <p:cNvSpPr txBox="1"/>
            <p:nvPr/>
          </p:nvSpPr>
          <p:spPr>
            <a:xfrm>
              <a:off x="5775496" y="4574101"/>
              <a:ext cx="3784240" cy="1384995"/>
            </a:xfrm>
            <a:prstGeom prst="rect">
              <a:avLst/>
            </a:prstGeom>
            <a:noFill/>
            <a:ln>
              <a:solidFill>
                <a:schemeClr val="bg1"/>
              </a:solidFill>
            </a:ln>
          </p:spPr>
          <p:txBody>
            <a:bodyPr wrap="square" rtlCol="0">
              <a:spAutoFit/>
            </a:bodyPr>
            <a:lstStyle/>
            <a:p>
              <a:pPr>
                <a:lnSpc>
                  <a:spcPct val="150000"/>
                </a:lnSpc>
              </a:pPr>
              <a:r>
                <a:rPr lang="zh-CN" altLang="en-US" sz="1400" dirty="0">
                  <a:cs typeface="+mn-ea"/>
                  <a:sym typeface="+mn-lt"/>
                </a:rPr>
                <a:t>采用移动数据终端在上料过程实现材料</a:t>
              </a:r>
              <a:r>
                <a:rPr lang="en-US" altLang="zh-CN" sz="1400" dirty="0">
                  <a:cs typeface="+mn-ea"/>
                  <a:sym typeface="+mn-lt"/>
                </a:rPr>
                <a:t>Reel Id</a:t>
              </a:r>
              <a:r>
                <a:rPr lang="zh-CN" altLang="en-US" sz="1400" dirty="0">
                  <a:cs typeface="+mn-ea"/>
                  <a:sym typeface="+mn-lt"/>
                </a:rPr>
                <a:t>与</a:t>
              </a:r>
              <a:r>
                <a:rPr lang="en-US" altLang="zh-CN" sz="1400" dirty="0">
                  <a:cs typeface="+mn-ea"/>
                  <a:sym typeface="+mn-lt"/>
                </a:rPr>
                <a:t>Feeder ID</a:t>
              </a:r>
              <a:r>
                <a:rPr lang="zh-CN" altLang="en-US" sz="1400" dirty="0">
                  <a:cs typeface="+mn-ea"/>
                  <a:sym typeface="+mn-lt"/>
                </a:rPr>
                <a:t>、料站的信息捆绑</a:t>
              </a:r>
              <a:endParaRPr lang="en-US" altLang="zh-CN" sz="1400" dirty="0">
                <a:cs typeface="+mn-ea"/>
                <a:sym typeface="+mn-lt"/>
              </a:endParaRPr>
            </a:p>
            <a:p>
              <a:pPr>
                <a:lnSpc>
                  <a:spcPct val="150000"/>
                </a:lnSpc>
              </a:pPr>
              <a:r>
                <a:rPr lang="zh-CN" altLang="en-US" sz="1400" dirty="0">
                  <a:cs typeface="+mn-ea"/>
                  <a:sym typeface="+mn-lt"/>
                </a:rPr>
                <a:t>所有</a:t>
              </a:r>
              <a:r>
                <a:rPr lang="en-US" altLang="zh-CN" sz="1400" dirty="0">
                  <a:cs typeface="+mn-ea"/>
                  <a:sym typeface="+mn-lt"/>
                </a:rPr>
                <a:t>SMD</a:t>
              </a:r>
              <a:r>
                <a:rPr lang="zh-CN" altLang="en-US" sz="1400" dirty="0">
                  <a:cs typeface="+mn-ea"/>
                  <a:sym typeface="+mn-lt"/>
                </a:rPr>
                <a:t>材料需要扫找核对，扫描</a:t>
              </a:r>
              <a:r>
                <a:rPr lang="en-US" altLang="zh-CN" sz="1400" dirty="0">
                  <a:cs typeface="+mn-ea"/>
                  <a:sym typeface="+mn-lt"/>
                </a:rPr>
                <a:t>Reel ID(</a:t>
              </a:r>
              <a:r>
                <a:rPr lang="zh-CN" altLang="en-US" sz="1400" dirty="0">
                  <a:cs typeface="+mn-ea"/>
                  <a:sym typeface="+mn-lt"/>
                </a:rPr>
                <a:t>自动记录</a:t>
              </a:r>
              <a:r>
                <a:rPr lang="en-US" altLang="zh-CN" sz="1400" dirty="0">
                  <a:cs typeface="+mn-ea"/>
                  <a:sym typeface="+mn-lt"/>
                </a:rPr>
                <a:t>P/N</a:t>
              </a:r>
              <a:r>
                <a:rPr lang="zh-CN" altLang="en-US" sz="1400" dirty="0">
                  <a:cs typeface="+mn-ea"/>
                  <a:sym typeface="+mn-lt"/>
                </a:rPr>
                <a:t>、供应商、</a:t>
              </a:r>
              <a:r>
                <a:rPr lang="en-US" altLang="zh-CN" sz="1400" dirty="0">
                  <a:cs typeface="+mn-ea"/>
                  <a:sym typeface="+mn-lt"/>
                </a:rPr>
                <a:t>LOT NO</a:t>
              </a:r>
              <a:r>
                <a:rPr lang="zh-CN" altLang="en-US" sz="1400" dirty="0">
                  <a:cs typeface="+mn-ea"/>
                  <a:sym typeface="+mn-lt"/>
                </a:rPr>
                <a:t>、数量等 信息。</a:t>
              </a:r>
            </a:p>
          </p:txBody>
        </p:sp>
      </p:grpSp>
    </p:spTree>
    <p:extLst>
      <p:ext uri="{BB962C8B-B14F-4D97-AF65-F5344CB8AC3E}">
        <p14:creationId xmlns:p14="http://schemas.microsoft.com/office/powerpoint/2010/main" val="2688296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20724" y="324846"/>
            <a:ext cx="7969251" cy="487363"/>
          </a:xfrm>
          <a:prstGeom prst="rect">
            <a:avLst/>
          </a:prstGeom>
          <a:noFill/>
        </p:spPr>
        <p:txBody>
          <a:bodyPr vert="horz" lIns="91440" tIns="45720" rIns="108000" bIns="0" rtlCol="0" anchor="ctr" anchorCtr="0">
            <a:noAutofit/>
          </a:bodyPr>
          <a:lstStyle>
            <a:lvl1pPr defTabSz="914354">
              <a:lnSpc>
                <a:spcPct val="90000"/>
              </a:lnSpc>
              <a:spcBef>
                <a:spcPct val="0"/>
              </a:spcBef>
              <a:buNone/>
              <a:defRPr sz="3200" b="0" i="0" baseline="0">
                <a:solidFill>
                  <a:schemeClr val="bg1"/>
                </a:solidFill>
                <a:effectLst/>
                <a:latin typeface="Arial Black" panose="020B0A04020102020204" pitchFamily="34" charset="0"/>
                <a:ea typeface="微软雅黑" panose="020B0503020204020204" pitchFamily="34" charset="-122"/>
                <a:cs typeface="+mj-cs"/>
              </a:defRPr>
            </a:lvl1pPr>
          </a:lstStyle>
          <a:p>
            <a:endParaRPr lang="en-US" altLang="zh-CN" dirty="0">
              <a:latin typeface="+mn-lt"/>
              <a:ea typeface="+mn-ea"/>
              <a:cs typeface="+mn-ea"/>
              <a:sym typeface="+mn-lt"/>
            </a:endParaRPr>
          </a:p>
        </p:txBody>
      </p:sp>
      <p:sp>
        <p:nvSpPr>
          <p:cNvPr id="10" name="Rectangle 9"/>
          <p:cNvSpPr>
            <a:spLocks noChangeArrowheads="1"/>
          </p:cNvSpPr>
          <p:nvPr/>
        </p:nvSpPr>
        <p:spPr bwMode="ltGray">
          <a:xfrm>
            <a:off x="911424" y="5228803"/>
            <a:ext cx="3581900" cy="647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107287" tIns="53643" rIns="107287" bIns="53643" anchor="ctr"/>
          <a:lstStyle/>
          <a:p>
            <a:pPr algn="ctr"/>
            <a:endParaRPr lang="zh-CN" altLang="en-US" dirty="0">
              <a:solidFill>
                <a:schemeClr val="bg2">
                  <a:lumMod val="10000"/>
                </a:schemeClr>
              </a:solidFill>
              <a:cs typeface="+mn-ea"/>
              <a:sym typeface="+mn-lt"/>
            </a:endParaRPr>
          </a:p>
        </p:txBody>
      </p:sp>
      <p:sp>
        <p:nvSpPr>
          <p:cNvPr id="18" name="标题 17">
            <a:extLst>
              <a:ext uri="{FF2B5EF4-FFF2-40B4-BE49-F238E27FC236}">
                <a16:creationId xmlns:a16="http://schemas.microsoft.com/office/drawing/2014/main" id="{3F8F20E8-9B7F-44DE-A61E-8CA75D255526}"/>
              </a:ext>
            </a:extLst>
          </p:cNvPr>
          <p:cNvSpPr>
            <a:spLocks noGrp="1"/>
          </p:cNvSpPr>
          <p:nvPr>
            <p:ph type="title"/>
          </p:nvPr>
        </p:nvSpPr>
        <p:spPr/>
        <p:txBody>
          <a:bodyPr>
            <a:normAutofit/>
          </a:bodyPr>
          <a:lstStyle/>
          <a:p>
            <a:r>
              <a:rPr lang="zh-CN" altLang="en-US" b="0" dirty="0">
                <a:latin typeface="+mn-lt"/>
                <a:ea typeface="+mn-ea"/>
                <a:cs typeface="+mn-ea"/>
                <a:sym typeface="+mn-lt"/>
              </a:rPr>
              <a:t>认证和荣誉</a:t>
            </a:r>
          </a:p>
        </p:txBody>
      </p:sp>
      <p:sp>
        <p:nvSpPr>
          <p:cNvPr id="14" name="矩形: 圆角 13">
            <a:extLst>
              <a:ext uri="{FF2B5EF4-FFF2-40B4-BE49-F238E27FC236}">
                <a16:creationId xmlns:a16="http://schemas.microsoft.com/office/drawing/2014/main" id="{8765D477-D242-4996-87AA-DD6A321D7EFE}"/>
              </a:ext>
            </a:extLst>
          </p:cNvPr>
          <p:cNvSpPr/>
          <p:nvPr/>
        </p:nvSpPr>
        <p:spPr>
          <a:xfrm>
            <a:off x="9898143" y="842810"/>
            <a:ext cx="1958894" cy="2586189"/>
          </a:xfrm>
          <a:prstGeom prst="roundRect">
            <a:avLst>
              <a:gd name="adj" fmla="val 6627"/>
            </a:avLst>
          </a:prstGeom>
          <a:blipFill>
            <a:blip r:embed="rId3"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矩形: 圆角 19">
            <a:extLst>
              <a:ext uri="{FF2B5EF4-FFF2-40B4-BE49-F238E27FC236}">
                <a16:creationId xmlns:a16="http://schemas.microsoft.com/office/drawing/2014/main" id="{63AB59E1-E318-42E9-905A-EC8F8CA0B773}"/>
              </a:ext>
            </a:extLst>
          </p:cNvPr>
          <p:cNvSpPr/>
          <p:nvPr/>
        </p:nvSpPr>
        <p:spPr>
          <a:xfrm>
            <a:off x="9898144" y="3661509"/>
            <a:ext cx="1958894" cy="2586189"/>
          </a:xfrm>
          <a:prstGeom prst="roundRect">
            <a:avLst>
              <a:gd name="adj" fmla="val 6627"/>
            </a:avLst>
          </a:prstGeom>
          <a:blipFill>
            <a:blip r:embed="rId4"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圆角 20">
            <a:extLst>
              <a:ext uri="{FF2B5EF4-FFF2-40B4-BE49-F238E27FC236}">
                <a16:creationId xmlns:a16="http://schemas.microsoft.com/office/drawing/2014/main" id="{45EF1E6F-17FF-4F42-873B-854232DFEA1B}"/>
              </a:ext>
            </a:extLst>
          </p:cNvPr>
          <p:cNvSpPr/>
          <p:nvPr/>
        </p:nvSpPr>
        <p:spPr>
          <a:xfrm>
            <a:off x="334963" y="3661510"/>
            <a:ext cx="1958894" cy="2586189"/>
          </a:xfrm>
          <a:prstGeom prst="roundRect">
            <a:avLst>
              <a:gd name="adj" fmla="val 6627"/>
            </a:avLst>
          </a:prstGeom>
          <a:blipFill>
            <a:blip r:embed="rId5"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圆角 21">
            <a:extLst>
              <a:ext uri="{FF2B5EF4-FFF2-40B4-BE49-F238E27FC236}">
                <a16:creationId xmlns:a16="http://schemas.microsoft.com/office/drawing/2014/main" id="{8EBCE96D-861C-4866-9C10-290AD797DC84}"/>
              </a:ext>
            </a:extLst>
          </p:cNvPr>
          <p:cNvSpPr/>
          <p:nvPr/>
        </p:nvSpPr>
        <p:spPr>
          <a:xfrm>
            <a:off x="334963" y="842811"/>
            <a:ext cx="1958894" cy="2586189"/>
          </a:xfrm>
          <a:prstGeom prst="roundRect">
            <a:avLst>
              <a:gd name="adj" fmla="val 6627"/>
            </a:avLst>
          </a:prstGeom>
          <a:blipFill>
            <a:blip r:embed="rId6"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矩形: 圆角 15">
            <a:extLst>
              <a:ext uri="{FF2B5EF4-FFF2-40B4-BE49-F238E27FC236}">
                <a16:creationId xmlns:a16="http://schemas.microsoft.com/office/drawing/2014/main" id="{3F7A4848-604F-4A33-B67F-EC61E2408C57}"/>
              </a:ext>
            </a:extLst>
          </p:cNvPr>
          <p:cNvSpPr/>
          <p:nvPr/>
        </p:nvSpPr>
        <p:spPr>
          <a:xfrm>
            <a:off x="2751432" y="1164854"/>
            <a:ext cx="3029123" cy="1942100"/>
          </a:xfrm>
          <a:prstGeom prst="roundRect">
            <a:avLst>
              <a:gd name="adj" fmla="val 5503"/>
            </a:avLst>
          </a:prstGeom>
          <a:blipFill>
            <a:blip r:embed="rId7"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圆角 23">
            <a:extLst>
              <a:ext uri="{FF2B5EF4-FFF2-40B4-BE49-F238E27FC236}">
                <a16:creationId xmlns:a16="http://schemas.microsoft.com/office/drawing/2014/main" id="{41DDAF41-DB9C-4709-8ED9-522232EBBC28}"/>
              </a:ext>
            </a:extLst>
          </p:cNvPr>
          <p:cNvSpPr/>
          <p:nvPr/>
        </p:nvSpPr>
        <p:spPr>
          <a:xfrm>
            <a:off x="6411445" y="1164854"/>
            <a:ext cx="3029123" cy="1942100"/>
          </a:xfrm>
          <a:prstGeom prst="roundRect">
            <a:avLst>
              <a:gd name="adj" fmla="val 5503"/>
            </a:avLst>
          </a:prstGeom>
          <a:blipFill>
            <a:blip r:embed="rId8"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矩形: 圆角 24">
            <a:extLst>
              <a:ext uri="{FF2B5EF4-FFF2-40B4-BE49-F238E27FC236}">
                <a16:creationId xmlns:a16="http://schemas.microsoft.com/office/drawing/2014/main" id="{E36DBB64-7F8A-42A2-BCF2-FCC1607C5633}"/>
              </a:ext>
            </a:extLst>
          </p:cNvPr>
          <p:cNvSpPr/>
          <p:nvPr/>
        </p:nvSpPr>
        <p:spPr>
          <a:xfrm>
            <a:off x="6411445" y="3983553"/>
            <a:ext cx="3029123" cy="1942100"/>
          </a:xfrm>
          <a:prstGeom prst="roundRect">
            <a:avLst>
              <a:gd name="adj" fmla="val 5503"/>
            </a:avLst>
          </a:prstGeom>
          <a:blipFill>
            <a:blip r:embed="rId9"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圆角 25">
            <a:extLst>
              <a:ext uri="{FF2B5EF4-FFF2-40B4-BE49-F238E27FC236}">
                <a16:creationId xmlns:a16="http://schemas.microsoft.com/office/drawing/2014/main" id="{CE7BA65E-6E1D-4522-96AB-58EE9A407288}"/>
              </a:ext>
            </a:extLst>
          </p:cNvPr>
          <p:cNvSpPr/>
          <p:nvPr/>
        </p:nvSpPr>
        <p:spPr>
          <a:xfrm>
            <a:off x="2751432" y="3983553"/>
            <a:ext cx="3029123" cy="1942100"/>
          </a:xfrm>
          <a:prstGeom prst="roundRect">
            <a:avLst>
              <a:gd name="adj" fmla="val 5503"/>
            </a:avLst>
          </a:prstGeom>
          <a:blipFill>
            <a:blip r:embed="rId10" cstate="email">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220724" y="812209"/>
            <a:ext cx="11797105" cy="5559562"/>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1555385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mn-lt"/>
                <a:ea typeface="+mn-ea"/>
                <a:cs typeface="+mn-ea"/>
                <a:sym typeface="+mn-lt"/>
              </a:rPr>
              <a:t>MES-</a:t>
            </a:r>
            <a:r>
              <a:rPr lang="zh-CN" altLang="en-US" sz="2800" dirty="0">
                <a:latin typeface="+mn-lt"/>
                <a:ea typeface="+mn-ea"/>
                <a:cs typeface="+mn-ea"/>
                <a:sym typeface="+mn-lt"/>
              </a:rPr>
              <a:t>物料拉动 </a:t>
            </a:r>
          </a:p>
        </p:txBody>
      </p:sp>
      <p:grpSp>
        <p:nvGrpSpPr>
          <p:cNvPr id="16" name="组合 15"/>
          <p:cNvGrpSpPr/>
          <p:nvPr/>
        </p:nvGrpSpPr>
        <p:grpSpPr>
          <a:xfrm>
            <a:off x="1253882" y="1071546"/>
            <a:ext cx="9693303" cy="5214974"/>
            <a:chOff x="142844" y="1071546"/>
            <a:chExt cx="8888774" cy="5214974"/>
          </a:xfrm>
        </p:grpSpPr>
        <p:pic>
          <p:nvPicPr>
            <p:cNvPr id="17"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87850" y="2873690"/>
              <a:ext cx="4438650" cy="1011234"/>
            </a:xfrm>
            <a:prstGeom prst="rect">
              <a:avLst/>
            </a:prstGeom>
            <a:noFill/>
            <a:ln w="9525">
              <a:noFill/>
              <a:miter lim="800000"/>
              <a:headEnd/>
              <a:tailEnd/>
            </a:ln>
          </p:spPr>
        </p:pic>
        <p:pic>
          <p:nvPicPr>
            <p:cNvPr id="18" name="Picture 2" descr="C:\Users\Administrator\Desktop\N-ONE画册素材包\仓库流程图\仓库流程图\发料.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2844" y="1071546"/>
              <a:ext cx="3357586" cy="1488241"/>
            </a:xfrm>
            <a:prstGeom prst="roundRect">
              <a:avLst>
                <a:gd name="adj" fmla="val 8594"/>
              </a:avLst>
            </a:prstGeom>
            <a:solidFill>
              <a:srgbClr val="FFFFFF">
                <a:shade val="85000"/>
              </a:srgbClr>
            </a:solidFill>
            <a:ln>
              <a:solidFill>
                <a:schemeClr val="tx1"/>
              </a:solidFill>
              <a:prstDash val="dashDot"/>
            </a:ln>
            <a:effectLst>
              <a:reflection blurRad="12700" stA="38000" endPos="28000" dist="5000" dir="5400000" sy="-100000" algn="bl" rotWithShape="0"/>
            </a:effectLst>
          </p:spPr>
        </p:pic>
        <p:sp>
          <p:nvSpPr>
            <p:cNvPr id="19" name="直角上箭头 18"/>
            <p:cNvSpPr/>
            <p:nvPr/>
          </p:nvSpPr>
          <p:spPr>
            <a:xfrm flipV="1">
              <a:off x="3775732" y="1673544"/>
              <a:ext cx="850392" cy="642942"/>
            </a:xfrm>
            <a:prstGeom prst="ben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dirty="0">
                <a:cs typeface="+mn-ea"/>
                <a:sym typeface="+mn-lt"/>
              </a:endParaRPr>
            </a:p>
          </p:txBody>
        </p:sp>
        <p:sp>
          <p:nvSpPr>
            <p:cNvPr id="20" name="TextBox 19"/>
            <p:cNvSpPr txBox="1"/>
            <p:nvPr/>
          </p:nvSpPr>
          <p:spPr>
            <a:xfrm>
              <a:off x="4816808" y="1702346"/>
              <a:ext cx="4000528" cy="769441"/>
            </a:xfrm>
            <a:prstGeom prst="rect">
              <a:avLst/>
            </a:prstGeom>
            <a:solidFill>
              <a:srgbClr val="12AA9C"/>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成套物料配送：</a:t>
              </a:r>
              <a:endParaRPr lang="en-US" altLang="zh-CN" sz="1600" dirty="0">
                <a:cs typeface="+mn-ea"/>
                <a:sym typeface="+mn-lt"/>
              </a:endParaRPr>
            </a:p>
            <a:p>
              <a:pPr marL="179705" lvl="1"/>
              <a:r>
                <a:rPr lang="zh-CN" altLang="en-US" sz="1400" dirty="0">
                  <a:cs typeface="+mn-ea"/>
                  <a:sym typeface="+mn-lt"/>
                </a:rPr>
                <a:t>根据生产计划总需求、生产节拍和固定时段（例如</a:t>
              </a:r>
              <a:r>
                <a:rPr lang="en-US" sz="1400" dirty="0">
                  <a:cs typeface="+mn-ea"/>
                  <a:sym typeface="+mn-lt"/>
                </a:rPr>
                <a:t>2</a:t>
              </a:r>
              <a:r>
                <a:rPr lang="zh-CN" altLang="en-US" sz="1400" dirty="0">
                  <a:cs typeface="+mn-ea"/>
                  <a:sym typeface="+mn-lt"/>
                </a:rPr>
                <a:t>小时）配送满足</a:t>
              </a:r>
              <a:r>
                <a:rPr lang="en-US" sz="1400" dirty="0">
                  <a:cs typeface="+mn-ea"/>
                  <a:sym typeface="+mn-lt"/>
                </a:rPr>
                <a:t>2</a:t>
              </a:r>
              <a:r>
                <a:rPr lang="zh-CN" altLang="en-US" sz="1400" dirty="0">
                  <a:cs typeface="+mn-ea"/>
                  <a:sym typeface="+mn-lt"/>
                </a:rPr>
                <a:t>小时连续生产需求的物料；</a:t>
              </a:r>
            </a:p>
          </p:txBody>
        </p:sp>
        <p:pic>
          <p:nvPicPr>
            <p:cNvPr id="21" name="对象 1"/>
            <p:cNvPicPr>
              <a:picLocks noChangeArrowheads="1"/>
            </p:cNvPicPr>
            <p:nvPr/>
          </p:nvPicPr>
          <p:blipFill>
            <a:blip r:embed="rId5" cstate="email">
              <a:extLst>
                <a:ext uri="{28A0092B-C50C-407E-A947-70E740481C1C}">
                  <a14:useLocalDpi xmlns:a14="http://schemas.microsoft.com/office/drawing/2010/main"/>
                </a:ext>
              </a:extLst>
            </a:blip>
            <a:srcRect l="-285" t="-845" r="-105" b="-1080"/>
            <a:stretch>
              <a:fillRect/>
            </a:stretch>
          </p:blipFill>
          <p:spPr bwMode="auto">
            <a:xfrm>
              <a:off x="316214" y="4857760"/>
              <a:ext cx="2357454" cy="1428760"/>
            </a:xfrm>
            <a:prstGeom prst="rect">
              <a:avLst/>
            </a:prstGeom>
            <a:noFill/>
            <a:ln w="9525">
              <a:noFill/>
              <a:miter lim="800000"/>
              <a:headEnd/>
              <a:tailEnd/>
            </a:ln>
          </p:spPr>
        </p:pic>
        <p:sp>
          <p:nvSpPr>
            <p:cNvPr id="22" name="TextBox 21"/>
            <p:cNvSpPr txBox="1"/>
            <p:nvPr/>
          </p:nvSpPr>
          <p:spPr>
            <a:xfrm>
              <a:off x="411750" y="3054108"/>
              <a:ext cx="1145390" cy="646331"/>
            </a:xfrm>
            <a:prstGeom prst="rect">
              <a:avLst/>
            </a:prstGeom>
            <a:noFill/>
          </p:spPr>
          <p:txBody>
            <a:bodyPr wrap="none" rtlCol="0">
              <a:spAutoFit/>
            </a:bodyPr>
            <a:lstStyle/>
            <a:p>
              <a:r>
                <a:rPr lang="zh-CN" altLang="en-US" dirty="0">
                  <a:cs typeface="+mn-ea"/>
                  <a:sym typeface="+mn-lt"/>
                </a:rPr>
                <a:t>人工</a:t>
              </a:r>
              <a:r>
                <a:rPr lang="en-US" altLang="zh-CN" dirty="0">
                  <a:cs typeface="+mn-ea"/>
                  <a:sym typeface="+mn-lt"/>
                </a:rPr>
                <a:t>/</a:t>
              </a:r>
              <a:r>
                <a:rPr lang="zh-CN" altLang="en-US" dirty="0">
                  <a:cs typeface="+mn-ea"/>
                  <a:sym typeface="+mn-lt"/>
                </a:rPr>
                <a:t>自动</a:t>
              </a:r>
              <a:endParaRPr lang="en-US" altLang="zh-CN" dirty="0">
                <a:cs typeface="+mn-ea"/>
                <a:sym typeface="+mn-lt"/>
              </a:endParaRPr>
            </a:p>
            <a:p>
              <a:pPr algn="ctr"/>
              <a:r>
                <a:rPr lang="zh-CN" altLang="en-US" dirty="0">
                  <a:cs typeface="+mn-ea"/>
                  <a:sym typeface="+mn-lt"/>
                </a:rPr>
                <a:t>生产线</a:t>
              </a:r>
            </a:p>
          </p:txBody>
        </p:sp>
        <p:pic>
          <p:nvPicPr>
            <p:cNvPr id="23" name="图片 27" descr="D:\交接资料夹\9-其它工作事项\2011-9-13 网站规划\产品体系\硬件\叫料.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97568" y="4881582"/>
              <a:ext cx="2324100" cy="1333500"/>
            </a:xfrm>
            <a:prstGeom prst="rect">
              <a:avLst/>
            </a:prstGeom>
            <a:noFill/>
            <a:ln w="9525">
              <a:noFill/>
              <a:miter lim="800000"/>
              <a:headEnd/>
              <a:tailEnd/>
            </a:ln>
          </p:spPr>
        </p:pic>
        <p:sp>
          <p:nvSpPr>
            <p:cNvPr id="24" name="八角星 23"/>
            <p:cNvSpPr/>
            <p:nvPr/>
          </p:nvSpPr>
          <p:spPr>
            <a:xfrm>
              <a:off x="4745370" y="1357298"/>
              <a:ext cx="357190" cy="357190"/>
            </a:xfrm>
            <a:prstGeom prst="star8">
              <a:avLst/>
            </a:prstGeom>
            <a:solidFill>
              <a:srgbClr val="F86B1D"/>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1</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5" name="八角星 24"/>
            <p:cNvSpPr/>
            <p:nvPr/>
          </p:nvSpPr>
          <p:spPr>
            <a:xfrm>
              <a:off x="6245568" y="2643182"/>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2</a:t>
              </a:r>
              <a:endParaRPr lang="zh-CN" altLang="en-US" sz="1400" dirty="0">
                <a:solidFill>
                  <a:schemeClr val="tx1"/>
                </a:solidFill>
                <a:effectLst>
                  <a:outerShdw blurRad="38100" dist="38100" dir="2700000" algn="tl">
                    <a:srgbClr val="000000"/>
                  </a:outerShdw>
                </a:effectLst>
                <a:cs typeface="+mn-ea"/>
                <a:sym typeface="+mn-lt"/>
              </a:endParaRPr>
            </a:p>
          </p:txBody>
        </p:sp>
        <p:grpSp>
          <p:nvGrpSpPr>
            <p:cNvPr id="26" name="Group 237"/>
            <p:cNvGrpSpPr/>
            <p:nvPr/>
          </p:nvGrpSpPr>
          <p:grpSpPr bwMode="auto">
            <a:xfrm>
              <a:off x="4459618" y="2357430"/>
              <a:ext cx="495638" cy="453395"/>
              <a:chOff x="2798" y="3748"/>
              <a:chExt cx="363" cy="317"/>
            </a:xfrm>
          </p:grpSpPr>
          <p:sp>
            <p:nvSpPr>
              <p:cNvPr id="38" name="AutoShape 238"/>
              <p:cNvSpPr>
                <a:spLocks noChangeArrowheads="1"/>
              </p:cNvSpPr>
              <p:nvPr/>
            </p:nvSpPr>
            <p:spPr bwMode="auto">
              <a:xfrm>
                <a:off x="2798" y="3943"/>
                <a:ext cx="363" cy="122"/>
              </a:xfrm>
              <a:prstGeom prst="cube">
                <a:avLst>
                  <a:gd name="adj" fmla="val 87500"/>
                </a:avLst>
              </a:prstGeom>
              <a:solidFill>
                <a:srgbClr val="3366FF"/>
              </a:solidFill>
              <a:ln w="9525">
                <a:solidFill>
                  <a:schemeClr val="tx1"/>
                </a:solidFill>
                <a:miter lim="800000"/>
              </a:ln>
            </p:spPr>
            <p:txBody>
              <a:bodyPr wrap="none" anchor="ctr"/>
              <a:lstStyle/>
              <a:p>
                <a:pPr fontAlgn="base">
                  <a:spcBef>
                    <a:spcPct val="30000"/>
                  </a:spcBef>
                </a:pPr>
                <a:endParaRPr lang="ja-JP" altLang="ja-JP" sz="1800" dirty="0">
                  <a:solidFill>
                    <a:schemeClr val="tx1"/>
                  </a:solidFill>
                  <a:cs typeface="+mn-ea"/>
                  <a:sym typeface="+mn-lt"/>
                </a:endParaRPr>
              </a:p>
            </p:txBody>
          </p:sp>
          <p:sp>
            <p:nvSpPr>
              <p:cNvPr id="39" name="AutoShape 239"/>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0" name="AutoShape 240"/>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1" name="AutoShape 241"/>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2" name="AutoShape 242"/>
              <p:cNvSpPr>
                <a:spLocks noChangeArrowheads="1"/>
              </p:cNvSpPr>
              <p:nvPr/>
            </p:nvSpPr>
            <p:spPr bwMode="auto">
              <a:xfrm>
                <a:off x="3057"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3" name="AutoShape 243"/>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4" name="AutoShape 244"/>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5" name="AutoShape 245"/>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6" name="AutoShape 246"/>
              <p:cNvSpPr>
                <a:spLocks noChangeArrowheads="1"/>
              </p:cNvSpPr>
              <p:nvPr/>
            </p:nvSpPr>
            <p:spPr bwMode="auto">
              <a:xfrm>
                <a:off x="3031"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7" name="AutoShape 247"/>
              <p:cNvSpPr>
                <a:spLocks noChangeArrowheads="1"/>
              </p:cNvSpPr>
              <p:nvPr/>
            </p:nvSpPr>
            <p:spPr bwMode="auto">
              <a:xfrm>
                <a:off x="2850"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8" name="AutoShape 248"/>
              <p:cNvSpPr>
                <a:spLocks noChangeArrowheads="1"/>
              </p:cNvSpPr>
              <p:nvPr/>
            </p:nvSpPr>
            <p:spPr bwMode="auto">
              <a:xfrm>
                <a:off x="2902"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49" name="AutoShape 249"/>
              <p:cNvSpPr>
                <a:spLocks noChangeArrowheads="1"/>
              </p:cNvSpPr>
              <p:nvPr/>
            </p:nvSpPr>
            <p:spPr bwMode="auto">
              <a:xfrm>
                <a:off x="2954" y="3943"/>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0" name="AutoShape 250"/>
              <p:cNvSpPr>
                <a:spLocks noChangeArrowheads="1"/>
              </p:cNvSpPr>
              <p:nvPr/>
            </p:nvSpPr>
            <p:spPr bwMode="auto">
              <a:xfrm>
                <a:off x="3005" y="3943"/>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1" name="AutoShape 251"/>
              <p:cNvSpPr>
                <a:spLocks noChangeArrowheads="1"/>
              </p:cNvSpPr>
              <p:nvPr/>
            </p:nvSpPr>
            <p:spPr bwMode="auto">
              <a:xfrm>
                <a:off x="2824"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2" name="AutoShape 252"/>
              <p:cNvSpPr>
                <a:spLocks noChangeArrowheads="1"/>
              </p:cNvSpPr>
              <p:nvPr/>
            </p:nvSpPr>
            <p:spPr bwMode="auto">
              <a:xfrm>
                <a:off x="2876" y="3967"/>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3" name="AutoShape 253"/>
              <p:cNvSpPr>
                <a:spLocks noChangeArrowheads="1"/>
              </p:cNvSpPr>
              <p:nvPr/>
            </p:nvSpPr>
            <p:spPr bwMode="auto">
              <a:xfrm>
                <a:off x="2928"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4" name="AutoShape 254"/>
              <p:cNvSpPr>
                <a:spLocks noChangeArrowheads="1"/>
              </p:cNvSpPr>
              <p:nvPr/>
            </p:nvSpPr>
            <p:spPr bwMode="auto">
              <a:xfrm>
                <a:off x="2980" y="3967"/>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5" name="AutoShape 255"/>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6" name="AutoShape 256"/>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7" name="AutoShape 257"/>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8" name="AutoShape 258"/>
              <p:cNvSpPr>
                <a:spLocks noChangeArrowheads="1"/>
              </p:cNvSpPr>
              <p:nvPr/>
            </p:nvSpPr>
            <p:spPr bwMode="auto">
              <a:xfrm>
                <a:off x="3057"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59" name="AutoShape 259"/>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0" name="AutoShape 260"/>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1" name="AutoShape 261"/>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2" name="AutoShape 262"/>
              <p:cNvSpPr>
                <a:spLocks noChangeArrowheads="1"/>
              </p:cNvSpPr>
              <p:nvPr/>
            </p:nvSpPr>
            <p:spPr bwMode="auto">
              <a:xfrm>
                <a:off x="3031"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3" name="AutoShape 263"/>
              <p:cNvSpPr>
                <a:spLocks noChangeArrowheads="1"/>
              </p:cNvSpPr>
              <p:nvPr/>
            </p:nvSpPr>
            <p:spPr bwMode="auto">
              <a:xfrm>
                <a:off x="2850"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4" name="AutoShape 264"/>
              <p:cNvSpPr>
                <a:spLocks noChangeArrowheads="1"/>
              </p:cNvSpPr>
              <p:nvPr/>
            </p:nvSpPr>
            <p:spPr bwMode="auto">
              <a:xfrm>
                <a:off x="2902"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5" name="AutoShape 265"/>
              <p:cNvSpPr>
                <a:spLocks noChangeArrowheads="1"/>
              </p:cNvSpPr>
              <p:nvPr/>
            </p:nvSpPr>
            <p:spPr bwMode="auto">
              <a:xfrm>
                <a:off x="2954" y="3894"/>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6" name="AutoShape 266"/>
              <p:cNvSpPr>
                <a:spLocks noChangeArrowheads="1"/>
              </p:cNvSpPr>
              <p:nvPr/>
            </p:nvSpPr>
            <p:spPr bwMode="auto">
              <a:xfrm>
                <a:off x="3005" y="3894"/>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7" name="AutoShape 267"/>
              <p:cNvSpPr>
                <a:spLocks noChangeArrowheads="1"/>
              </p:cNvSpPr>
              <p:nvPr/>
            </p:nvSpPr>
            <p:spPr bwMode="auto">
              <a:xfrm>
                <a:off x="2824"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8" name="AutoShape 268"/>
              <p:cNvSpPr>
                <a:spLocks noChangeArrowheads="1"/>
              </p:cNvSpPr>
              <p:nvPr/>
            </p:nvSpPr>
            <p:spPr bwMode="auto">
              <a:xfrm>
                <a:off x="2876" y="3919"/>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69" name="AutoShape 269"/>
              <p:cNvSpPr>
                <a:spLocks noChangeArrowheads="1"/>
              </p:cNvSpPr>
              <p:nvPr/>
            </p:nvSpPr>
            <p:spPr bwMode="auto">
              <a:xfrm>
                <a:off x="2928"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0" name="AutoShape 270"/>
              <p:cNvSpPr>
                <a:spLocks noChangeArrowheads="1"/>
              </p:cNvSpPr>
              <p:nvPr/>
            </p:nvSpPr>
            <p:spPr bwMode="auto">
              <a:xfrm>
                <a:off x="2980" y="3919"/>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1" name="AutoShape 271"/>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2" name="AutoShape 272"/>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3" name="AutoShape 273"/>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4" name="AutoShape 274"/>
              <p:cNvSpPr>
                <a:spLocks noChangeArrowheads="1"/>
              </p:cNvSpPr>
              <p:nvPr/>
            </p:nvSpPr>
            <p:spPr bwMode="auto">
              <a:xfrm>
                <a:off x="3057"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5" name="AutoShape 275"/>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6" name="AutoShape 276"/>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7" name="AutoShape 277"/>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8" name="AutoShape 278"/>
              <p:cNvSpPr>
                <a:spLocks noChangeArrowheads="1"/>
              </p:cNvSpPr>
              <p:nvPr/>
            </p:nvSpPr>
            <p:spPr bwMode="auto">
              <a:xfrm>
                <a:off x="3031"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79" name="AutoShape 279"/>
              <p:cNvSpPr>
                <a:spLocks noChangeArrowheads="1"/>
              </p:cNvSpPr>
              <p:nvPr/>
            </p:nvSpPr>
            <p:spPr bwMode="auto">
              <a:xfrm>
                <a:off x="2850"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0" name="AutoShape 280"/>
              <p:cNvSpPr>
                <a:spLocks noChangeArrowheads="1"/>
              </p:cNvSpPr>
              <p:nvPr/>
            </p:nvSpPr>
            <p:spPr bwMode="auto">
              <a:xfrm>
                <a:off x="2902"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1" name="AutoShape 281"/>
              <p:cNvSpPr>
                <a:spLocks noChangeArrowheads="1"/>
              </p:cNvSpPr>
              <p:nvPr/>
            </p:nvSpPr>
            <p:spPr bwMode="auto">
              <a:xfrm>
                <a:off x="2954" y="3846"/>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2" name="AutoShape 282"/>
              <p:cNvSpPr>
                <a:spLocks noChangeArrowheads="1"/>
              </p:cNvSpPr>
              <p:nvPr/>
            </p:nvSpPr>
            <p:spPr bwMode="auto">
              <a:xfrm>
                <a:off x="3005" y="3846"/>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3" name="AutoShape 283"/>
              <p:cNvSpPr>
                <a:spLocks noChangeArrowheads="1"/>
              </p:cNvSpPr>
              <p:nvPr/>
            </p:nvSpPr>
            <p:spPr bwMode="auto">
              <a:xfrm>
                <a:off x="2824"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4" name="AutoShape 284"/>
              <p:cNvSpPr>
                <a:spLocks noChangeArrowheads="1"/>
              </p:cNvSpPr>
              <p:nvPr/>
            </p:nvSpPr>
            <p:spPr bwMode="auto">
              <a:xfrm>
                <a:off x="2876" y="3870"/>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5" name="AutoShape 285"/>
              <p:cNvSpPr>
                <a:spLocks noChangeArrowheads="1"/>
              </p:cNvSpPr>
              <p:nvPr/>
            </p:nvSpPr>
            <p:spPr bwMode="auto">
              <a:xfrm>
                <a:off x="2928"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6" name="AutoShape 286"/>
              <p:cNvSpPr>
                <a:spLocks noChangeArrowheads="1"/>
              </p:cNvSpPr>
              <p:nvPr/>
            </p:nvSpPr>
            <p:spPr bwMode="auto">
              <a:xfrm>
                <a:off x="2980" y="3870"/>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7" name="AutoShape 287"/>
              <p:cNvSpPr>
                <a:spLocks noChangeArrowheads="1"/>
              </p:cNvSpPr>
              <p:nvPr/>
            </p:nvSpPr>
            <p:spPr bwMode="auto">
              <a:xfrm>
                <a:off x="2902"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8" name="AutoShape 288"/>
              <p:cNvSpPr>
                <a:spLocks noChangeArrowheads="1"/>
              </p:cNvSpPr>
              <p:nvPr/>
            </p:nvSpPr>
            <p:spPr bwMode="auto">
              <a:xfrm>
                <a:off x="2954" y="3748"/>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89" name="AutoShape 289"/>
              <p:cNvSpPr>
                <a:spLocks noChangeArrowheads="1"/>
              </p:cNvSpPr>
              <p:nvPr/>
            </p:nvSpPr>
            <p:spPr bwMode="auto">
              <a:xfrm>
                <a:off x="3005"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0" name="AutoShape 290"/>
              <p:cNvSpPr>
                <a:spLocks noChangeArrowheads="1"/>
              </p:cNvSpPr>
              <p:nvPr/>
            </p:nvSpPr>
            <p:spPr bwMode="auto">
              <a:xfrm>
                <a:off x="3057" y="3748"/>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1" name="AutoShape 291"/>
              <p:cNvSpPr>
                <a:spLocks noChangeArrowheads="1"/>
              </p:cNvSpPr>
              <p:nvPr/>
            </p:nvSpPr>
            <p:spPr bwMode="auto">
              <a:xfrm>
                <a:off x="2876"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2" name="AutoShape 292"/>
              <p:cNvSpPr>
                <a:spLocks noChangeArrowheads="1"/>
              </p:cNvSpPr>
              <p:nvPr/>
            </p:nvSpPr>
            <p:spPr bwMode="auto">
              <a:xfrm>
                <a:off x="2928"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3" name="AutoShape 293"/>
              <p:cNvSpPr>
                <a:spLocks noChangeArrowheads="1"/>
              </p:cNvSpPr>
              <p:nvPr/>
            </p:nvSpPr>
            <p:spPr bwMode="auto">
              <a:xfrm>
                <a:off x="2980" y="3772"/>
                <a:ext cx="77"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4" name="AutoShape 294"/>
              <p:cNvSpPr>
                <a:spLocks noChangeArrowheads="1"/>
              </p:cNvSpPr>
              <p:nvPr/>
            </p:nvSpPr>
            <p:spPr bwMode="auto">
              <a:xfrm>
                <a:off x="3031" y="3772"/>
                <a:ext cx="78" cy="74"/>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5" name="AutoShape 295"/>
              <p:cNvSpPr>
                <a:spLocks noChangeArrowheads="1"/>
              </p:cNvSpPr>
              <p:nvPr/>
            </p:nvSpPr>
            <p:spPr bwMode="auto">
              <a:xfrm>
                <a:off x="2850"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6" name="AutoShape 296"/>
              <p:cNvSpPr>
                <a:spLocks noChangeArrowheads="1"/>
              </p:cNvSpPr>
              <p:nvPr/>
            </p:nvSpPr>
            <p:spPr bwMode="auto">
              <a:xfrm>
                <a:off x="2902"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7" name="AutoShape 297"/>
              <p:cNvSpPr>
                <a:spLocks noChangeArrowheads="1"/>
              </p:cNvSpPr>
              <p:nvPr/>
            </p:nvSpPr>
            <p:spPr bwMode="auto">
              <a:xfrm>
                <a:off x="2954" y="3797"/>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8" name="AutoShape 298"/>
              <p:cNvSpPr>
                <a:spLocks noChangeArrowheads="1"/>
              </p:cNvSpPr>
              <p:nvPr/>
            </p:nvSpPr>
            <p:spPr bwMode="auto">
              <a:xfrm>
                <a:off x="3005" y="3797"/>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99" name="AutoShape 299"/>
              <p:cNvSpPr>
                <a:spLocks noChangeArrowheads="1"/>
              </p:cNvSpPr>
              <p:nvPr/>
            </p:nvSpPr>
            <p:spPr bwMode="auto">
              <a:xfrm>
                <a:off x="2824"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0" name="AutoShape 300"/>
              <p:cNvSpPr>
                <a:spLocks noChangeArrowheads="1"/>
              </p:cNvSpPr>
              <p:nvPr/>
            </p:nvSpPr>
            <p:spPr bwMode="auto">
              <a:xfrm>
                <a:off x="2876" y="3821"/>
                <a:ext cx="78"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1" name="AutoShape 301"/>
              <p:cNvSpPr>
                <a:spLocks noChangeArrowheads="1"/>
              </p:cNvSpPr>
              <p:nvPr/>
            </p:nvSpPr>
            <p:spPr bwMode="auto">
              <a:xfrm>
                <a:off x="2928"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sp>
            <p:nvSpPr>
              <p:cNvPr id="102" name="AutoShape 302"/>
              <p:cNvSpPr>
                <a:spLocks noChangeArrowheads="1"/>
              </p:cNvSpPr>
              <p:nvPr/>
            </p:nvSpPr>
            <p:spPr bwMode="auto">
              <a:xfrm>
                <a:off x="2980" y="3821"/>
                <a:ext cx="77" cy="73"/>
              </a:xfrm>
              <a:prstGeom prst="cube">
                <a:avLst>
                  <a:gd name="adj" fmla="val 35417"/>
                </a:avLst>
              </a:prstGeom>
              <a:solidFill>
                <a:srgbClr val="FFCC00"/>
              </a:solidFill>
              <a:ln w="9525">
                <a:solidFill>
                  <a:schemeClr val="tx1"/>
                </a:solidFill>
                <a:miter lim="800000"/>
              </a:ln>
            </p:spPr>
            <p:txBody>
              <a:bodyPr wrap="none" anchor="ctr"/>
              <a:lstStyle/>
              <a:p>
                <a:pPr eaLnBrk="0" fontAlgn="base" hangingPunct="0"/>
                <a:r>
                  <a:rPr lang="en-US" altLang="ja-JP" sz="1200" dirty="0">
                    <a:solidFill>
                      <a:schemeClr val="tx1"/>
                    </a:solidFill>
                    <a:cs typeface="+mn-ea"/>
                    <a:sym typeface="+mn-lt"/>
                  </a:rPr>
                  <a:t>  </a:t>
                </a:r>
              </a:p>
            </p:txBody>
          </p:sp>
        </p:grpSp>
        <p:sp>
          <p:nvSpPr>
            <p:cNvPr id="27" name="TextBox 26"/>
            <p:cNvSpPr txBox="1"/>
            <p:nvPr/>
          </p:nvSpPr>
          <p:spPr>
            <a:xfrm>
              <a:off x="6388444" y="2928934"/>
              <a:ext cx="2643174" cy="1200329"/>
            </a:xfrm>
            <a:prstGeom prst="rect">
              <a:avLst/>
            </a:prstGeom>
            <a:solidFill>
              <a:srgbClr val="12AA9C"/>
            </a:solidFill>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sz="1600" dirty="0">
                  <a:cs typeface="+mn-ea"/>
                  <a:sym typeface="+mn-lt"/>
                </a:rPr>
                <a:t>线边库存物料存量监控：</a:t>
              </a:r>
              <a:endParaRPr lang="en-US" altLang="zh-CN" sz="1600" dirty="0">
                <a:cs typeface="+mn-ea"/>
                <a:sym typeface="+mn-lt"/>
              </a:endParaRPr>
            </a:p>
            <a:p>
              <a:pPr marL="522605" lvl="1" indent="-342900">
                <a:buFont typeface="+mj-ea"/>
                <a:buAutoNum type="circleNumDbPlain"/>
              </a:pPr>
              <a:r>
                <a:rPr lang="zh-CN" altLang="en-US" sz="1400" dirty="0">
                  <a:cs typeface="+mn-ea"/>
                  <a:sym typeface="+mn-lt"/>
                </a:rPr>
                <a:t>库存存量随产出</a:t>
              </a:r>
              <a:r>
                <a:rPr lang="en-US" altLang="zh-CN" sz="1400" dirty="0">
                  <a:cs typeface="+mn-ea"/>
                  <a:sym typeface="+mn-lt"/>
                </a:rPr>
                <a:t>/</a:t>
              </a:r>
              <a:r>
                <a:rPr lang="zh-CN" altLang="en-US" sz="1400" dirty="0">
                  <a:cs typeface="+mn-ea"/>
                  <a:sym typeface="+mn-lt"/>
                </a:rPr>
                <a:t>过站数量按</a:t>
              </a:r>
              <a:r>
                <a:rPr lang="en-US" altLang="zh-CN" sz="1400" dirty="0">
                  <a:cs typeface="+mn-ea"/>
                  <a:sym typeface="+mn-lt"/>
                </a:rPr>
                <a:t>BOM</a:t>
              </a:r>
              <a:r>
                <a:rPr lang="zh-CN" altLang="en-US" sz="1400" dirty="0">
                  <a:cs typeface="+mn-ea"/>
                  <a:sym typeface="+mn-lt"/>
                </a:rPr>
                <a:t>物料用量实时扣减；</a:t>
              </a:r>
              <a:endParaRPr lang="en-US" altLang="zh-CN" sz="1400" dirty="0">
                <a:cs typeface="+mn-ea"/>
                <a:sym typeface="+mn-lt"/>
              </a:endParaRPr>
            </a:p>
            <a:p>
              <a:pPr marL="522605" lvl="1" indent="-342900">
                <a:buFont typeface="+mj-ea"/>
                <a:buAutoNum type="circleNumDbPlain"/>
              </a:pPr>
              <a:r>
                <a:rPr lang="zh-CN" altLang="en-US" sz="1400" dirty="0">
                  <a:cs typeface="+mn-ea"/>
                  <a:sym typeface="+mn-lt"/>
                </a:rPr>
                <a:t>预设置安全库存，低于规则时发出补料需求</a:t>
              </a:r>
            </a:p>
          </p:txBody>
        </p:sp>
        <p:sp>
          <p:nvSpPr>
            <p:cNvPr id="28" name="八角星 27"/>
            <p:cNvSpPr/>
            <p:nvPr/>
          </p:nvSpPr>
          <p:spPr>
            <a:xfrm>
              <a:off x="2459354" y="3929066"/>
              <a:ext cx="357190" cy="357190"/>
            </a:xfrm>
            <a:prstGeom prst="star8">
              <a:avLst/>
            </a:prstGeom>
            <a:solidFill>
              <a:srgbClr val="F86B1D"/>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tx1"/>
                  </a:solidFill>
                  <a:effectLst>
                    <a:outerShdw blurRad="38100" dist="38100" dir="2700000" algn="tl">
                      <a:srgbClr val="000000"/>
                    </a:outerShdw>
                  </a:effectLst>
                  <a:cs typeface="+mn-ea"/>
                  <a:sym typeface="+mn-lt"/>
                </a:rPr>
                <a:t>3</a:t>
              </a:r>
              <a:endParaRPr lang="zh-CN" altLang="en-US" sz="1400" dirty="0">
                <a:solidFill>
                  <a:schemeClr val="tx1"/>
                </a:solidFill>
                <a:effectLst>
                  <a:outerShdw blurRad="38100" dist="38100" dir="2700000" algn="tl">
                    <a:srgbClr val="000000"/>
                  </a:outerShdw>
                </a:effectLst>
                <a:cs typeface="+mn-ea"/>
                <a:sym typeface="+mn-lt"/>
              </a:endParaRPr>
            </a:p>
          </p:txBody>
        </p:sp>
        <p:sp>
          <p:nvSpPr>
            <p:cNvPr id="29" name="TextBox 28"/>
            <p:cNvSpPr txBox="1"/>
            <p:nvPr/>
          </p:nvSpPr>
          <p:spPr>
            <a:xfrm>
              <a:off x="2789248" y="3925868"/>
              <a:ext cx="3330290" cy="338554"/>
            </a:xfrm>
            <a:prstGeom prst="rect">
              <a:avLst/>
            </a:prstGeom>
            <a:noFill/>
          </p:spPr>
          <p:txBody>
            <a:bodyPr wrap="square" rtlCol="0">
              <a:spAutoFit/>
            </a:bodyPr>
            <a:lstStyle/>
            <a:p>
              <a:r>
                <a:rPr lang="zh-CN" altLang="en-US" sz="1600" dirty="0">
                  <a:cs typeface="+mn-ea"/>
                  <a:sym typeface="+mn-lt"/>
                </a:rPr>
                <a:t>根据物料形态及生产设计拉料形式</a:t>
              </a:r>
              <a:endParaRPr lang="en-US" altLang="zh-CN" sz="1600" dirty="0">
                <a:cs typeface="+mn-ea"/>
                <a:sym typeface="+mn-lt"/>
              </a:endParaRPr>
            </a:p>
          </p:txBody>
        </p:sp>
        <p:grpSp>
          <p:nvGrpSpPr>
            <p:cNvPr id="30" name="组合 92"/>
            <p:cNvGrpSpPr/>
            <p:nvPr/>
          </p:nvGrpSpPr>
          <p:grpSpPr>
            <a:xfrm>
              <a:off x="1494941" y="4121545"/>
              <a:ext cx="5905685" cy="731647"/>
              <a:chOff x="1607323" y="4264421"/>
              <a:chExt cx="5905685" cy="731647"/>
            </a:xfrm>
          </p:grpSpPr>
          <p:cxnSp>
            <p:nvCxnSpPr>
              <p:cNvPr id="35" name="直接箭头连接符 34"/>
              <p:cNvCxnSpPr>
                <a:stCxn id="29" idx="2"/>
                <a:endCxn id="21" idx="0"/>
              </p:cNvCxnSpPr>
              <p:nvPr/>
            </p:nvCxnSpPr>
            <p:spPr>
              <a:xfrm rot="5400000">
                <a:off x="2790380" y="3152803"/>
                <a:ext cx="593338" cy="2959452"/>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2"/>
                <a:endCxn id="23" idx="0"/>
              </p:cNvCxnSpPr>
              <p:nvPr/>
            </p:nvCxnSpPr>
            <p:spPr>
              <a:xfrm rot="16200000" flipH="1">
                <a:off x="4260807" y="4641827"/>
                <a:ext cx="617160" cy="5225"/>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2"/>
              </p:cNvCxnSpPr>
              <p:nvPr/>
            </p:nvCxnSpPr>
            <p:spPr>
              <a:xfrm rot="16200000" flipH="1">
                <a:off x="5638349" y="3121409"/>
                <a:ext cx="731647" cy="3017671"/>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31" name="椭圆形标注 30"/>
            <p:cNvSpPr/>
            <p:nvPr/>
          </p:nvSpPr>
          <p:spPr>
            <a:xfrm>
              <a:off x="459090" y="4500570"/>
              <a:ext cx="2000264" cy="755524"/>
            </a:xfrm>
            <a:prstGeom prst="wedgeEllipseCallout">
              <a:avLst/>
            </a:prstGeom>
            <a:solidFill>
              <a:srgbClr val="2775B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批量配送模式下的看板循环拉料</a:t>
              </a:r>
            </a:p>
          </p:txBody>
        </p:sp>
        <p:sp>
          <p:nvSpPr>
            <p:cNvPr id="32" name="椭圆形标注 31"/>
            <p:cNvSpPr/>
            <p:nvPr/>
          </p:nvSpPr>
          <p:spPr>
            <a:xfrm>
              <a:off x="3602362" y="4500570"/>
              <a:ext cx="2019306" cy="755524"/>
            </a:xfrm>
            <a:prstGeom prst="wedgeEllipseCallout">
              <a:avLst/>
            </a:prstGeom>
            <a:solidFill>
              <a:srgbClr val="2775B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effectLst>
                    <a:outerShdw blurRad="38100" dist="38100" dir="2700000" algn="tl">
                      <a:srgbClr val="000000"/>
                    </a:outerShdw>
                  </a:effectLst>
                  <a:cs typeface="+mn-ea"/>
                  <a:sym typeface="+mn-lt"/>
                </a:rPr>
                <a:t>通过</a:t>
              </a:r>
              <a:r>
                <a:rPr lang="en-US" altLang="zh-CN" sz="1400" dirty="0">
                  <a:effectLst>
                    <a:outerShdw blurRad="38100" dist="38100" dir="2700000" algn="tl">
                      <a:srgbClr val="000000"/>
                    </a:outerShdw>
                  </a:effectLst>
                  <a:cs typeface="+mn-ea"/>
                  <a:sym typeface="+mn-lt"/>
                </a:rPr>
                <a:t>ANDON/ </a:t>
              </a:r>
              <a:r>
                <a:rPr lang="zh-CN" altLang="en-US" sz="1400" dirty="0">
                  <a:effectLst>
                    <a:outerShdw blurRad="38100" dist="38100" dir="2700000" algn="tl">
                      <a:srgbClr val="000000"/>
                    </a:outerShdw>
                  </a:effectLst>
                  <a:cs typeface="+mn-ea"/>
                  <a:sym typeface="+mn-lt"/>
                </a:rPr>
                <a:t>人工紧急呼叫模式</a:t>
              </a:r>
            </a:p>
          </p:txBody>
        </p:sp>
        <p:pic>
          <p:nvPicPr>
            <p:cNvPr id="33" name="Picture 2"/>
            <p:cNvPicPr>
              <a:picLocks noChangeAspect="1" noChangeArrowheads="1"/>
            </p:cNvPicPr>
            <p:nvPr/>
          </p:nvPicPr>
          <p:blipFill>
            <a:blip r:embed="rId7"/>
            <a:srcRect/>
            <a:stretch>
              <a:fillRect/>
            </a:stretch>
          </p:blipFill>
          <p:spPr bwMode="auto">
            <a:xfrm>
              <a:off x="6357950" y="5000636"/>
              <a:ext cx="1809750" cy="1238250"/>
            </a:xfrm>
            <a:prstGeom prst="rect">
              <a:avLst/>
            </a:prstGeom>
            <a:noFill/>
            <a:ln w="9525">
              <a:noFill/>
              <a:miter lim="800000"/>
              <a:headEnd/>
              <a:tailEnd/>
            </a:ln>
            <a:effectLst/>
          </p:spPr>
        </p:pic>
        <p:sp>
          <p:nvSpPr>
            <p:cNvPr id="34" name="椭圆形标注 33"/>
            <p:cNvSpPr/>
            <p:nvPr/>
          </p:nvSpPr>
          <p:spPr>
            <a:xfrm>
              <a:off x="6715140" y="4429132"/>
              <a:ext cx="2000264" cy="755524"/>
            </a:xfrm>
            <a:prstGeom prst="wedgeEllipseCallout">
              <a:avLst/>
            </a:prstGeom>
            <a:solidFill>
              <a:srgbClr val="2775B6"/>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400" dirty="0">
                  <a:effectLst>
                    <a:outerShdw blurRad="38100" dist="38100" dir="2700000" algn="tl">
                      <a:srgbClr val="000000"/>
                    </a:outerShdw>
                  </a:effectLst>
                  <a:cs typeface="+mn-ea"/>
                  <a:sym typeface="+mn-lt"/>
                </a:rPr>
                <a:t>AGV</a:t>
              </a:r>
              <a:r>
                <a:rPr lang="zh-CN" altLang="en-US" sz="1400" dirty="0">
                  <a:effectLst>
                    <a:outerShdw blurRad="38100" dist="38100" dir="2700000" algn="tl">
                      <a:srgbClr val="000000"/>
                    </a:outerShdw>
                  </a:effectLst>
                  <a:cs typeface="+mn-ea"/>
                  <a:sym typeface="+mn-lt"/>
                </a:rPr>
                <a:t>小车</a:t>
              </a:r>
            </a:p>
          </p:txBody>
        </p:sp>
      </p:grpSp>
    </p:spTree>
    <p:extLst>
      <p:ext uri="{BB962C8B-B14F-4D97-AF65-F5344CB8AC3E}">
        <p14:creationId xmlns:p14="http://schemas.microsoft.com/office/powerpoint/2010/main" val="2810929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mn-lt"/>
                <a:ea typeface="+mn-ea"/>
                <a:cs typeface="+mn-ea"/>
                <a:sym typeface="+mn-lt"/>
              </a:rPr>
              <a:t>物料拉动式管理</a:t>
            </a:r>
          </a:p>
        </p:txBody>
      </p:sp>
      <p:sp>
        <p:nvSpPr>
          <p:cNvPr id="661" name="文字方塊 19"/>
          <p:cNvSpPr txBox="1"/>
          <p:nvPr/>
        </p:nvSpPr>
        <p:spPr>
          <a:xfrm>
            <a:off x="463510" y="828705"/>
            <a:ext cx="10026317" cy="493533"/>
          </a:xfrm>
          <a:prstGeom prst="rect">
            <a:avLst/>
          </a:prstGeom>
          <a:noFill/>
        </p:spPr>
        <p:txBody>
          <a:bodyPr wrap="square" rtlCol="0">
            <a:spAutoFit/>
          </a:bodyPr>
          <a:lstStyle/>
          <a:p>
            <a:pPr>
              <a:lnSpc>
                <a:spcPts val="3600"/>
              </a:lnSpc>
            </a:pPr>
            <a:r>
              <a:rPr lang="zh-CN" altLang="en-US" dirty="0">
                <a:cs typeface="+mn-ea"/>
                <a:sym typeface="+mn-lt"/>
              </a:rPr>
              <a:t>快速指导仓库人员配料、</a:t>
            </a:r>
            <a:r>
              <a:rPr lang="zh-TW" altLang="en-US" dirty="0">
                <a:cs typeface="+mn-ea"/>
                <a:sym typeface="+mn-lt"/>
              </a:rPr>
              <a:t>指定</a:t>
            </a:r>
            <a:r>
              <a:rPr lang="zh-CN" altLang="en-US" dirty="0">
                <a:cs typeface="+mn-ea"/>
                <a:sym typeface="+mn-lt"/>
              </a:rPr>
              <a:t>配送，杜绝停工待料现象发生</a:t>
            </a:r>
            <a:endParaRPr lang="en-US" altLang="zh-CN" dirty="0">
              <a:cs typeface="+mn-ea"/>
              <a:sym typeface="+mn-lt"/>
            </a:endParaRPr>
          </a:p>
        </p:txBody>
      </p:sp>
      <p:pic>
        <p:nvPicPr>
          <p:cNvPr id="4301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3510" y="1382703"/>
            <a:ext cx="11003774" cy="4841325"/>
          </a:xfrm>
          <a:prstGeom prst="rect">
            <a:avLst/>
          </a:prstGeom>
          <a:solidFill>
            <a:schemeClr val="tx1"/>
          </a:solidFill>
          <a:ln>
            <a:noFill/>
          </a:ln>
          <a:effectLst/>
        </p:spPr>
      </p:pic>
      <p:sp>
        <p:nvSpPr>
          <p:cNvPr id="3" name="矩形 2"/>
          <p:cNvSpPr/>
          <p:nvPr/>
        </p:nvSpPr>
        <p:spPr>
          <a:xfrm>
            <a:off x="463510" y="1344068"/>
            <a:ext cx="11003774" cy="494082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418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263845682"/>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2900476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生产过程数据采集</a:t>
            </a:r>
          </a:p>
        </p:txBody>
      </p:sp>
      <p:graphicFrame>
        <p:nvGraphicFramePr>
          <p:cNvPr id="4" name="图示 3"/>
          <p:cNvGraphicFramePr/>
          <p:nvPr>
            <p:extLst>
              <p:ext uri="{D42A27DB-BD31-4B8C-83A1-F6EECF244321}">
                <p14:modId xmlns:p14="http://schemas.microsoft.com/office/powerpoint/2010/main" val="1019292018"/>
              </p:ext>
            </p:extLst>
          </p:nvPr>
        </p:nvGraphicFramePr>
        <p:xfrm>
          <a:off x="362856" y="1030514"/>
          <a:ext cx="11702143" cy="510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直接连接符 6"/>
          <p:cNvCxnSpPr/>
          <p:nvPr/>
        </p:nvCxnSpPr>
        <p:spPr>
          <a:xfrm>
            <a:off x="9582150" y="3323774"/>
            <a:ext cx="185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0034588" y="2595563"/>
            <a:ext cx="27146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3795330149"/>
              </p:ext>
            </p:extLst>
          </p:nvPr>
        </p:nvGraphicFramePr>
        <p:xfrm>
          <a:off x="711200" y="2636022"/>
          <a:ext cx="1333500" cy="496333"/>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667441157"/>
                    </a:ext>
                  </a:extLst>
                </a:gridCol>
              </a:tblGrid>
              <a:tr h="496333">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6955654"/>
              </p:ext>
            </p:extLst>
          </p:nvPr>
        </p:nvGraphicFramePr>
        <p:xfrm>
          <a:off x="2314575" y="1499891"/>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印刷程序名、印刷参数采集、设备</a:t>
                      </a:r>
                      <a:r>
                        <a:rPr lang="en-US" altLang="zh-CN" sz="1000" b="0" dirty="0">
                          <a:effectLst/>
                          <a:latin typeface="+mn-lt"/>
                          <a:ea typeface="+mn-ea"/>
                          <a:cs typeface="+mn-ea"/>
                          <a:sym typeface="+mn-lt"/>
                        </a:rPr>
                        <a:t>OEE</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21037749"/>
              </p:ext>
            </p:extLst>
          </p:nvPr>
        </p:nvGraphicFramePr>
        <p:xfrm>
          <a:off x="3953815" y="1532585"/>
          <a:ext cx="1332560" cy="4572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p>
                      <a:pPr algn="l">
                        <a:spcAft>
                          <a:spcPts val="0"/>
                        </a:spcAft>
                      </a:pP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177549681"/>
              </p:ext>
            </p:extLst>
          </p:nvPr>
        </p:nvGraphicFramePr>
        <p:xfrm>
          <a:off x="5556314"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贴片程序名采集、抛料率采集、设备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23189152"/>
              </p:ext>
            </p:extLst>
          </p:nvPr>
        </p:nvGraphicFramePr>
        <p:xfrm>
          <a:off x="7158813" y="1532585"/>
          <a:ext cx="1332560" cy="762000"/>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设备程序名采集、抛料率采集、设备</a:t>
                      </a:r>
                      <a:r>
                        <a:rPr lang="en-US" altLang="zh-CN" sz="1000" b="0" dirty="0">
                          <a:effectLst/>
                          <a:latin typeface="+mn-lt"/>
                          <a:ea typeface="+mn-ea"/>
                          <a:cs typeface="+mn-ea"/>
                          <a:sym typeface="+mn-lt"/>
                        </a:rPr>
                        <a:t>OEE</a:t>
                      </a: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改造，管控缺料启停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35729413"/>
              </p:ext>
            </p:extLst>
          </p:nvPr>
        </p:nvGraphicFramePr>
        <p:xfrm>
          <a:off x="8797114" y="1532585"/>
          <a:ext cx="1332560" cy="334848"/>
        </p:xfrm>
        <a:graphic>
          <a:graphicData uri="http://schemas.openxmlformats.org/drawingml/2006/table">
            <a:tbl>
              <a:tblPr firstRow="1" firstCol="1" bandRow="1">
                <a:tableStyleId>{5C22544A-7EE6-4342-B048-85BDC9FD1C3A}</a:tableStyleId>
              </a:tblPr>
              <a:tblGrid>
                <a:gridCol w="133256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958325187"/>
              </p:ext>
            </p:extLst>
          </p:nvPr>
        </p:nvGraphicFramePr>
        <p:xfrm>
          <a:off x="10387790" y="1494485"/>
          <a:ext cx="1328200" cy="609600"/>
        </p:xfrm>
        <a:graphic>
          <a:graphicData uri="http://schemas.openxmlformats.org/drawingml/2006/table">
            <a:tbl>
              <a:tblPr firstRow="1" firstCol="1" bandRow="1">
                <a:tableStyleId>{5C22544A-7EE6-4342-B048-85BDC9FD1C3A}</a:tableStyleId>
              </a:tblPr>
              <a:tblGrid>
                <a:gridCol w="1328200">
                  <a:extLst>
                    <a:ext uri="{9D8B030D-6E8A-4147-A177-3AD203B41FA5}">
                      <a16:colId xmlns:a16="http://schemas.microsoft.com/office/drawing/2014/main" val="667441157"/>
                    </a:ext>
                  </a:extLst>
                </a:gridCol>
              </a:tblGrid>
              <a:tr h="334848">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改造，管控启停、炉温曲线采集、设备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65798718"/>
              </p:ext>
            </p:extLst>
          </p:nvPr>
        </p:nvGraphicFramePr>
        <p:xfrm>
          <a:off x="2314574"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222579972"/>
              </p:ext>
            </p:extLst>
          </p:nvPr>
        </p:nvGraphicFramePr>
        <p:xfrm>
          <a:off x="3917947"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708536420"/>
              </p:ext>
            </p:extLst>
          </p:nvPr>
        </p:nvGraphicFramePr>
        <p:xfrm>
          <a:off x="5521320"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83377065"/>
              </p:ext>
            </p:extLst>
          </p:nvPr>
        </p:nvGraphicFramePr>
        <p:xfrm>
          <a:off x="7124693" y="26424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853772237"/>
              </p:ext>
            </p:extLst>
          </p:nvPr>
        </p:nvGraphicFramePr>
        <p:xfrm>
          <a:off x="8728066" y="2706857"/>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527199345"/>
              </p:ext>
            </p:extLst>
          </p:nvPr>
        </p:nvGraphicFramePr>
        <p:xfrm>
          <a:off x="711201"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615211698"/>
              </p:ext>
            </p:extLst>
          </p:nvPr>
        </p:nvGraphicFramePr>
        <p:xfrm>
          <a:off x="3917946"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1151926090"/>
              </p:ext>
            </p:extLst>
          </p:nvPr>
        </p:nvGraphicFramePr>
        <p:xfrm>
          <a:off x="5521319" y="373466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224110754"/>
              </p:ext>
            </p:extLst>
          </p:nvPr>
        </p:nvGraphicFramePr>
        <p:xfrm>
          <a:off x="8701089"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endParaRPr lang="zh-CN" altLang="en-US"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50185121"/>
              </p:ext>
            </p:extLst>
          </p:nvPr>
        </p:nvGraphicFramePr>
        <p:xfrm>
          <a:off x="7124693" y="3664281"/>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文档解析，采集检测结果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986475611"/>
              </p:ext>
            </p:extLst>
          </p:nvPr>
        </p:nvGraphicFramePr>
        <p:xfrm>
          <a:off x="10331438" y="363019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扫描采集检验结果</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773355830"/>
              </p:ext>
            </p:extLst>
          </p:nvPr>
        </p:nvGraphicFramePr>
        <p:xfrm>
          <a:off x="711200"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产品</a:t>
                      </a:r>
                      <a:r>
                        <a:rPr lang="en-US" altLang="zh-CN" sz="1000" b="0" dirty="0">
                          <a:effectLst/>
                          <a:latin typeface="+mn-lt"/>
                          <a:ea typeface="+mn-ea"/>
                          <a:cs typeface="+mn-ea"/>
                          <a:sym typeface="+mn-lt"/>
                        </a:rPr>
                        <a:t>SN</a:t>
                      </a:r>
                      <a:r>
                        <a:rPr lang="zh-CN" altLang="en-US" sz="1000" b="0" dirty="0">
                          <a:effectLst/>
                          <a:latin typeface="+mn-lt"/>
                          <a:ea typeface="+mn-ea"/>
                          <a:cs typeface="+mn-ea"/>
                          <a:sym typeface="+mn-lt"/>
                        </a:rPr>
                        <a:t>条码对接、设备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639458615"/>
              </p:ext>
            </p:extLst>
          </p:nvPr>
        </p:nvGraphicFramePr>
        <p:xfrm>
          <a:off x="2314573"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661462153"/>
              </p:ext>
            </p:extLst>
          </p:nvPr>
        </p:nvGraphicFramePr>
        <p:xfrm>
          <a:off x="3917946"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477361247"/>
              </p:ext>
            </p:extLst>
          </p:nvPr>
        </p:nvGraphicFramePr>
        <p:xfrm>
          <a:off x="5521318"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2668229408"/>
              </p:ext>
            </p:extLst>
          </p:nvPr>
        </p:nvGraphicFramePr>
        <p:xfrm>
          <a:off x="7124690" y="478344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581155652"/>
              </p:ext>
            </p:extLst>
          </p:nvPr>
        </p:nvGraphicFramePr>
        <p:xfrm>
          <a:off x="8701088"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964827195"/>
              </p:ext>
            </p:extLst>
          </p:nvPr>
        </p:nvGraphicFramePr>
        <p:xfrm>
          <a:off x="10331437" y="4737863"/>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测试数据与</a:t>
                      </a:r>
                      <a:r>
                        <a:rPr lang="en-US" altLang="zh-CN" sz="1000" b="0" dirty="0">
                          <a:effectLst/>
                          <a:latin typeface="+mn-lt"/>
                          <a:ea typeface="+mn-ea"/>
                          <a:cs typeface="+mn-ea"/>
                          <a:sym typeface="+mn-lt"/>
                        </a:rPr>
                        <a:t>MES</a:t>
                      </a:r>
                      <a:r>
                        <a:rPr lang="zh-CN" altLang="en-US" sz="1000" b="0" dirty="0">
                          <a:effectLst/>
                          <a:latin typeface="+mn-lt"/>
                          <a:ea typeface="+mn-ea"/>
                          <a:cs typeface="+mn-ea"/>
                          <a:sym typeface="+mn-lt"/>
                        </a:rPr>
                        <a:t>对接交互、设备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510975963"/>
              </p:ext>
            </p:extLst>
          </p:nvPr>
        </p:nvGraphicFramePr>
        <p:xfrm>
          <a:off x="2314572" y="5837572"/>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扫描采集包装信息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353146167"/>
              </p:ext>
            </p:extLst>
          </p:nvPr>
        </p:nvGraphicFramePr>
        <p:xfrm>
          <a:off x="2314571" y="3720315"/>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设备</a:t>
                      </a:r>
                      <a:r>
                        <a:rPr lang="en-US" altLang="zh-CN" sz="1000" b="0" dirty="0">
                          <a:effectLst/>
                          <a:latin typeface="+mn-lt"/>
                          <a:ea typeface="+mn-ea"/>
                          <a:cs typeface="+mn-ea"/>
                          <a:sym typeface="+mn-lt"/>
                        </a:rPr>
                        <a:t>OEE</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538996714"/>
              </p:ext>
            </p:extLst>
          </p:nvPr>
        </p:nvGraphicFramePr>
        <p:xfrm>
          <a:off x="711200" y="5890168"/>
          <a:ext cx="1333499" cy="496332"/>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2">
                <a:tc>
                  <a:txBody>
                    <a:bodyPr/>
                    <a:lstStyle/>
                    <a:p>
                      <a:pPr algn="just">
                        <a:spcAft>
                          <a:spcPts val="0"/>
                        </a:spcAft>
                      </a:pPr>
                      <a:r>
                        <a:rPr lang="zh-CN" altLang="en-US" sz="1000" b="0" dirty="0">
                          <a:effectLst/>
                          <a:latin typeface="+mn-lt"/>
                          <a:ea typeface="+mn-ea"/>
                          <a:cs typeface="+mn-ea"/>
                          <a:sym typeface="+mn-lt"/>
                        </a:rPr>
                        <a:t>扫描采集检验信息</a:t>
                      </a: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0095851"/>
              </p:ext>
            </p:extLst>
          </p:nvPr>
        </p:nvGraphicFramePr>
        <p:xfrm>
          <a:off x="736358" y="1513018"/>
          <a:ext cx="1333499" cy="496333"/>
        </p:xfrm>
        <a:graphic>
          <a:graphicData uri="http://schemas.openxmlformats.org/drawingml/2006/table">
            <a:tbl>
              <a:tblPr firstRow="1" firstCol="1" bandRow="1">
                <a:tableStyleId>{5C22544A-7EE6-4342-B048-85BDC9FD1C3A}</a:tableStyleId>
              </a:tblPr>
              <a:tblGrid>
                <a:gridCol w="1333499">
                  <a:extLst>
                    <a:ext uri="{9D8B030D-6E8A-4147-A177-3AD203B41FA5}">
                      <a16:colId xmlns:a16="http://schemas.microsoft.com/office/drawing/2014/main" val="667441157"/>
                    </a:ext>
                  </a:extLst>
                </a:gridCol>
              </a:tblGrid>
              <a:tr h="496333">
                <a:tc>
                  <a:txBody>
                    <a:bodyPr/>
                    <a:lstStyle/>
                    <a:p>
                      <a:pPr algn="l">
                        <a:spcAft>
                          <a:spcPts val="0"/>
                        </a:spcAft>
                      </a:pPr>
                      <a:r>
                        <a:rPr lang="zh-CN" altLang="en-US" sz="1000" b="0" dirty="0">
                          <a:effectLst/>
                          <a:latin typeface="+mn-lt"/>
                          <a:ea typeface="+mn-ea"/>
                          <a:cs typeface="+mn-ea"/>
                          <a:sym typeface="+mn-lt"/>
                        </a:rPr>
                        <a:t>增加固定扫描枪自动采集、</a:t>
                      </a:r>
                      <a:r>
                        <a:rPr lang="en-US" altLang="zh-CN" sz="1000" b="0" dirty="0">
                          <a:effectLst/>
                          <a:latin typeface="+mn-lt"/>
                          <a:ea typeface="+mn-ea"/>
                          <a:cs typeface="+mn-ea"/>
                          <a:sym typeface="+mn-lt"/>
                        </a:rPr>
                        <a:t>PLC</a:t>
                      </a:r>
                      <a:r>
                        <a:rPr lang="zh-CN" altLang="en-US" sz="1000" b="0" dirty="0">
                          <a:effectLst/>
                          <a:latin typeface="+mn-lt"/>
                          <a:ea typeface="+mn-ea"/>
                          <a:cs typeface="+mn-ea"/>
                          <a:sym typeface="+mn-lt"/>
                        </a:rPr>
                        <a:t>改造，管控启停</a:t>
                      </a:r>
                      <a:endParaRPr lang="zh-CN" sz="1000" b="0" dirty="0">
                        <a:effectLst/>
                        <a:latin typeface="+mn-lt"/>
                        <a:ea typeface="+mn-ea"/>
                        <a:cs typeface="+mn-ea"/>
                        <a:sym typeface="+mn-lt"/>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60000"/>
                      </a:schemeClr>
                    </a:solidFill>
                  </a:tcPr>
                </a:tc>
                <a:extLst>
                  <a:ext uri="{0D108BD9-81ED-4DB2-BD59-A6C34878D82A}">
                    <a16:rowId xmlns:a16="http://schemas.microsoft.com/office/drawing/2014/main" val="1674585468"/>
                  </a:ext>
                </a:extLst>
              </a:tr>
            </a:tbl>
          </a:graphicData>
        </a:graphic>
      </p:graphicFrame>
    </p:spTree>
    <p:extLst>
      <p:ext uri="{BB962C8B-B14F-4D97-AF65-F5344CB8AC3E}">
        <p14:creationId xmlns:p14="http://schemas.microsoft.com/office/powerpoint/2010/main" val="1119293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0B37B20E-A152-425C-9991-6C1EE447D169}"/>
              </a:ext>
            </a:extLst>
          </p:cNvPr>
          <p:cNvSpPr>
            <a:spLocks noGrp="1" noChangeArrowheads="1"/>
          </p:cNvSpPr>
          <p:nvPr>
            <p:ph type="title"/>
          </p:nvPr>
        </p:nvSpPr>
        <p:spPr bwMode="auto">
          <a:noFill/>
          <a:ln/>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latin typeface="+mn-lt"/>
                <a:ea typeface="+mn-ea"/>
                <a:cs typeface="+mn-ea"/>
                <a:sym typeface="+mn-lt"/>
              </a:rPr>
              <a:t>多种</a:t>
            </a:r>
            <a:r>
              <a:rPr lang="zh-CN" altLang="en-US" b="0" dirty="0">
                <a:latin typeface="+mn-lt"/>
                <a:ea typeface="+mn-ea"/>
                <a:cs typeface="+mn-ea"/>
                <a:sym typeface="+mn-lt"/>
              </a:rPr>
              <a:t>数据采集方式</a:t>
            </a:r>
          </a:p>
        </p:txBody>
      </p:sp>
      <p:sp>
        <p:nvSpPr>
          <p:cNvPr id="453653" name="Rectangle 21">
            <a:extLst>
              <a:ext uri="{FF2B5EF4-FFF2-40B4-BE49-F238E27FC236}">
                <a16:creationId xmlns:a16="http://schemas.microsoft.com/office/drawing/2014/main" id="{DF48105D-14F5-4D1D-B3FD-BD9A9AE9B7E7}"/>
              </a:ext>
            </a:extLst>
          </p:cNvPr>
          <p:cNvSpPr>
            <a:spLocks noGrp="1" noChangeArrowheads="1"/>
          </p:cNvSpPr>
          <p:nvPr>
            <p:ph type="body" idx="4294967295"/>
          </p:nvPr>
        </p:nvSpPr>
        <p:spPr>
          <a:xfrm>
            <a:off x="7976745" y="1078322"/>
            <a:ext cx="3778250" cy="4252912"/>
          </a:xfrm>
          <a:noFill/>
          <a:ln>
            <a:solidFill>
              <a:schemeClr val="tx1"/>
            </a:solidFill>
            <a:miter lim="800000"/>
            <a:headEnd/>
            <a:tailEnd/>
          </a:ln>
        </p:spPr>
        <p:txBody>
          <a:bodyPr vert="horz" wrap="square" lIns="91387" tIns="45693" rIns="91387" bIns="45693" rtlCol="0">
            <a:spAutoFit/>
          </a:bodyPr>
          <a:lstStyle/>
          <a:p>
            <a:pPr>
              <a:lnSpc>
                <a:spcPct val="80000"/>
              </a:lnSpc>
              <a:buFont typeface="Wingdings" panose="05000000000000000000" pitchFamily="2" charset="2"/>
              <a:buNone/>
            </a:pPr>
            <a:r>
              <a:rPr lang="zh-CN" altLang="en-US" sz="2000" b="1" dirty="0">
                <a:latin typeface="+mn-lt"/>
                <a:ea typeface="+mn-ea"/>
                <a:cs typeface="+mn-ea"/>
                <a:sym typeface="+mn-lt"/>
              </a:rPr>
              <a:t>采集数据</a:t>
            </a:r>
            <a:endParaRPr lang="en-US" altLang="zh-CN" sz="2000" b="1" dirty="0">
              <a:latin typeface="+mn-lt"/>
              <a:ea typeface="+mn-ea"/>
              <a:cs typeface="+mn-ea"/>
              <a:sym typeface="+mn-lt"/>
            </a:endParaRPr>
          </a:p>
          <a:p>
            <a:pPr>
              <a:lnSpc>
                <a:spcPct val="80000"/>
              </a:lnSpc>
            </a:pPr>
            <a:r>
              <a:rPr lang="zh-CN" altLang="en-US" sz="1600" dirty="0">
                <a:latin typeface="+mn-lt"/>
                <a:ea typeface="+mn-ea"/>
                <a:cs typeface="+mn-ea"/>
                <a:sym typeface="+mn-lt"/>
              </a:rPr>
              <a:t>工单投入</a:t>
            </a:r>
          </a:p>
          <a:p>
            <a:pPr lvl="1">
              <a:lnSpc>
                <a:spcPct val="80000"/>
              </a:lnSpc>
            </a:pPr>
            <a:r>
              <a:rPr lang="zh-CN" altLang="en-US" sz="1600" dirty="0">
                <a:latin typeface="+mn-lt"/>
                <a:ea typeface="+mn-ea"/>
                <a:cs typeface="+mn-ea"/>
                <a:sym typeface="+mn-lt"/>
              </a:rPr>
              <a:t>产品序号、工单号</a:t>
            </a:r>
          </a:p>
          <a:p>
            <a:pPr>
              <a:lnSpc>
                <a:spcPct val="80000"/>
              </a:lnSpc>
            </a:pPr>
            <a:r>
              <a:rPr lang="zh-CN" altLang="en-US" sz="1600" dirty="0">
                <a:latin typeface="+mn-lt"/>
                <a:ea typeface="+mn-ea"/>
                <a:cs typeface="+mn-ea"/>
                <a:sym typeface="+mn-lt"/>
              </a:rPr>
              <a:t>上料采集</a:t>
            </a:r>
          </a:p>
          <a:p>
            <a:pPr lvl="1">
              <a:lnSpc>
                <a:spcPct val="80000"/>
              </a:lnSpc>
            </a:pPr>
            <a:r>
              <a:rPr lang="en-US" altLang="zh-CN" sz="1600" dirty="0">
                <a:latin typeface="+mn-lt"/>
                <a:ea typeface="+mn-ea"/>
                <a:cs typeface="+mn-ea"/>
                <a:sym typeface="+mn-lt"/>
              </a:rPr>
              <a:t>Key Parts</a:t>
            </a:r>
            <a:r>
              <a:rPr lang="zh-CN" altLang="en-US" sz="1600" dirty="0">
                <a:latin typeface="+mn-lt"/>
                <a:ea typeface="+mn-ea"/>
                <a:cs typeface="+mn-ea"/>
                <a:sym typeface="+mn-lt"/>
              </a:rPr>
              <a:t>条码、集成上料号、产品序号</a:t>
            </a:r>
          </a:p>
          <a:p>
            <a:pPr>
              <a:lnSpc>
                <a:spcPct val="80000"/>
              </a:lnSpc>
            </a:pPr>
            <a:r>
              <a:rPr lang="zh-CN" altLang="en-US" sz="1600" dirty="0">
                <a:latin typeface="+mn-lt"/>
                <a:ea typeface="+mn-ea"/>
                <a:cs typeface="+mn-ea"/>
                <a:sym typeface="+mn-lt"/>
              </a:rPr>
              <a:t>测试采集</a:t>
            </a:r>
          </a:p>
          <a:p>
            <a:pPr lvl="1">
              <a:lnSpc>
                <a:spcPct val="80000"/>
              </a:lnSpc>
            </a:pPr>
            <a:r>
              <a:rPr lang="zh-CN" altLang="en-US" sz="1100" dirty="0">
                <a:latin typeface="+mn-lt"/>
                <a:ea typeface="+mn-ea"/>
                <a:cs typeface="+mn-ea"/>
                <a:sym typeface="+mn-lt"/>
              </a:rPr>
              <a:t>产品序号、不良代码</a:t>
            </a:r>
          </a:p>
          <a:p>
            <a:pPr>
              <a:lnSpc>
                <a:spcPct val="80000"/>
              </a:lnSpc>
            </a:pPr>
            <a:r>
              <a:rPr lang="zh-CN" altLang="en-US" sz="1600" dirty="0">
                <a:latin typeface="+mn-lt"/>
                <a:ea typeface="+mn-ea"/>
                <a:cs typeface="+mn-ea"/>
                <a:sym typeface="+mn-lt"/>
              </a:rPr>
              <a:t>包装采集</a:t>
            </a:r>
          </a:p>
          <a:p>
            <a:pPr lvl="1">
              <a:lnSpc>
                <a:spcPct val="80000"/>
              </a:lnSpc>
            </a:pPr>
            <a:r>
              <a:rPr lang="zh-CN" altLang="en-US" sz="1600" dirty="0">
                <a:latin typeface="+mn-lt"/>
                <a:ea typeface="+mn-ea"/>
                <a:cs typeface="+mn-ea"/>
                <a:sym typeface="+mn-lt"/>
              </a:rPr>
              <a:t>产品序号、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lvl="1">
              <a:lnSpc>
                <a:spcPct val="80000"/>
              </a:lnSpc>
            </a:pPr>
            <a:r>
              <a:rPr lang="zh-CN" altLang="en-US" sz="1600" dirty="0">
                <a:latin typeface="+mn-lt"/>
                <a:ea typeface="+mn-ea"/>
                <a:cs typeface="+mn-ea"/>
                <a:sym typeface="+mn-lt"/>
              </a:rPr>
              <a:t>产品序号转换</a:t>
            </a:r>
            <a:endParaRPr lang="en-US" altLang="zh-CN" sz="1600" dirty="0">
              <a:latin typeface="+mn-lt"/>
              <a:ea typeface="+mn-ea"/>
              <a:cs typeface="+mn-ea"/>
              <a:sym typeface="+mn-lt"/>
            </a:endParaRPr>
          </a:p>
          <a:p>
            <a:pPr>
              <a:lnSpc>
                <a:spcPct val="80000"/>
              </a:lnSpc>
            </a:pPr>
            <a:r>
              <a:rPr lang="zh-CN" altLang="en-US" sz="1600" dirty="0">
                <a:latin typeface="+mn-lt"/>
                <a:ea typeface="+mn-ea"/>
                <a:cs typeface="+mn-ea"/>
                <a:sym typeface="+mn-lt"/>
              </a:rPr>
              <a:t>入库采集</a:t>
            </a:r>
          </a:p>
          <a:p>
            <a:pPr lvl="1">
              <a:lnSpc>
                <a:spcPct val="80000"/>
              </a:lnSpc>
            </a:pPr>
            <a:r>
              <a:rPr lang="zh-CN" altLang="en-US" sz="1600" dirty="0">
                <a:latin typeface="+mn-lt"/>
                <a:ea typeface="+mn-ea"/>
                <a:cs typeface="+mn-ea"/>
                <a:sym typeface="+mn-lt"/>
              </a:rPr>
              <a:t>入库单号、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p>
          <a:p>
            <a:pPr>
              <a:lnSpc>
                <a:spcPct val="80000"/>
              </a:lnSpc>
            </a:pPr>
            <a:r>
              <a:rPr lang="zh-CN" altLang="en-US" sz="1600" dirty="0">
                <a:latin typeface="+mn-lt"/>
                <a:ea typeface="+mn-ea"/>
                <a:cs typeface="+mn-ea"/>
                <a:sym typeface="+mn-lt"/>
              </a:rPr>
              <a:t>出货采集</a:t>
            </a:r>
          </a:p>
          <a:p>
            <a:pPr lvl="1">
              <a:lnSpc>
                <a:spcPct val="80000"/>
              </a:lnSpc>
            </a:pPr>
            <a:r>
              <a:rPr lang="zh-CN" altLang="en-US" sz="1600" dirty="0">
                <a:latin typeface="+mn-lt"/>
                <a:ea typeface="+mn-ea"/>
                <a:cs typeface="+mn-ea"/>
                <a:sym typeface="+mn-lt"/>
              </a:rPr>
              <a:t>出库单号、</a:t>
            </a:r>
            <a:r>
              <a:rPr lang="en-US" altLang="zh-CN" sz="1600" dirty="0">
                <a:latin typeface="+mn-lt"/>
                <a:ea typeface="+mn-ea"/>
                <a:cs typeface="+mn-ea"/>
                <a:sym typeface="+mn-lt"/>
              </a:rPr>
              <a:t>Carton </a:t>
            </a:r>
            <a:r>
              <a:rPr lang="zh-CN" altLang="en-US" sz="1600" dirty="0">
                <a:latin typeface="+mn-lt"/>
                <a:ea typeface="+mn-ea"/>
                <a:cs typeface="+mn-ea"/>
                <a:sym typeface="+mn-lt"/>
              </a:rPr>
              <a:t>号</a:t>
            </a:r>
            <a:r>
              <a:rPr lang="en-US" altLang="zh-CN" sz="1600" dirty="0">
                <a:latin typeface="+mn-lt"/>
                <a:ea typeface="+mn-ea"/>
                <a:cs typeface="+mn-ea"/>
                <a:sym typeface="+mn-lt"/>
              </a:rPr>
              <a:t>/</a:t>
            </a:r>
            <a:r>
              <a:rPr lang="zh-CN" altLang="en-US" sz="1600" dirty="0">
                <a:latin typeface="+mn-lt"/>
                <a:ea typeface="+mn-ea"/>
                <a:cs typeface="+mn-ea"/>
                <a:sym typeface="+mn-lt"/>
              </a:rPr>
              <a:t>栈板号</a:t>
            </a:r>
            <a:endParaRPr lang="en-US" altLang="zh-CN" sz="1600" dirty="0">
              <a:latin typeface="+mn-lt"/>
              <a:ea typeface="+mn-ea"/>
              <a:cs typeface="+mn-ea"/>
              <a:sym typeface="+mn-lt"/>
            </a:endParaRPr>
          </a:p>
        </p:txBody>
      </p:sp>
      <p:graphicFrame>
        <p:nvGraphicFramePr>
          <p:cNvPr id="453635" name="Object 3">
            <a:extLst>
              <a:ext uri="{FF2B5EF4-FFF2-40B4-BE49-F238E27FC236}">
                <a16:creationId xmlns:a16="http://schemas.microsoft.com/office/drawing/2014/main" id="{337456CC-CC2A-4092-AB43-BEB4783E6BE2}"/>
              </a:ext>
            </a:extLst>
          </p:cNvPr>
          <p:cNvGraphicFramePr>
            <a:graphicFrameLocks/>
          </p:cNvGraphicFramePr>
          <p:nvPr/>
        </p:nvGraphicFramePr>
        <p:xfrm>
          <a:off x="4820430" y="1089229"/>
          <a:ext cx="801717" cy="1168461"/>
        </p:xfrm>
        <a:graphic>
          <a:graphicData uri="http://schemas.openxmlformats.org/presentationml/2006/ole">
            <mc:AlternateContent xmlns:mc="http://schemas.openxmlformats.org/markup-compatibility/2006">
              <mc:Choice xmlns:v="urn:schemas-microsoft-com:vml" Requires="v">
                <p:oleObj spid="_x0000_s48596" name="多媒體項目" r:id="rId4" imgW="1925280" imgH="3381120" progId="MS_ClipArt_Gallery.2">
                  <p:embed/>
                </p:oleObj>
              </mc:Choice>
              <mc:Fallback>
                <p:oleObj name="多媒體項目" r:id="rId4" imgW="1925280" imgH="3381120" progId="MS_ClipArt_Gallery.2">
                  <p:embed/>
                  <p:pic>
                    <p:nvPicPr>
                      <p:cNvPr id="453635" name="Object 3">
                        <a:extLst>
                          <a:ext uri="{FF2B5EF4-FFF2-40B4-BE49-F238E27FC236}">
                            <a16:creationId xmlns:a16="http://schemas.microsoft.com/office/drawing/2014/main" id="{337456CC-CC2A-4092-AB43-BEB4783E6BE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0430" y="1089229"/>
                        <a:ext cx="801717" cy="1168461"/>
                      </a:xfrm>
                      <a:prstGeom prst="rect">
                        <a:avLst/>
                      </a:prstGeom>
                      <a:noFill/>
                      <a:ln>
                        <a:noFill/>
                      </a:ln>
                      <a:effectLst/>
                    </p:spPr>
                  </p:pic>
                </p:oleObj>
              </mc:Fallback>
            </mc:AlternateContent>
          </a:graphicData>
        </a:graphic>
      </p:graphicFrame>
      <p:pic>
        <p:nvPicPr>
          <p:cNvPr id="453636" name="Picture 4" descr="DCS19">
            <a:extLst>
              <a:ext uri="{FF2B5EF4-FFF2-40B4-BE49-F238E27FC236}">
                <a16:creationId xmlns:a16="http://schemas.microsoft.com/office/drawing/2014/main" id="{8B60CC64-24C1-48F0-AE93-6ACD7BA9596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8953" y="1086513"/>
            <a:ext cx="1129116" cy="8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3637" name="Picture 5">
            <a:extLst>
              <a:ext uri="{FF2B5EF4-FFF2-40B4-BE49-F238E27FC236}">
                <a16:creationId xmlns:a16="http://schemas.microsoft.com/office/drawing/2014/main" id="{14279814-5D22-4431-AC60-77D24772DB1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3065400"/>
            <a:ext cx="1129116" cy="776914"/>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pic>
        <p:nvPicPr>
          <p:cNvPr id="453638" name="Picture 6">
            <a:extLst>
              <a:ext uri="{FF2B5EF4-FFF2-40B4-BE49-F238E27FC236}">
                <a16:creationId xmlns:a16="http://schemas.microsoft.com/office/drawing/2014/main" id="{621045D6-07C0-4433-89FB-109DA4A5F0C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8953" y="4691062"/>
            <a:ext cx="1129116" cy="777343"/>
          </a:xfrm>
          <a:prstGeom prst="rect">
            <a:avLst/>
          </a:prstGeom>
          <a:noFill/>
          <a:ln>
            <a:noFill/>
          </a:ln>
          <a:effectLst/>
          <a:extLst>
            <a:ext uri="{909E8E84-426E-40DD-AFC4-6F175D3DCCD1}">
              <a14:hiddenFill xmlns:a14="http://schemas.microsoft.com/office/drawing/2010/main">
                <a:solidFill>
                  <a:srgbClr val="009966"/>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80"/>
                  </a:outerShdw>
                </a:effectLst>
              </a14:hiddenEffects>
            </a:ext>
          </a:extLst>
        </p:spPr>
      </p:pic>
      <p:sp>
        <p:nvSpPr>
          <p:cNvPr id="453639" name="Text Box 7">
            <a:extLst>
              <a:ext uri="{FF2B5EF4-FFF2-40B4-BE49-F238E27FC236}">
                <a16:creationId xmlns:a16="http://schemas.microsoft.com/office/drawing/2014/main" id="{D3D531DE-AE66-41C8-8EEA-C104A2364870}"/>
              </a:ext>
            </a:extLst>
          </p:cNvPr>
          <p:cNvSpPr txBox="1">
            <a:spLocks noChangeArrowheads="1"/>
          </p:cNvSpPr>
          <p:nvPr/>
        </p:nvSpPr>
        <p:spPr bwMode="auto">
          <a:xfrm>
            <a:off x="644944" y="2140690"/>
            <a:ext cx="2069682"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PLC</a:t>
            </a:r>
            <a:r>
              <a:rPr kumimoji="1" lang="zh-CN" altLang="en-US" sz="1400" b="1" dirty="0">
                <a:latin typeface="+mn-lt"/>
                <a:cs typeface="+mn-ea"/>
                <a:sym typeface="+mn-lt"/>
              </a:rPr>
              <a:t>采集：</a:t>
            </a:r>
          </a:p>
          <a:p>
            <a:r>
              <a:rPr lang="zh-CN" altLang="en-US" sz="1400" dirty="0">
                <a:latin typeface="+mn-lt"/>
                <a:cs typeface="+mn-ea"/>
                <a:sym typeface="+mn-lt"/>
              </a:rPr>
              <a:t>投入、上</a:t>
            </a:r>
            <a:r>
              <a:rPr kumimoji="1" lang="zh-CN" altLang="en-US" sz="1400" dirty="0">
                <a:latin typeface="+mn-lt"/>
                <a:cs typeface="+mn-ea"/>
                <a:sym typeface="+mn-lt"/>
              </a:rPr>
              <a:t>料、良</a:t>
            </a:r>
            <a:r>
              <a:rPr kumimoji="1" lang="en-US" altLang="zh-CN" sz="1400" dirty="0">
                <a:latin typeface="+mn-lt"/>
                <a:cs typeface="+mn-ea"/>
                <a:sym typeface="+mn-lt"/>
              </a:rPr>
              <a:t>/</a:t>
            </a:r>
            <a:r>
              <a:rPr kumimoji="1" lang="zh-CN" altLang="en-US" sz="1400" dirty="0">
                <a:latin typeface="+mn-lt"/>
                <a:cs typeface="+mn-ea"/>
                <a:sym typeface="+mn-lt"/>
              </a:rPr>
              <a:t>不良、包装</a:t>
            </a:r>
          </a:p>
        </p:txBody>
      </p:sp>
      <p:sp>
        <p:nvSpPr>
          <p:cNvPr id="453640" name="Text Box 8">
            <a:extLst>
              <a:ext uri="{FF2B5EF4-FFF2-40B4-BE49-F238E27FC236}">
                <a16:creationId xmlns:a16="http://schemas.microsoft.com/office/drawing/2014/main" id="{FB605F57-69AC-47CC-B537-689149C98123}"/>
              </a:ext>
            </a:extLst>
          </p:cNvPr>
          <p:cNvSpPr txBox="1">
            <a:spLocks noChangeArrowheads="1"/>
          </p:cNvSpPr>
          <p:nvPr/>
        </p:nvSpPr>
        <p:spPr bwMode="auto">
          <a:xfrm>
            <a:off x="707441" y="3914545"/>
            <a:ext cx="2398616"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en-US" altLang="zh-CN" sz="1400" b="1" dirty="0">
                <a:latin typeface="+mn-lt"/>
                <a:cs typeface="+mn-ea"/>
                <a:sym typeface="+mn-lt"/>
              </a:rPr>
              <a:t>PC </a:t>
            </a:r>
            <a:r>
              <a:rPr kumimoji="1" lang="zh-CN" altLang="en-US" sz="1400" b="1" dirty="0">
                <a:latin typeface="+mn-lt"/>
                <a:cs typeface="+mn-ea"/>
                <a:sym typeface="+mn-lt"/>
              </a:rPr>
              <a:t>采集：</a:t>
            </a:r>
          </a:p>
          <a:p>
            <a:r>
              <a:rPr lang="zh-CN" altLang="en-US" sz="1400" dirty="0">
                <a:latin typeface="+mn-lt"/>
                <a:cs typeface="+mn-ea"/>
                <a:sym typeface="+mn-lt"/>
              </a:rPr>
              <a:t>备料、</a:t>
            </a:r>
            <a:r>
              <a:rPr lang="en-US" altLang="zh-CN" sz="1400" dirty="0">
                <a:latin typeface="+mn-lt"/>
                <a:cs typeface="+mn-ea"/>
                <a:sym typeface="+mn-lt"/>
              </a:rPr>
              <a:t>T/S</a:t>
            </a:r>
            <a:r>
              <a:rPr lang="zh-CN" altLang="en-US" sz="1400" dirty="0">
                <a:latin typeface="+mn-lt"/>
                <a:cs typeface="+mn-ea"/>
                <a:sym typeface="+mn-lt"/>
              </a:rPr>
              <a:t>、</a:t>
            </a:r>
            <a:r>
              <a:rPr lang="en-US" altLang="zh-CN" sz="1400" dirty="0">
                <a:latin typeface="+mn-lt"/>
                <a:cs typeface="+mn-ea"/>
                <a:sym typeface="+mn-lt"/>
              </a:rPr>
              <a:t>IPQC/OQC</a:t>
            </a:r>
            <a:r>
              <a:rPr lang="zh-CN" altLang="en-US" sz="1400" dirty="0">
                <a:latin typeface="+mn-lt"/>
                <a:cs typeface="+mn-ea"/>
                <a:sym typeface="+mn-lt"/>
              </a:rPr>
              <a:t>、入库、出货、</a:t>
            </a:r>
            <a:r>
              <a:rPr lang="en-US" altLang="zh-CN" sz="1400" dirty="0">
                <a:latin typeface="+mn-lt"/>
                <a:cs typeface="+mn-ea"/>
                <a:sym typeface="+mn-lt"/>
              </a:rPr>
              <a:t>RMA</a:t>
            </a:r>
            <a:endParaRPr kumimoji="1" lang="en-US" altLang="zh-CN" sz="1400" dirty="0">
              <a:latin typeface="+mn-lt"/>
              <a:cs typeface="+mn-ea"/>
              <a:sym typeface="+mn-lt"/>
            </a:endParaRPr>
          </a:p>
        </p:txBody>
      </p:sp>
      <p:sp>
        <p:nvSpPr>
          <p:cNvPr id="453641" name="Text Box 9">
            <a:extLst>
              <a:ext uri="{FF2B5EF4-FFF2-40B4-BE49-F238E27FC236}">
                <a16:creationId xmlns:a16="http://schemas.microsoft.com/office/drawing/2014/main" id="{D076A17A-3973-408C-90CC-221F1F9FA7B8}"/>
              </a:ext>
            </a:extLst>
          </p:cNvPr>
          <p:cNvSpPr txBox="1">
            <a:spLocks noChangeArrowheads="1"/>
          </p:cNvSpPr>
          <p:nvPr/>
        </p:nvSpPr>
        <p:spPr bwMode="auto">
          <a:xfrm>
            <a:off x="707441" y="5786602"/>
            <a:ext cx="1854880" cy="50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b="1" dirty="0">
                <a:latin typeface="+mn-lt"/>
                <a:cs typeface="+mn-ea"/>
                <a:sym typeface="+mn-lt"/>
              </a:rPr>
              <a:t>测试数据整合：</a:t>
            </a:r>
          </a:p>
          <a:p>
            <a:r>
              <a:rPr lang="en-US" altLang="zh-CN" sz="1400" dirty="0">
                <a:latin typeface="+mn-lt"/>
                <a:cs typeface="+mn-ea"/>
                <a:sym typeface="+mn-lt"/>
              </a:rPr>
              <a:t>ICT</a:t>
            </a:r>
            <a:r>
              <a:rPr lang="zh-CN" altLang="en-US" sz="1400" dirty="0">
                <a:latin typeface="+mn-lt"/>
                <a:cs typeface="+mn-ea"/>
                <a:sym typeface="+mn-lt"/>
              </a:rPr>
              <a:t>、</a:t>
            </a:r>
            <a:r>
              <a:rPr lang="en-US" altLang="zh-CN" sz="1400" dirty="0">
                <a:latin typeface="+mn-lt"/>
                <a:cs typeface="+mn-ea"/>
                <a:sym typeface="+mn-lt"/>
              </a:rPr>
              <a:t>AOI</a:t>
            </a:r>
            <a:r>
              <a:rPr lang="zh-CN" altLang="en-US" sz="1400" dirty="0">
                <a:latin typeface="+mn-lt"/>
                <a:cs typeface="+mn-ea"/>
                <a:sym typeface="+mn-lt"/>
              </a:rPr>
              <a:t>、功能测试</a:t>
            </a:r>
            <a:endParaRPr kumimoji="1" lang="en-US" altLang="zh-CN" sz="1400" dirty="0">
              <a:latin typeface="+mn-lt"/>
              <a:cs typeface="+mn-ea"/>
              <a:sym typeface="+mn-lt"/>
            </a:endParaRPr>
          </a:p>
        </p:txBody>
      </p:sp>
      <p:sp>
        <p:nvSpPr>
          <p:cNvPr id="453642" name="Line 10">
            <a:extLst>
              <a:ext uri="{FF2B5EF4-FFF2-40B4-BE49-F238E27FC236}">
                <a16:creationId xmlns:a16="http://schemas.microsoft.com/office/drawing/2014/main" id="{D9DDB505-2C50-41E8-9C1D-8E75EFAD4A50}"/>
              </a:ext>
            </a:extLst>
          </p:cNvPr>
          <p:cNvSpPr>
            <a:spLocks noChangeShapeType="1"/>
          </p:cNvSpPr>
          <p:nvPr/>
        </p:nvSpPr>
        <p:spPr bwMode="auto">
          <a:xfrm>
            <a:off x="2049046" y="1555750"/>
            <a:ext cx="2662656" cy="15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3" name="Line 11">
            <a:extLst>
              <a:ext uri="{FF2B5EF4-FFF2-40B4-BE49-F238E27FC236}">
                <a16:creationId xmlns:a16="http://schemas.microsoft.com/office/drawing/2014/main" id="{E6A4264E-9397-404B-8E0A-0ECE086C0F54}"/>
              </a:ext>
            </a:extLst>
          </p:cNvPr>
          <p:cNvSpPr>
            <a:spLocks noChangeShapeType="1"/>
          </p:cNvSpPr>
          <p:nvPr/>
        </p:nvSpPr>
        <p:spPr bwMode="auto">
          <a:xfrm flipV="1">
            <a:off x="2093493" y="2257689"/>
            <a:ext cx="3054769" cy="112004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4" name="Line 12">
            <a:extLst>
              <a:ext uri="{FF2B5EF4-FFF2-40B4-BE49-F238E27FC236}">
                <a16:creationId xmlns:a16="http://schemas.microsoft.com/office/drawing/2014/main" id="{0836B297-E303-4D8B-81EA-255ED880C8C8}"/>
              </a:ext>
            </a:extLst>
          </p:cNvPr>
          <p:cNvSpPr>
            <a:spLocks noChangeShapeType="1"/>
          </p:cNvSpPr>
          <p:nvPr/>
        </p:nvSpPr>
        <p:spPr bwMode="auto">
          <a:xfrm flipV="1">
            <a:off x="2093493" y="2257688"/>
            <a:ext cx="3054769" cy="282072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5" name="Line 13">
            <a:extLst>
              <a:ext uri="{FF2B5EF4-FFF2-40B4-BE49-F238E27FC236}">
                <a16:creationId xmlns:a16="http://schemas.microsoft.com/office/drawing/2014/main" id="{49F31F17-4C55-45AA-9D3C-3211638550E6}"/>
              </a:ext>
            </a:extLst>
          </p:cNvPr>
          <p:cNvSpPr>
            <a:spLocks noChangeShapeType="1"/>
          </p:cNvSpPr>
          <p:nvPr/>
        </p:nvSpPr>
        <p:spPr bwMode="auto">
          <a:xfrm flipV="1">
            <a:off x="2093492" y="5132388"/>
            <a:ext cx="3211933" cy="1825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6" name="AutoShape 14">
            <a:extLst>
              <a:ext uri="{FF2B5EF4-FFF2-40B4-BE49-F238E27FC236}">
                <a16:creationId xmlns:a16="http://schemas.microsoft.com/office/drawing/2014/main" id="{7CE7E83B-503B-4D9B-A14E-555A25640933}"/>
              </a:ext>
            </a:extLst>
          </p:cNvPr>
          <p:cNvSpPr>
            <a:spLocks noChangeArrowheads="1"/>
          </p:cNvSpPr>
          <p:nvPr/>
        </p:nvSpPr>
        <p:spPr bwMode="auto">
          <a:xfrm>
            <a:off x="6170158" y="1333257"/>
            <a:ext cx="709613" cy="783562"/>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MES</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sp>
        <p:nvSpPr>
          <p:cNvPr id="453647" name="Line 15">
            <a:extLst>
              <a:ext uri="{FF2B5EF4-FFF2-40B4-BE49-F238E27FC236}">
                <a16:creationId xmlns:a16="http://schemas.microsoft.com/office/drawing/2014/main" id="{636BB385-4C2B-4836-8467-47221943B7D4}"/>
              </a:ext>
            </a:extLst>
          </p:cNvPr>
          <p:cNvSpPr>
            <a:spLocks noChangeShapeType="1"/>
          </p:cNvSpPr>
          <p:nvPr/>
        </p:nvSpPr>
        <p:spPr bwMode="auto">
          <a:xfrm flipV="1">
            <a:off x="5741990" y="1748681"/>
            <a:ext cx="323587" cy="1945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48" name="AutoShape 16">
            <a:extLst>
              <a:ext uri="{FF2B5EF4-FFF2-40B4-BE49-F238E27FC236}">
                <a16:creationId xmlns:a16="http://schemas.microsoft.com/office/drawing/2014/main" id="{11D16A4B-91E9-4495-8D6F-FE5AD9FCE7A2}"/>
              </a:ext>
            </a:extLst>
          </p:cNvPr>
          <p:cNvSpPr>
            <a:spLocks noChangeArrowheads="1"/>
          </p:cNvSpPr>
          <p:nvPr/>
        </p:nvSpPr>
        <p:spPr bwMode="auto">
          <a:xfrm>
            <a:off x="6242951" y="4451402"/>
            <a:ext cx="744356" cy="825728"/>
          </a:xfrm>
          <a:prstGeom prst="flowChartMagneticDisk">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nchor="ct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pPr algn="ctr"/>
            <a:r>
              <a:rPr kumimoji="1" lang="en-US" altLang="zh-CN" sz="1400" dirty="0">
                <a:latin typeface="+mn-lt"/>
                <a:cs typeface="+mn-ea"/>
                <a:sym typeface="+mn-lt"/>
              </a:rPr>
              <a:t>SPC </a:t>
            </a:r>
          </a:p>
          <a:p>
            <a:pPr algn="ctr"/>
            <a:r>
              <a:rPr kumimoji="1" lang="zh-CN" altLang="en-US" sz="1400" dirty="0">
                <a:latin typeface="+mn-lt"/>
                <a:cs typeface="+mn-ea"/>
                <a:sym typeface="+mn-lt"/>
              </a:rPr>
              <a:t>数据库</a:t>
            </a:r>
            <a:endParaRPr kumimoji="1" lang="en-US" altLang="zh-CN" sz="1400" dirty="0">
              <a:latin typeface="+mn-lt"/>
              <a:cs typeface="+mn-ea"/>
              <a:sym typeface="+mn-lt"/>
            </a:endParaRPr>
          </a:p>
        </p:txBody>
      </p:sp>
      <p:graphicFrame>
        <p:nvGraphicFramePr>
          <p:cNvPr id="453649" name="Object 17">
            <a:extLst>
              <a:ext uri="{FF2B5EF4-FFF2-40B4-BE49-F238E27FC236}">
                <a16:creationId xmlns:a16="http://schemas.microsoft.com/office/drawing/2014/main" id="{94B8787F-0034-4F33-B2E4-AA296C2EFA20}"/>
              </a:ext>
            </a:extLst>
          </p:cNvPr>
          <p:cNvGraphicFramePr>
            <a:graphicFrameLocks/>
          </p:cNvGraphicFramePr>
          <p:nvPr/>
        </p:nvGraphicFramePr>
        <p:xfrm>
          <a:off x="4921976" y="4083803"/>
          <a:ext cx="820014" cy="1178761"/>
        </p:xfrm>
        <a:graphic>
          <a:graphicData uri="http://schemas.openxmlformats.org/presentationml/2006/ole">
            <mc:AlternateContent xmlns:mc="http://schemas.openxmlformats.org/markup-compatibility/2006">
              <mc:Choice xmlns:v="urn:schemas-microsoft-com:vml" Requires="v">
                <p:oleObj spid="_x0000_s48597" name="多媒體項目" r:id="rId8" imgW="1925280" imgH="3381120" progId="MS_ClipArt_Gallery.2">
                  <p:embed/>
                </p:oleObj>
              </mc:Choice>
              <mc:Fallback>
                <p:oleObj name="多媒體項目" r:id="rId8" imgW="1925280" imgH="3381120" progId="MS_ClipArt_Gallery.2">
                  <p:embed/>
                  <p:pic>
                    <p:nvPicPr>
                      <p:cNvPr id="453649" name="Object 17">
                        <a:extLst>
                          <a:ext uri="{FF2B5EF4-FFF2-40B4-BE49-F238E27FC236}">
                            <a16:creationId xmlns:a16="http://schemas.microsoft.com/office/drawing/2014/main" id="{94B8787F-0034-4F33-B2E4-AA296C2EFA2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976" y="4083803"/>
                        <a:ext cx="820014" cy="1178761"/>
                      </a:xfrm>
                      <a:prstGeom prst="rect">
                        <a:avLst/>
                      </a:prstGeom>
                      <a:noFill/>
                      <a:ln>
                        <a:noFill/>
                      </a:ln>
                      <a:effectLst/>
                    </p:spPr>
                  </p:pic>
                </p:oleObj>
              </mc:Fallback>
            </mc:AlternateContent>
          </a:graphicData>
        </a:graphic>
      </p:graphicFrame>
      <p:sp>
        <p:nvSpPr>
          <p:cNvPr id="453650" name="Line 18">
            <a:extLst>
              <a:ext uri="{FF2B5EF4-FFF2-40B4-BE49-F238E27FC236}">
                <a16:creationId xmlns:a16="http://schemas.microsoft.com/office/drawing/2014/main" id="{CF491EC0-6EC3-489B-A4A8-B036C4B28AB1}"/>
              </a:ext>
            </a:extLst>
          </p:cNvPr>
          <p:cNvSpPr>
            <a:spLocks noChangeShapeType="1"/>
          </p:cNvSpPr>
          <p:nvPr/>
        </p:nvSpPr>
        <p:spPr bwMode="auto">
          <a:xfrm flipV="1">
            <a:off x="5741991" y="4926013"/>
            <a:ext cx="344486" cy="2246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dirty="0">
              <a:cs typeface="+mn-ea"/>
              <a:sym typeface="+mn-lt"/>
            </a:endParaRPr>
          </a:p>
        </p:txBody>
      </p:sp>
      <p:sp>
        <p:nvSpPr>
          <p:cNvPr id="453651" name="Text Box 19">
            <a:extLst>
              <a:ext uri="{FF2B5EF4-FFF2-40B4-BE49-F238E27FC236}">
                <a16:creationId xmlns:a16="http://schemas.microsoft.com/office/drawing/2014/main" id="{4A8B8037-DD3D-43EE-8A0A-C99280FC66B1}"/>
              </a:ext>
            </a:extLst>
          </p:cNvPr>
          <p:cNvSpPr txBox="1">
            <a:spLocks noChangeArrowheads="1"/>
          </p:cNvSpPr>
          <p:nvPr/>
        </p:nvSpPr>
        <p:spPr bwMode="auto">
          <a:xfrm>
            <a:off x="4855002" y="5398516"/>
            <a:ext cx="978037" cy="32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600" dirty="0">
                <a:latin typeface="+mn-lt"/>
                <a:cs typeface="+mn-ea"/>
                <a:sym typeface="+mn-lt"/>
              </a:rPr>
              <a:t>测试数据</a:t>
            </a:r>
            <a:endParaRPr kumimoji="1" lang="en-US" altLang="zh-CN" sz="1600" dirty="0">
              <a:latin typeface="+mn-lt"/>
              <a:cs typeface="+mn-ea"/>
              <a:sym typeface="+mn-lt"/>
            </a:endParaRPr>
          </a:p>
        </p:txBody>
      </p:sp>
      <p:sp>
        <p:nvSpPr>
          <p:cNvPr id="453652" name="Text Box 20">
            <a:extLst>
              <a:ext uri="{FF2B5EF4-FFF2-40B4-BE49-F238E27FC236}">
                <a16:creationId xmlns:a16="http://schemas.microsoft.com/office/drawing/2014/main" id="{7C6ECF63-0E64-4E8E-9E32-F8228FC40D71}"/>
              </a:ext>
            </a:extLst>
          </p:cNvPr>
          <p:cNvSpPr txBox="1">
            <a:spLocks noChangeArrowheads="1"/>
          </p:cNvSpPr>
          <p:nvPr/>
        </p:nvSpPr>
        <p:spPr bwMode="auto">
          <a:xfrm>
            <a:off x="5292725" y="2286000"/>
            <a:ext cx="875445" cy="72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7889" tIns="38944" rIns="77889" bIns="38944">
            <a:spAutoFit/>
          </a:bodyPr>
          <a:lstStyle>
            <a:lvl1pPr defTabSz="779463">
              <a:defRPr>
                <a:solidFill>
                  <a:schemeClr val="tx1"/>
                </a:solidFill>
                <a:latin typeface="Arial" panose="020B0604020202020204" pitchFamily="34" charset="0"/>
              </a:defRPr>
            </a:lvl1pPr>
            <a:lvl2pPr marL="388938" defTabSz="779463">
              <a:defRPr>
                <a:solidFill>
                  <a:schemeClr val="tx1"/>
                </a:solidFill>
                <a:latin typeface="Arial" panose="020B0604020202020204" pitchFamily="34" charset="0"/>
              </a:defRPr>
            </a:lvl2pPr>
            <a:lvl3pPr marL="779463" defTabSz="779463">
              <a:defRPr>
                <a:solidFill>
                  <a:schemeClr val="tx1"/>
                </a:solidFill>
                <a:latin typeface="Arial" panose="020B0604020202020204" pitchFamily="34" charset="0"/>
              </a:defRPr>
            </a:lvl3pPr>
            <a:lvl4pPr marL="1168400" defTabSz="779463">
              <a:defRPr>
                <a:solidFill>
                  <a:schemeClr val="tx1"/>
                </a:solidFill>
                <a:latin typeface="Arial" panose="020B0604020202020204" pitchFamily="34" charset="0"/>
              </a:defRPr>
            </a:lvl4pPr>
            <a:lvl5pPr marL="1557338" defTabSz="779463">
              <a:defRPr>
                <a:solidFill>
                  <a:schemeClr val="tx1"/>
                </a:solidFill>
                <a:latin typeface="Arial" panose="020B0604020202020204" pitchFamily="34" charset="0"/>
              </a:defRPr>
            </a:lvl5pPr>
            <a:lvl6pPr marL="2014538" defTabSz="779463" fontAlgn="base">
              <a:spcBef>
                <a:spcPct val="0"/>
              </a:spcBef>
              <a:spcAft>
                <a:spcPct val="0"/>
              </a:spcAft>
              <a:defRPr>
                <a:solidFill>
                  <a:schemeClr val="tx1"/>
                </a:solidFill>
                <a:latin typeface="Arial" panose="020B0604020202020204" pitchFamily="34" charset="0"/>
              </a:defRPr>
            </a:lvl6pPr>
            <a:lvl7pPr marL="2471738" defTabSz="779463" fontAlgn="base">
              <a:spcBef>
                <a:spcPct val="0"/>
              </a:spcBef>
              <a:spcAft>
                <a:spcPct val="0"/>
              </a:spcAft>
              <a:defRPr>
                <a:solidFill>
                  <a:schemeClr val="tx1"/>
                </a:solidFill>
                <a:latin typeface="Arial" panose="020B0604020202020204" pitchFamily="34" charset="0"/>
              </a:defRPr>
            </a:lvl7pPr>
            <a:lvl8pPr marL="2928938" defTabSz="779463" fontAlgn="base">
              <a:spcBef>
                <a:spcPct val="0"/>
              </a:spcBef>
              <a:spcAft>
                <a:spcPct val="0"/>
              </a:spcAft>
              <a:defRPr>
                <a:solidFill>
                  <a:schemeClr val="tx1"/>
                </a:solidFill>
                <a:latin typeface="Arial" panose="020B0604020202020204" pitchFamily="34" charset="0"/>
              </a:defRPr>
            </a:lvl8pPr>
            <a:lvl9pPr marL="3386138" defTabSz="779463" fontAlgn="base">
              <a:spcBef>
                <a:spcPct val="0"/>
              </a:spcBef>
              <a:spcAft>
                <a:spcPct val="0"/>
              </a:spcAft>
              <a:defRPr>
                <a:solidFill>
                  <a:schemeClr val="tx1"/>
                </a:solidFill>
                <a:latin typeface="Arial" panose="020B0604020202020204" pitchFamily="34" charset="0"/>
              </a:defRPr>
            </a:lvl9pPr>
          </a:lstStyle>
          <a:p>
            <a:r>
              <a:rPr kumimoji="1" lang="zh-CN" altLang="en-US" sz="1400" dirty="0">
                <a:latin typeface="+mn-lt"/>
                <a:cs typeface="+mn-ea"/>
                <a:sym typeface="+mn-lt"/>
              </a:rPr>
              <a:t>数据处理</a:t>
            </a:r>
          </a:p>
          <a:p>
            <a:r>
              <a:rPr lang="zh-CN" altLang="en-US" sz="1400" dirty="0">
                <a:latin typeface="+mn-lt"/>
                <a:cs typeface="+mn-ea"/>
                <a:sym typeface="+mn-lt"/>
              </a:rPr>
              <a:t>制程防错</a:t>
            </a:r>
          </a:p>
          <a:p>
            <a:r>
              <a:rPr lang="zh-CN" altLang="en-US" sz="1400" dirty="0">
                <a:latin typeface="+mn-lt"/>
                <a:cs typeface="+mn-ea"/>
                <a:sym typeface="+mn-lt"/>
              </a:rPr>
              <a:t>上料防错</a:t>
            </a:r>
            <a:endParaRPr lang="en-US" altLang="zh-CN" sz="1400" dirty="0">
              <a:latin typeface="+mn-lt"/>
              <a:cs typeface="+mn-ea"/>
              <a:sym typeface="+mn-lt"/>
            </a:endParaRPr>
          </a:p>
        </p:txBody>
      </p:sp>
      <p:sp>
        <p:nvSpPr>
          <p:cNvPr id="453654" name="Text Box 22">
            <a:extLst>
              <a:ext uri="{FF2B5EF4-FFF2-40B4-BE49-F238E27FC236}">
                <a16:creationId xmlns:a16="http://schemas.microsoft.com/office/drawing/2014/main" id="{2423D5FC-0238-4C8D-B2A7-1D98AE51F14D}"/>
              </a:ext>
            </a:extLst>
          </p:cNvPr>
          <p:cNvSpPr txBox="1">
            <a:spLocks noChangeArrowheads="1"/>
          </p:cNvSpPr>
          <p:nvPr/>
        </p:nvSpPr>
        <p:spPr bwMode="auto">
          <a:xfrm>
            <a:off x="3636964" y="5856711"/>
            <a:ext cx="3439845" cy="33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1" tIns="45714" rIns="91431" bIns="45714">
            <a:spAutoFit/>
          </a:bodyPr>
          <a:lstStyle>
            <a:lvl1pPr>
              <a:defRPr>
                <a:solidFill>
                  <a:schemeClr val="tx1"/>
                </a:solidFill>
                <a:latin typeface="Arial" panose="020B0604020202020204" pitchFamily="34" charset="0"/>
              </a:defRPr>
            </a:lvl1pPr>
            <a:lvl2pPr marL="190500" indent="266700">
              <a:defRPr>
                <a:solidFill>
                  <a:schemeClr val="tx1"/>
                </a:solidFill>
                <a:latin typeface="Arial" panose="020B0604020202020204" pitchFamily="34" charset="0"/>
              </a:defRPr>
            </a:lvl2pPr>
            <a:lvl3pPr marL="1052513" indent="-138113">
              <a:defRPr>
                <a:solidFill>
                  <a:schemeClr val="tx1"/>
                </a:solidFill>
                <a:latin typeface="Arial" panose="020B0604020202020204" pitchFamily="34" charset="0"/>
              </a:defRPr>
            </a:lvl3pPr>
            <a:lvl4pPr marL="1619250">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zh-CN" sz="1600" b="1" dirty="0">
                <a:latin typeface="+mn-lt"/>
                <a:cs typeface="+mn-ea"/>
                <a:sym typeface="+mn-lt"/>
              </a:rPr>
              <a:t>Quality: Data Collection</a:t>
            </a:r>
          </a:p>
        </p:txBody>
      </p:sp>
      <p:sp>
        <p:nvSpPr>
          <p:cNvPr id="23" name="矩形 22"/>
          <p:cNvSpPr/>
          <p:nvPr/>
        </p:nvSpPr>
        <p:spPr>
          <a:xfrm>
            <a:off x="644943" y="819573"/>
            <a:ext cx="1259640" cy="490381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25336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lt"/>
                <a:ea typeface="+mn-ea"/>
                <a:cs typeface="+mn-ea"/>
                <a:sym typeface="+mn-lt"/>
              </a:rPr>
              <a:t>生产过程追溯</a:t>
            </a:r>
          </a:p>
        </p:txBody>
      </p:sp>
      <p:graphicFrame>
        <p:nvGraphicFramePr>
          <p:cNvPr id="3" name="Object 3"/>
          <p:cNvGraphicFramePr>
            <a:graphicFrameLocks noChangeAspect="1"/>
          </p:cNvGraphicFramePr>
          <p:nvPr/>
        </p:nvGraphicFramePr>
        <p:xfrm>
          <a:off x="588151" y="958219"/>
          <a:ext cx="10393680" cy="5313318"/>
        </p:xfrm>
        <a:graphic>
          <a:graphicData uri="http://schemas.openxmlformats.org/presentationml/2006/ole">
            <mc:AlternateContent xmlns:mc="http://schemas.openxmlformats.org/markup-compatibility/2006">
              <mc:Choice xmlns:v="urn:schemas-microsoft-com:vml" Requires="v">
                <p:oleObj spid="_x0000_s47339" name="Visio" r:id="rId3" imgW="10722486" imgH="6191115" progId="Visio.Drawing.11">
                  <p:embed/>
                </p:oleObj>
              </mc:Choice>
              <mc:Fallback>
                <p:oleObj name="Visio" r:id="rId3" imgW="10722486" imgH="6191115" progId="Visio.Drawing.11">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51" y="958219"/>
                        <a:ext cx="10393680" cy="5313318"/>
                      </a:xfrm>
                      <a:prstGeom prst="rect">
                        <a:avLst/>
                      </a:prstGeom>
                      <a:solidFill>
                        <a:schemeClr val="tx1"/>
                      </a:solidFill>
                      <a:ln>
                        <a:noFill/>
                      </a:ln>
                      <a:effectLst/>
                    </p:spPr>
                  </p:pic>
                </p:oleObj>
              </mc:Fallback>
            </mc:AlternateContent>
          </a:graphicData>
        </a:graphic>
      </p:graphicFrame>
      <p:sp>
        <p:nvSpPr>
          <p:cNvPr id="5" name="矩形 4"/>
          <p:cNvSpPr/>
          <p:nvPr/>
        </p:nvSpPr>
        <p:spPr>
          <a:xfrm>
            <a:off x="588151" y="958219"/>
            <a:ext cx="10552074" cy="541682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001742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采用载具方式提供批次追溯</a:t>
            </a:r>
          </a:p>
        </p:txBody>
      </p:sp>
      <p:sp>
        <p:nvSpPr>
          <p:cNvPr id="3" name="矩形 29"/>
          <p:cNvSpPr/>
          <p:nvPr/>
        </p:nvSpPr>
        <p:spPr>
          <a:xfrm>
            <a:off x="7101178" y="1124747"/>
            <a:ext cx="1998828" cy="1642955"/>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4" name="矩形 4"/>
          <p:cNvSpPr/>
          <p:nvPr/>
        </p:nvSpPr>
        <p:spPr>
          <a:xfrm>
            <a:off x="9386689" y="1124747"/>
            <a:ext cx="17141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5" name="矩形 7"/>
          <p:cNvSpPr/>
          <p:nvPr/>
        </p:nvSpPr>
        <p:spPr>
          <a:xfrm>
            <a:off x="3481140" y="1124747"/>
            <a:ext cx="1332552"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6" name="矩形 8"/>
          <p:cNvSpPr/>
          <p:nvPr/>
        </p:nvSpPr>
        <p:spPr>
          <a:xfrm>
            <a:off x="3576048" y="1195927"/>
            <a:ext cx="1142753" cy="49970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401" dirty="0">
                <a:cs typeface="+mn-ea"/>
                <a:sym typeface="+mn-lt"/>
              </a:rPr>
              <a:t>SMTS</a:t>
            </a:r>
            <a:endParaRPr lang="zh-CN" altLang="en-US" sz="1401" dirty="0">
              <a:cs typeface="+mn-ea"/>
              <a:sym typeface="+mn-lt"/>
            </a:endParaRPr>
          </a:p>
        </p:txBody>
      </p:sp>
      <p:cxnSp>
        <p:nvCxnSpPr>
          <p:cNvPr id="7" name="直接箭头连接符 13"/>
          <p:cNvCxnSpPr>
            <a:endCxn id="22" idx="1"/>
          </p:cNvCxnSpPr>
          <p:nvPr/>
        </p:nvCxnSpPr>
        <p:spPr>
          <a:xfrm>
            <a:off x="4813700" y="1946226"/>
            <a:ext cx="5713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4"/>
          <p:cNvCxnSpPr>
            <a:stCxn id="22" idx="3"/>
          </p:cNvCxnSpPr>
          <p:nvPr/>
        </p:nvCxnSpPr>
        <p:spPr>
          <a:xfrm>
            <a:off x="6814500" y="1946226"/>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70941" y="2076710"/>
            <a:ext cx="852123" cy="61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22"/>
          <p:cNvSpPr/>
          <p:nvPr/>
        </p:nvSpPr>
        <p:spPr>
          <a:xfrm>
            <a:off x="2814867" y="2290241"/>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sp>
        <p:nvSpPr>
          <p:cNvPr id="11" name="右箭头 23"/>
          <p:cNvSpPr/>
          <p:nvPr/>
        </p:nvSpPr>
        <p:spPr>
          <a:xfrm>
            <a:off x="4910575" y="2266516"/>
            <a:ext cx="474500" cy="28618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1401" dirty="0">
              <a:cs typeface="+mn-ea"/>
              <a:sym typeface="+mn-lt"/>
            </a:endParaRPr>
          </a:p>
        </p:txBody>
      </p:sp>
      <p:pic>
        <p:nvPicPr>
          <p:cNvPr id="1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34092" y="1837976"/>
            <a:ext cx="247136" cy="35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38743" y="1909157"/>
            <a:ext cx="1866364" cy="73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箭头连接符 32"/>
          <p:cNvCxnSpPr>
            <a:stCxn id="3" idx="3"/>
            <a:endCxn id="4" idx="1"/>
          </p:cNvCxnSpPr>
          <p:nvPr/>
        </p:nvCxnSpPr>
        <p:spPr>
          <a:xfrm>
            <a:off x="9100004" y="1946226"/>
            <a:ext cx="286677" cy="1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43"/>
          <p:cNvSpPr/>
          <p:nvPr/>
        </p:nvSpPr>
        <p:spPr>
          <a:xfrm>
            <a:off x="7480776" y="1267102"/>
            <a:ext cx="1239629" cy="499707"/>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1" dirty="0">
                <a:cs typeface="+mn-ea"/>
                <a:sym typeface="+mn-lt"/>
              </a:rPr>
              <a:t>回流焊</a:t>
            </a:r>
          </a:p>
        </p:txBody>
      </p:sp>
      <p:sp>
        <p:nvSpPr>
          <p:cNvPr id="16" name="矩形 44"/>
          <p:cNvSpPr/>
          <p:nvPr/>
        </p:nvSpPr>
        <p:spPr>
          <a:xfrm>
            <a:off x="1385439" y="1124747"/>
            <a:ext cx="1429431"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17" name="矩形 45"/>
          <p:cNvSpPr/>
          <p:nvPr/>
        </p:nvSpPr>
        <p:spPr>
          <a:xfrm>
            <a:off x="1480336" y="1267102"/>
            <a:ext cx="1237653"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Lot</a:t>
            </a:r>
            <a:endParaRPr lang="zh-CN" altLang="en-US" sz="1401" dirty="0">
              <a:cs typeface="+mn-ea"/>
              <a:sym typeface="+mn-lt"/>
            </a:endParaRPr>
          </a:p>
        </p:txBody>
      </p:sp>
      <p:pic>
        <p:nvPicPr>
          <p:cNvPr id="18"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75241" y="2124166"/>
            <a:ext cx="1142753" cy="44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49"/>
          <p:cNvSpPr/>
          <p:nvPr/>
        </p:nvSpPr>
        <p:spPr>
          <a:xfrm>
            <a:off x="459402" y="3021260"/>
            <a:ext cx="11268887" cy="2703164"/>
          </a:xfrm>
          <a:prstGeom prst="rect">
            <a:avLst/>
          </a:prstGeom>
          <a:noFill/>
        </p:spPr>
        <p:style>
          <a:lnRef idx="2">
            <a:schemeClr val="dk1"/>
          </a:lnRef>
          <a:fillRef idx="1">
            <a:schemeClr val="lt1"/>
          </a:fillRef>
          <a:effectRef idx="0">
            <a:schemeClr val="dk1"/>
          </a:effectRef>
          <a:fontRef idx="minor">
            <a:schemeClr val="dk1"/>
          </a:fontRef>
        </p:style>
        <p:txBody>
          <a:bodyPr/>
          <a:lstStyle/>
          <a:p>
            <a:pPr>
              <a:lnSpc>
                <a:spcPct val="150000"/>
              </a:lnSpc>
              <a:defRPr/>
            </a:pPr>
            <a:r>
              <a:rPr lang="zh-CN" altLang="en-US" sz="2000" dirty="0">
                <a:solidFill>
                  <a:schemeClr val="tx1">
                    <a:lumMod val="85000"/>
                  </a:schemeClr>
                </a:solidFill>
                <a:cs typeface="+mn-ea"/>
                <a:sym typeface="+mn-lt"/>
              </a:rPr>
              <a:t>流程如下：</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首站投入按照载具序列号的形式进行投入，记录该批次中的每片板子的材料使用都相同。</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经过贴片机及</a:t>
            </a:r>
            <a:r>
              <a:rPr lang="en-US" altLang="zh-CN" sz="2000" dirty="0">
                <a:solidFill>
                  <a:schemeClr val="tx1">
                    <a:lumMod val="85000"/>
                  </a:schemeClr>
                </a:solidFill>
                <a:cs typeface="+mn-ea"/>
                <a:sym typeface="+mn-lt"/>
              </a:rPr>
              <a:t>Wafer</a:t>
            </a:r>
            <a:r>
              <a:rPr lang="zh-CN" altLang="en-US" sz="2000" dirty="0">
                <a:solidFill>
                  <a:schemeClr val="tx1">
                    <a:lumMod val="85000"/>
                  </a:schemeClr>
                </a:solidFill>
                <a:cs typeface="+mn-ea"/>
                <a:sym typeface="+mn-lt"/>
              </a:rPr>
              <a:t>贴片后，回流焊站，结束后记录载具序列号。</a:t>
            </a:r>
            <a:endParaRPr lang="en-US" altLang="zh-CN" sz="2000" dirty="0">
              <a:solidFill>
                <a:schemeClr val="tx1">
                  <a:lumMod val="85000"/>
                </a:schemeClr>
              </a:solidFill>
              <a:cs typeface="+mn-ea"/>
              <a:sym typeface="+mn-lt"/>
            </a:endParaRPr>
          </a:p>
          <a:p>
            <a:pPr marL="342917" indent="-342917">
              <a:lnSpc>
                <a:spcPct val="150000"/>
              </a:lnSpc>
              <a:buFontTx/>
              <a:buAutoNum type="arabicPeriod"/>
              <a:defRPr/>
            </a:pPr>
            <a:r>
              <a:rPr lang="zh-CN" altLang="en-US" sz="2000" dirty="0">
                <a:solidFill>
                  <a:schemeClr val="tx1">
                    <a:lumMod val="85000"/>
                  </a:schemeClr>
                </a:solidFill>
                <a:cs typeface="+mn-ea"/>
                <a:sym typeface="+mn-lt"/>
              </a:rPr>
              <a:t>后续的</a:t>
            </a:r>
            <a:r>
              <a:rPr lang="en-US" altLang="zh-CN" sz="2000" dirty="0">
                <a:solidFill>
                  <a:schemeClr val="tx1">
                    <a:lumMod val="85000"/>
                  </a:schemeClr>
                </a:solidFill>
                <a:cs typeface="+mn-ea"/>
                <a:sym typeface="+mn-lt"/>
              </a:rPr>
              <a:t>AOI</a:t>
            </a:r>
            <a:r>
              <a:rPr lang="zh-CN" altLang="en-US" sz="2000" dirty="0">
                <a:solidFill>
                  <a:schemeClr val="tx1">
                    <a:lumMod val="85000"/>
                  </a:schemeClr>
                </a:solidFill>
                <a:cs typeface="+mn-ea"/>
                <a:sym typeface="+mn-lt"/>
              </a:rPr>
              <a:t>，品管站检测数据收集，都可</a:t>
            </a:r>
            <a:r>
              <a:rPr lang="en-US" altLang="zh-CN" sz="2000" dirty="0">
                <a:solidFill>
                  <a:schemeClr val="tx1">
                    <a:lumMod val="85000"/>
                  </a:schemeClr>
                </a:solidFill>
                <a:cs typeface="+mn-ea"/>
                <a:sym typeface="+mn-lt"/>
              </a:rPr>
              <a:t>by SN</a:t>
            </a:r>
            <a:r>
              <a:rPr lang="zh-CN" altLang="en-US" sz="2000" dirty="0">
                <a:solidFill>
                  <a:schemeClr val="tx1">
                    <a:lumMod val="85000"/>
                  </a:schemeClr>
                </a:solidFill>
                <a:cs typeface="+mn-ea"/>
                <a:sym typeface="+mn-lt"/>
              </a:rPr>
              <a:t>进行追溯。</a:t>
            </a:r>
          </a:p>
        </p:txBody>
      </p:sp>
      <p:sp>
        <p:nvSpPr>
          <p:cNvPr id="20" name="矩形 31"/>
          <p:cNvSpPr/>
          <p:nvPr/>
        </p:nvSpPr>
        <p:spPr>
          <a:xfrm>
            <a:off x="9481589" y="1267102"/>
            <a:ext cx="1524329" cy="499707"/>
          </a:xfrm>
          <a:prstGeom prst="rect">
            <a:avLst/>
          </a:prstGeom>
          <a:ln>
            <a:prstDash val="sysDash"/>
          </a:ln>
        </p:spPr>
        <p:style>
          <a:lnRef idx="2">
            <a:schemeClr val="accent5"/>
          </a:lnRef>
          <a:fillRef idx="1">
            <a:schemeClr val="lt1"/>
          </a:fillRef>
          <a:effectRef idx="0">
            <a:schemeClr val="accent5"/>
          </a:effectRef>
          <a:fontRef idx="minor">
            <a:schemeClr val="dk1"/>
          </a:fontRef>
        </p:style>
        <p:txBody>
          <a:bodyPr anchor="ctr"/>
          <a:lstStyle/>
          <a:p>
            <a:pPr algn="ctr">
              <a:defRPr/>
            </a:pPr>
            <a:r>
              <a:rPr lang="en-US" altLang="zh-CN" sz="1401" dirty="0">
                <a:cs typeface="+mn-ea"/>
                <a:sym typeface="+mn-lt"/>
              </a:rPr>
              <a:t>Create SN By lot</a:t>
            </a:r>
            <a:endParaRPr lang="zh-CN" altLang="en-US" sz="1401" dirty="0">
              <a:cs typeface="+mn-ea"/>
              <a:sym typeface="+mn-lt"/>
            </a:endParaRPr>
          </a:p>
        </p:txBody>
      </p:sp>
      <p:pic>
        <p:nvPicPr>
          <p:cNvPr id="21"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481584" y="2052983"/>
            <a:ext cx="1383957" cy="6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30"/>
          <p:cNvSpPr/>
          <p:nvPr/>
        </p:nvSpPr>
        <p:spPr>
          <a:xfrm>
            <a:off x="5385072" y="1124747"/>
            <a:ext cx="1429429" cy="1642955"/>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sz="1401" dirty="0">
              <a:solidFill>
                <a:schemeClr val="tx1"/>
              </a:solidFill>
              <a:cs typeface="+mn-ea"/>
              <a:sym typeface="+mn-lt"/>
            </a:endParaRPr>
          </a:p>
        </p:txBody>
      </p:sp>
      <p:sp>
        <p:nvSpPr>
          <p:cNvPr id="23" name="流程图: 决策 33"/>
          <p:cNvSpPr/>
          <p:nvPr/>
        </p:nvSpPr>
        <p:spPr>
          <a:xfrm>
            <a:off x="5385077" y="1195927"/>
            <a:ext cx="1334529" cy="499707"/>
          </a:xfrm>
          <a:prstGeom prst="flowChartDecisio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401" dirty="0">
                <a:cs typeface="+mn-ea"/>
                <a:sym typeface="+mn-lt"/>
              </a:rPr>
              <a:t>AOI </a:t>
            </a:r>
            <a:endParaRPr lang="zh-CN" altLang="en-US" sz="1401" dirty="0">
              <a:cs typeface="+mn-ea"/>
              <a:sym typeface="+mn-lt"/>
            </a:endParaRPr>
          </a:p>
        </p:txBody>
      </p:sp>
      <p:pic>
        <p:nvPicPr>
          <p:cNvPr id="24" name="Picture 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76851" y="2052991"/>
            <a:ext cx="767108" cy="60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432923" y="2195342"/>
            <a:ext cx="249112" cy="3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496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139044" y="1225670"/>
            <a:ext cx="6108701" cy="2082800"/>
            <a:chOff x="5437153" y="1096348"/>
            <a:chExt cx="6108701" cy="2082800"/>
          </a:xfrm>
        </p:grpSpPr>
        <p:pic>
          <p:nvPicPr>
            <p:cNvPr id="11" name="图片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37153" y="1096348"/>
              <a:ext cx="6108701" cy="2082800"/>
            </a:xfrm>
            <a:prstGeom prst="rect">
              <a:avLst/>
            </a:prstGeom>
          </p:spPr>
        </p:pic>
        <p:pic>
          <p:nvPicPr>
            <p:cNvPr id="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8864" y="1237170"/>
              <a:ext cx="276792" cy="2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4"/>
          <p:cNvSpPr txBox="1">
            <a:spLocks/>
          </p:cNvSpPr>
          <p:nvPr/>
        </p:nvSpPr>
        <p:spPr>
          <a:xfrm>
            <a:off x="468774" y="281133"/>
            <a:ext cx="9006851" cy="69959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endParaRPr lang="zh-CN" altLang="en-US" b="0" dirty="0">
              <a:latin typeface="+mn-lt"/>
              <a:ea typeface="+mn-ea"/>
              <a:cs typeface="+mn-ea"/>
              <a:sym typeface="+mn-lt"/>
            </a:endParaRPr>
          </a:p>
        </p:txBody>
      </p:sp>
      <p:sp>
        <p:nvSpPr>
          <p:cNvPr id="6" name="圆角矩形标注 5"/>
          <p:cNvSpPr/>
          <p:nvPr/>
        </p:nvSpPr>
        <p:spPr>
          <a:xfrm>
            <a:off x="2900219" y="1908975"/>
            <a:ext cx="3335336" cy="785891"/>
          </a:xfrm>
          <a:prstGeom prst="wedgeRoundRectCallout">
            <a:avLst>
              <a:gd name="adj1" fmla="val -53309"/>
              <a:gd name="adj2" fmla="val -101588"/>
              <a:gd name="adj3" fmla="val 16667"/>
            </a:avLst>
          </a:prstGeom>
          <a:solidFill>
            <a:srgbClr val="2775B6"/>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zh-CN" altLang="en-US" sz="1868" dirty="0">
                <a:solidFill>
                  <a:schemeClr val="tx1"/>
                </a:solidFill>
                <a:cs typeface="+mn-ea"/>
                <a:sym typeface="+mn-lt"/>
              </a:rPr>
              <a:t>批次号二维码</a:t>
            </a:r>
            <a:endParaRPr lang="en-US" altLang="zh-CN" sz="1868" dirty="0">
              <a:solidFill>
                <a:schemeClr val="tx1"/>
              </a:solidFill>
              <a:cs typeface="+mn-ea"/>
              <a:sym typeface="+mn-lt"/>
            </a:endParaRPr>
          </a:p>
          <a:p>
            <a:pPr algn="ctr">
              <a:defRPr/>
            </a:pPr>
            <a:r>
              <a:rPr lang="zh-CN" altLang="en-US" sz="1868" dirty="0">
                <a:solidFill>
                  <a:schemeClr val="tx1"/>
                </a:solidFill>
                <a:cs typeface="+mn-ea"/>
                <a:sym typeface="+mn-lt"/>
              </a:rPr>
              <a:t>下面挂多个</a:t>
            </a:r>
            <a:r>
              <a:rPr lang="en-US" altLang="zh-CN" sz="1868" dirty="0">
                <a:solidFill>
                  <a:schemeClr val="tx1"/>
                </a:solidFill>
                <a:cs typeface="+mn-ea"/>
                <a:sym typeface="+mn-lt"/>
              </a:rPr>
              <a:t>Unit SN</a:t>
            </a:r>
            <a:endParaRPr lang="zh-CN" altLang="en-US" sz="1868" dirty="0">
              <a:solidFill>
                <a:schemeClr val="tx1"/>
              </a:solidFill>
              <a:cs typeface="+mn-ea"/>
              <a:sym typeface="+mn-lt"/>
            </a:endParaRPr>
          </a:p>
        </p:txBody>
      </p:sp>
      <p:sp>
        <p:nvSpPr>
          <p:cNvPr id="7" name="TextBox 6"/>
          <p:cNvSpPr txBox="1">
            <a:spLocks noChangeArrowheads="1"/>
          </p:cNvSpPr>
          <p:nvPr/>
        </p:nvSpPr>
        <p:spPr bwMode="auto">
          <a:xfrm>
            <a:off x="806497" y="4122803"/>
            <a:ext cx="10858129"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868" dirty="0">
              <a:cs typeface="+mn-ea"/>
              <a:sym typeface="+mn-lt"/>
            </a:endParaRPr>
          </a:p>
        </p:txBody>
      </p:sp>
      <p:pic>
        <p:nvPicPr>
          <p:cNvPr id="8"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39044" y="3838112"/>
            <a:ext cx="2115482" cy="135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58477" y="4622519"/>
            <a:ext cx="737451" cy="57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5282606" y="3838107"/>
            <a:ext cx="638201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chemeClr val="tx1"/>
                </a:solidFill>
                <a:cs typeface="+mn-ea"/>
                <a:sym typeface="+mn-lt"/>
              </a:rPr>
              <a:t>设置有</a:t>
            </a:r>
            <a:r>
              <a:rPr lang="en-US" altLang="zh-CN" sz="2000" dirty="0">
                <a:solidFill>
                  <a:schemeClr val="tx1"/>
                </a:solidFill>
                <a:cs typeface="+mn-ea"/>
                <a:sym typeface="+mn-lt"/>
              </a:rPr>
              <a:t>MES</a:t>
            </a:r>
            <a:r>
              <a:rPr lang="zh-CN" altLang="en-US" sz="2000" dirty="0">
                <a:solidFill>
                  <a:schemeClr val="tx1"/>
                </a:solidFill>
                <a:cs typeface="+mn-ea"/>
                <a:sym typeface="+mn-lt"/>
              </a:rPr>
              <a:t>站别的站点，若</a:t>
            </a:r>
            <a:r>
              <a:rPr lang="en-US" altLang="zh-CN" sz="2000" dirty="0">
                <a:solidFill>
                  <a:schemeClr val="tx1"/>
                </a:solidFill>
                <a:cs typeface="+mn-ea"/>
                <a:sym typeface="+mn-lt"/>
              </a:rPr>
              <a:t>8</a:t>
            </a:r>
            <a:r>
              <a:rPr lang="zh-CN" altLang="en-US" sz="2000" dirty="0">
                <a:solidFill>
                  <a:schemeClr val="tx1"/>
                </a:solidFill>
                <a:cs typeface="+mn-ea"/>
                <a:sym typeface="+mn-lt"/>
              </a:rPr>
              <a:t>连板都是良品，则直接刷批次条码全部过站。若发现第二块和第</a:t>
            </a:r>
            <a:r>
              <a:rPr lang="en-US" altLang="zh-CN" sz="2000" dirty="0">
                <a:solidFill>
                  <a:schemeClr val="tx1"/>
                </a:solidFill>
                <a:cs typeface="+mn-ea"/>
                <a:sym typeface="+mn-lt"/>
              </a:rPr>
              <a:t>7</a:t>
            </a:r>
            <a:r>
              <a:rPr lang="zh-CN" altLang="en-US" sz="2000" dirty="0">
                <a:solidFill>
                  <a:schemeClr val="tx1"/>
                </a:solidFill>
                <a:cs typeface="+mn-ea"/>
                <a:sym typeface="+mn-lt"/>
              </a:rPr>
              <a:t>块有不良，刷枪动作为先刷不良代码，再刷提前贴好的数字条码，如</a:t>
            </a:r>
            <a:r>
              <a:rPr lang="en-US" altLang="zh-CN" sz="2000" dirty="0">
                <a:solidFill>
                  <a:schemeClr val="tx1"/>
                </a:solidFill>
                <a:cs typeface="+mn-ea"/>
                <a:sym typeface="+mn-lt"/>
              </a:rPr>
              <a:t>2&amp;7,</a:t>
            </a:r>
            <a:r>
              <a:rPr lang="zh-CN" altLang="en-US" sz="2000" dirty="0">
                <a:solidFill>
                  <a:schemeClr val="tx1"/>
                </a:solidFill>
                <a:cs typeface="+mn-ea"/>
                <a:sym typeface="+mn-lt"/>
              </a:rPr>
              <a:t>再记录批次条码。这样，确保可以追溯到个体。</a:t>
            </a: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载具批次结合扫描方式记录单板信息</a:t>
            </a:r>
          </a:p>
        </p:txBody>
      </p:sp>
      <p:sp>
        <p:nvSpPr>
          <p:cNvPr id="13" name="矩形 12"/>
          <p:cNvSpPr/>
          <p:nvPr/>
        </p:nvSpPr>
        <p:spPr>
          <a:xfrm>
            <a:off x="1489544" y="3696237"/>
            <a:ext cx="3793061" cy="167425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043968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grpSp>
        <p:nvGrpSpPr>
          <p:cNvPr id="6" name="组合 5"/>
          <p:cNvGrpSpPr/>
          <p:nvPr/>
        </p:nvGrpSpPr>
        <p:grpSpPr>
          <a:xfrm>
            <a:off x="668251" y="966269"/>
            <a:ext cx="10208296" cy="5055038"/>
            <a:chOff x="611560" y="1268760"/>
            <a:chExt cx="7926832" cy="4464496"/>
          </a:xfrm>
        </p:grpSpPr>
        <p:pic>
          <p:nvPicPr>
            <p:cNvPr id="7" name="Picture 3"/>
            <p:cNvPicPr>
              <a:picLocks noChangeAspect="1" noChangeArrowheads="1"/>
            </p:cNvPicPr>
            <p:nvPr/>
          </p:nvPicPr>
          <p:blipFill>
            <a:blip r:embed="rId3" cstate="email">
              <a:clrChange>
                <a:clrFrom>
                  <a:srgbClr val="EEF3FA"/>
                </a:clrFrom>
                <a:clrTo>
                  <a:srgbClr val="EEF3FA">
                    <a:alpha val="0"/>
                  </a:srgbClr>
                </a:clrTo>
              </a:clrChange>
              <a:extLst>
                <a:ext uri="{28A0092B-C50C-407E-A947-70E740481C1C}">
                  <a14:useLocalDpi xmlns:a14="http://schemas.microsoft.com/office/drawing/2010/main"/>
                </a:ext>
              </a:extLst>
            </a:blip>
            <a:srcRect/>
            <a:stretch>
              <a:fillRect/>
            </a:stretch>
          </p:blipFill>
          <p:spPr bwMode="auto">
            <a:xfrm flipV="1">
              <a:off x="3707904" y="1294617"/>
              <a:ext cx="1408716"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4035767" y="2444416"/>
              <a:ext cx="926340" cy="271822"/>
            </a:xfrm>
            <a:prstGeom prst="rect">
              <a:avLst/>
            </a:prstGeom>
            <a:noFill/>
          </p:spPr>
          <p:txBody>
            <a:bodyPr wrap="none" rtlCol="0">
              <a:spAutoFit/>
            </a:bodyPr>
            <a:lstStyle/>
            <a:p>
              <a:r>
                <a:rPr lang="en-US" altLang="zh-CN" sz="1400" dirty="0">
                  <a:cs typeface="+mn-ea"/>
                  <a:sym typeface="+mn-lt"/>
                </a:rPr>
                <a:t>KPI</a:t>
              </a:r>
              <a:r>
                <a:rPr lang="zh-CN" altLang="en-US" sz="1400" dirty="0">
                  <a:cs typeface="+mn-ea"/>
                  <a:sym typeface="+mn-lt"/>
                </a:rPr>
                <a:t>超出下限</a:t>
              </a:r>
            </a:p>
          </p:txBody>
        </p:sp>
        <p:pic>
          <p:nvPicPr>
            <p:cNvPr id="9" name="Picture 6" descr="C:\Users\Administrator\Desktop\smt图\MYDATA-Feb-2012-Agilis-fami.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91256" y="1335561"/>
              <a:ext cx="1485892"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5262777" y="2348880"/>
              <a:ext cx="1374023" cy="462096"/>
            </a:xfrm>
            <a:prstGeom prst="rect">
              <a:avLst/>
            </a:prstGeom>
            <a:noFill/>
          </p:spPr>
          <p:txBody>
            <a:bodyPr wrap="square" rtlCol="0">
              <a:spAutoFit/>
            </a:bodyPr>
            <a:lstStyle/>
            <a:p>
              <a:pPr algn="ctr"/>
              <a:r>
                <a:rPr lang="zh-CN" altLang="en-US" sz="1400" dirty="0">
                  <a:cs typeface="+mn-ea"/>
                  <a:sym typeface="+mn-lt"/>
                </a:rPr>
                <a:t>物料</a:t>
              </a:r>
              <a:r>
                <a:rPr lang="en-US" altLang="zh-CN" sz="1400" dirty="0">
                  <a:cs typeface="+mn-ea"/>
                  <a:sym typeface="+mn-lt"/>
                </a:rPr>
                <a:t>/</a:t>
              </a:r>
              <a:r>
                <a:rPr lang="zh-CN" altLang="en-US" sz="1400" dirty="0">
                  <a:cs typeface="+mn-ea"/>
                  <a:sym typeface="+mn-lt"/>
                </a:rPr>
                <a:t>治具</a:t>
              </a:r>
              <a:r>
                <a:rPr lang="en-US" altLang="zh-CN" sz="1400" dirty="0">
                  <a:cs typeface="+mn-ea"/>
                  <a:sym typeface="+mn-lt"/>
                </a:rPr>
                <a:t>Floor Life</a:t>
              </a:r>
              <a:r>
                <a:rPr lang="zh-CN" altLang="en-US" sz="1400" dirty="0">
                  <a:cs typeface="+mn-ea"/>
                  <a:sym typeface="+mn-lt"/>
                </a:rPr>
                <a:t>提醒</a:t>
              </a:r>
            </a:p>
          </p:txBody>
        </p:sp>
        <p:pic>
          <p:nvPicPr>
            <p:cNvPr id="11"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6752442" y="1268760"/>
              <a:ext cx="1785950" cy="1022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7223229" y="2471712"/>
              <a:ext cx="979864" cy="271822"/>
            </a:xfrm>
            <a:prstGeom prst="rect">
              <a:avLst/>
            </a:prstGeom>
            <a:noFill/>
          </p:spPr>
          <p:txBody>
            <a:bodyPr wrap="none" rtlCol="0">
              <a:spAutoFit/>
            </a:bodyPr>
            <a:lstStyle/>
            <a:p>
              <a:r>
                <a:rPr lang="zh-CN" altLang="en-US" sz="1400" dirty="0">
                  <a:cs typeface="+mn-ea"/>
                  <a:sym typeface="+mn-lt"/>
                </a:rPr>
                <a:t>人员作业违规</a:t>
              </a:r>
            </a:p>
          </p:txBody>
        </p:sp>
        <p:pic>
          <p:nvPicPr>
            <p:cNvPr id="13" name="Picture 6" descr="Home Server96PX PNG 图标下载"/>
            <p:cNvPicPr>
              <a:picLocks noChangeAspect="1" noChangeArrowheads="1"/>
            </p:cNvPicPr>
            <p:nvPr/>
          </p:nvPicPr>
          <p:blipFill>
            <a:blip r:embed="rId6" cstate="print"/>
            <a:stretch>
              <a:fillRect/>
            </a:stretch>
          </p:blipFill>
          <p:spPr bwMode="auto">
            <a:xfrm>
              <a:off x="5580112" y="3356992"/>
              <a:ext cx="914400" cy="914400"/>
            </a:xfrm>
            <a:prstGeom prst="rect">
              <a:avLst/>
            </a:prstGeom>
            <a:noFill/>
            <a:ln>
              <a:noFill/>
            </a:ln>
          </p:spPr>
        </p:pic>
        <p:cxnSp>
          <p:nvCxnSpPr>
            <p:cNvPr id="14" name="直接箭头连接符 13"/>
            <p:cNvCxnSpPr>
              <a:stCxn id="8" idx="2"/>
            </p:cNvCxnSpPr>
            <p:nvPr/>
          </p:nvCxnSpPr>
          <p:spPr>
            <a:xfrm>
              <a:off x="4498937" y="2716238"/>
              <a:ext cx="1252576" cy="712762"/>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a:stCxn id="10" idx="2"/>
              <a:endCxn id="13" idx="0"/>
            </p:cNvCxnSpPr>
            <p:nvPr/>
          </p:nvCxnSpPr>
          <p:spPr>
            <a:xfrm>
              <a:off x="5949789" y="2810976"/>
              <a:ext cx="87523" cy="546016"/>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12" idx="2"/>
            </p:cNvCxnSpPr>
            <p:nvPr/>
          </p:nvCxnSpPr>
          <p:spPr>
            <a:xfrm flipH="1">
              <a:off x="6372201" y="2743534"/>
              <a:ext cx="1340960" cy="613458"/>
            </a:xfrm>
            <a:prstGeom prst="straightConnector1">
              <a:avLst/>
            </a:prstGeom>
            <a:ln w="19050">
              <a:solidFill>
                <a:srgbClr val="115391"/>
              </a:solidFill>
              <a:tailEnd type="arrow"/>
            </a:ln>
          </p:spPr>
          <p:style>
            <a:lnRef idx="1">
              <a:schemeClr val="accent2"/>
            </a:lnRef>
            <a:fillRef idx="0">
              <a:schemeClr val="accent2"/>
            </a:fillRef>
            <a:effectRef idx="0">
              <a:schemeClr val="accent2"/>
            </a:effectRef>
            <a:fontRef idx="minor">
              <a:schemeClr val="tx1"/>
            </a:fontRef>
          </p:style>
        </p:cxnSp>
        <p:grpSp>
          <p:nvGrpSpPr>
            <p:cNvPr id="17" name="组合 62"/>
            <p:cNvGrpSpPr/>
            <p:nvPr/>
          </p:nvGrpSpPr>
          <p:grpSpPr>
            <a:xfrm>
              <a:off x="611560" y="2204864"/>
              <a:ext cx="4000528" cy="2642593"/>
              <a:chOff x="214282" y="2576615"/>
              <a:chExt cx="4000528" cy="2642593"/>
            </a:xfrm>
          </p:grpSpPr>
          <p:grpSp>
            <p:nvGrpSpPr>
              <p:cNvPr id="23" name="组合 45"/>
              <p:cNvGrpSpPr/>
              <p:nvPr/>
            </p:nvGrpSpPr>
            <p:grpSpPr>
              <a:xfrm>
                <a:off x="214283" y="2576615"/>
                <a:ext cx="3730596" cy="1500196"/>
                <a:chOff x="2198727" y="3071812"/>
                <a:chExt cx="4733925" cy="2105031"/>
              </a:xfrm>
            </p:grpSpPr>
            <p:pic>
              <p:nvPicPr>
                <p:cNvPr id="25" name="Picture 1"/>
                <p:cNvPicPr>
                  <a:picLocks noChangeAspect="1" noChangeArrowheads="1"/>
                </p:cNvPicPr>
                <p:nvPr/>
              </p:nvPicPr>
              <p:blipFill>
                <a:blip r:embed="rId7" cstate="print"/>
                <a:srcRect/>
                <a:stretch>
                  <a:fillRect/>
                </a:stretch>
              </p:blipFill>
              <p:spPr bwMode="auto">
                <a:xfrm>
                  <a:off x="2212375" y="3071812"/>
                  <a:ext cx="1790700" cy="71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5"/>
                <p:cNvPicPr>
                  <a:picLocks noChangeAspect="1" noChangeArrowheads="1"/>
                </p:cNvPicPr>
                <p:nvPr/>
              </p:nvPicPr>
              <p:blipFill>
                <a:blip r:embed="rId8" cstate="print"/>
                <a:srcRect/>
                <a:stretch>
                  <a:fillRect/>
                </a:stretch>
              </p:blipFill>
              <p:spPr bwMode="auto">
                <a:xfrm>
                  <a:off x="2198727" y="4214818"/>
                  <a:ext cx="4733925" cy="96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左右箭头 26"/>
                <p:cNvSpPr/>
                <p:nvPr/>
              </p:nvSpPr>
              <p:spPr>
                <a:xfrm rot="5400000">
                  <a:off x="2982504" y="3875490"/>
                  <a:ext cx="535785" cy="21431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cs typeface="+mn-ea"/>
                    <a:sym typeface="+mn-lt"/>
                  </a:endParaRPr>
                </a:p>
              </p:txBody>
            </p:sp>
          </p:grpSp>
          <p:pic>
            <p:nvPicPr>
              <p:cNvPr id="24" name="Picture 8"/>
              <p:cNvPicPr>
                <a:picLocks noChangeAspect="1" noChangeArrowheads="1"/>
              </p:cNvPicPr>
              <p:nvPr/>
            </p:nvPicPr>
            <p:blipFill>
              <a:blip r:embed="rId9" cstate="print"/>
              <a:srcRect/>
              <a:stretch>
                <a:fillRect/>
              </a:stretch>
            </p:blipFill>
            <p:spPr bwMode="auto">
              <a:xfrm>
                <a:off x="214283" y="4365763"/>
                <a:ext cx="4000527" cy="853445"/>
              </a:xfrm>
              <a:prstGeom prst="rect">
                <a:avLst/>
              </a:prstGeom>
              <a:noFill/>
              <a:ln w="9525">
                <a:noFill/>
                <a:miter lim="800000"/>
                <a:headEnd/>
                <a:tailEnd/>
              </a:ln>
              <a:effectLst/>
            </p:spPr>
          </p:pic>
        </p:grpSp>
        <p:sp>
          <p:nvSpPr>
            <p:cNvPr id="18" name="右箭头标注 17"/>
            <p:cNvSpPr/>
            <p:nvPr/>
          </p:nvSpPr>
          <p:spPr>
            <a:xfrm>
              <a:off x="3885167" y="3573016"/>
              <a:ext cx="1550928" cy="698376"/>
            </a:xfrm>
            <a:prstGeom prst="rightArrowCallout">
              <a:avLst>
                <a:gd name="adj1" fmla="val 23113"/>
                <a:gd name="adj2" fmla="val 25000"/>
                <a:gd name="adj3" fmla="val 25000"/>
                <a:gd name="adj4" fmla="val 64977"/>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fontAlgn="base">
                <a:spcBef>
                  <a:spcPct val="0"/>
                </a:spcBef>
                <a:spcAft>
                  <a:spcPct val="0"/>
                </a:spcAft>
              </a:pPr>
              <a:r>
                <a:rPr lang="zh-CN" altLang="en-US" sz="1400" dirty="0">
                  <a:cs typeface="+mn-ea"/>
                  <a:sym typeface="+mn-lt"/>
                </a:rPr>
                <a:t>触发预警规则</a:t>
              </a:r>
            </a:p>
          </p:txBody>
        </p:sp>
        <p:sp>
          <p:nvSpPr>
            <p:cNvPr id="19" name="椭圆形标注 18"/>
            <p:cNvSpPr/>
            <p:nvPr/>
          </p:nvSpPr>
          <p:spPr>
            <a:xfrm>
              <a:off x="1187624" y="3858768"/>
              <a:ext cx="1944216" cy="572400"/>
            </a:xfrm>
            <a:prstGeom prst="wedgeEllipseCallout">
              <a:avLst>
                <a:gd name="adj1" fmla="val -17539"/>
                <a:gd name="adj2" fmla="val -67410"/>
              </a:avLst>
            </a:prstGeom>
            <a:solidFill>
              <a:srgbClr val="2775B6"/>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solidFill>
                    <a:schemeClr val="tx1"/>
                  </a:solidFill>
                  <a:cs typeface="+mn-ea"/>
                  <a:sym typeface="+mn-lt"/>
                </a:rPr>
                <a:t>WIP</a:t>
              </a:r>
              <a:r>
                <a:rPr lang="zh-CN" altLang="en-US" sz="1400" dirty="0">
                  <a:solidFill>
                    <a:schemeClr val="tx1"/>
                  </a:solidFill>
                  <a:cs typeface="+mn-ea"/>
                  <a:sym typeface="+mn-lt"/>
                </a:rPr>
                <a:t>实时监控</a:t>
              </a:r>
              <a:endParaRPr lang="en-US" altLang="zh-CN" sz="1400" dirty="0">
                <a:solidFill>
                  <a:schemeClr val="tx1"/>
                </a:solidFill>
                <a:cs typeface="+mn-ea"/>
                <a:sym typeface="+mn-lt"/>
              </a:endParaRPr>
            </a:p>
            <a:p>
              <a:pPr algn="ctr"/>
              <a:r>
                <a:rPr lang="zh-CN" altLang="en-US" sz="1400" dirty="0">
                  <a:solidFill>
                    <a:schemeClr val="tx1"/>
                  </a:solidFill>
                  <a:cs typeface="+mn-ea"/>
                  <a:sym typeface="+mn-lt"/>
                </a:rPr>
                <a:t>异常事件侦测</a:t>
              </a:r>
            </a:p>
          </p:txBody>
        </p:sp>
        <p:pic>
          <p:nvPicPr>
            <p:cNvPr id="20" name="Picture 9" descr="C:\Users\Administrator\Desktop\新仓库素材包\新仓库素材包\素材分解\预警通知.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32240" y="4077072"/>
              <a:ext cx="1517389" cy="1220551"/>
            </a:xfrm>
            <a:prstGeom prst="rect">
              <a:avLst/>
            </a:prstGeom>
            <a:noFill/>
          </p:spPr>
        </p:pic>
        <p:sp>
          <p:nvSpPr>
            <p:cNvPr id="21" name="左弧形箭头 20"/>
            <p:cNvSpPr/>
            <p:nvPr/>
          </p:nvSpPr>
          <p:spPr>
            <a:xfrm rot="19118113">
              <a:off x="6194803" y="4131490"/>
              <a:ext cx="531371" cy="971282"/>
            </a:xfrm>
            <a:prstGeom prst="curvedRightArrow">
              <a:avLst/>
            </a:prstGeom>
            <a:solidFill>
              <a:srgbClr val="31859C"/>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solidFill>
                  <a:schemeClr val="tx1"/>
                </a:solidFill>
                <a:cs typeface="+mn-ea"/>
                <a:sym typeface="+mn-lt"/>
              </a:endParaRPr>
            </a:p>
          </p:txBody>
        </p:sp>
        <p:sp>
          <p:nvSpPr>
            <p:cNvPr id="22" name="矩形圖說文字 42"/>
            <p:cNvSpPr/>
            <p:nvPr/>
          </p:nvSpPr>
          <p:spPr bwMode="auto">
            <a:xfrm>
              <a:off x="3203848" y="4653136"/>
              <a:ext cx="3240360" cy="1080120"/>
            </a:xfrm>
            <a:prstGeom prst="wedgeRectCallout">
              <a:avLst>
                <a:gd name="adj1" fmla="val 39971"/>
                <a:gd name="adj2" fmla="val -85653"/>
              </a:avLst>
            </a:prstGeom>
            <a:solidFill>
              <a:srgbClr val="DBEEF4"/>
            </a:solidFill>
            <a:ln w="12700">
              <a:solidFill>
                <a:srgbClr val="31859C"/>
              </a:solidFill>
            </a:ln>
          </p:spPr>
          <p:style>
            <a:lnRef idx="2">
              <a:schemeClr val="accent1"/>
            </a:lnRef>
            <a:fillRef idx="1">
              <a:schemeClr val="lt1"/>
            </a:fillRef>
            <a:effectRef idx="0">
              <a:schemeClr val="accent1"/>
            </a:effectRef>
            <a:fontRef idx="minor">
              <a:schemeClr val="dk1"/>
            </a:fontRef>
          </p:style>
          <p:txBody>
            <a:bodyPr rtlCol="0" anchor="ctr"/>
            <a:lstStyle/>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可自定义配置预警项目与预警规则；</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多种预警方案可选（</a:t>
              </a:r>
              <a:r>
                <a:rPr lang="en-US" altLang="zh-CN" sz="1400" dirty="0">
                  <a:cs typeface="+mn-ea"/>
                  <a:sym typeface="+mn-lt"/>
                </a:rPr>
                <a:t>Email</a:t>
              </a:r>
              <a:r>
                <a:rPr lang="zh-CN" altLang="en-US" sz="1400" dirty="0">
                  <a:cs typeface="+mn-ea"/>
                  <a:sym typeface="+mn-lt"/>
                </a:rPr>
                <a:t>、</a:t>
              </a:r>
              <a:r>
                <a:rPr lang="en-US" altLang="zh-CN" sz="1400" dirty="0">
                  <a:cs typeface="+mn-ea"/>
                  <a:sym typeface="+mn-lt"/>
                </a:rPr>
                <a:t>SMS</a:t>
              </a:r>
              <a:r>
                <a:rPr lang="zh-CN" altLang="en-US" sz="1400" dirty="0">
                  <a:cs typeface="+mn-ea"/>
                  <a:sym typeface="+mn-lt"/>
                </a:rPr>
                <a:t>段消息、</a:t>
              </a:r>
              <a:r>
                <a:rPr lang="en-US" altLang="zh-CN" sz="1400" dirty="0">
                  <a:cs typeface="+mn-ea"/>
                  <a:sym typeface="+mn-lt"/>
                </a:rPr>
                <a:t>Pop UP</a:t>
              </a:r>
              <a:r>
                <a:rPr lang="zh-CN" altLang="en-US" sz="1400" dirty="0">
                  <a:cs typeface="+mn-ea"/>
                  <a:sym typeface="+mn-lt"/>
                </a:rPr>
                <a:t>消息推送、看板等）；</a:t>
              </a:r>
              <a:endParaRPr lang="en-US" altLang="zh-CN" sz="1400" dirty="0">
                <a:cs typeface="+mn-ea"/>
                <a:sym typeface="+mn-lt"/>
              </a:endParaRPr>
            </a:p>
            <a:p>
              <a:pPr marR="0" indent="0" fontAlgn="base">
                <a:lnSpc>
                  <a:spcPct val="100000"/>
                </a:lnSpc>
                <a:spcBef>
                  <a:spcPct val="0"/>
                </a:spcBef>
                <a:spcAft>
                  <a:spcPct val="0"/>
                </a:spcAft>
                <a:buClrTx/>
                <a:buSzTx/>
                <a:buFont typeface="Arial" pitchFamily="34" charset="0"/>
                <a:buChar char="•"/>
                <a:tabLst/>
              </a:pPr>
              <a:r>
                <a:rPr lang="zh-CN" altLang="en-US" sz="1400" dirty="0">
                  <a:cs typeface="+mn-ea"/>
                  <a:sym typeface="+mn-lt"/>
                </a:rPr>
                <a:t>预警超时未处理自动升级；</a:t>
              </a:r>
              <a:endParaRPr lang="zh-TW" altLang="en-US" sz="1400" dirty="0">
                <a:cs typeface="+mn-ea"/>
                <a:sym typeface="+mn-lt"/>
              </a:endParaRPr>
            </a:p>
          </p:txBody>
        </p:sp>
      </p:gr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异常和预警控制</a:t>
            </a:r>
          </a:p>
        </p:txBody>
      </p:sp>
      <p:sp>
        <p:nvSpPr>
          <p:cNvPr id="28" name="矩形 27"/>
          <p:cNvSpPr/>
          <p:nvPr/>
        </p:nvSpPr>
        <p:spPr>
          <a:xfrm>
            <a:off x="450761" y="819573"/>
            <a:ext cx="10367493"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161551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US" altLang="zh-CN" dirty="0">
                <a:latin typeface="+mn-lt"/>
                <a:ea typeface="+mn-ea"/>
                <a:cs typeface="+mn-ea"/>
                <a:sym typeface="+mn-lt"/>
              </a:rPr>
              <a:t>SMT</a:t>
            </a:r>
            <a:r>
              <a:rPr lang="zh-CN" altLang="en-US" dirty="0">
                <a:latin typeface="+mn-lt"/>
                <a:ea typeface="+mn-ea"/>
                <a:cs typeface="+mn-ea"/>
                <a:sym typeface="+mn-lt"/>
              </a:rPr>
              <a:t>生产车间</a:t>
            </a:r>
            <a:r>
              <a:rPr lang="en-US" altLang="zh-CN" dirty="0">
                <a:latin typeface="+mn-lt"/>
                <a:ea typeface="+mn-ea"/>
                <a:cs typeface="+mn-ea"/>
                <a:sym typeface="+mn-lt"/>
              </a:rPr>
              <a:t>-</a:t>
            </a:r>
            <a:r>
              <a:rPr lang="zh-CN" altLang="en-US" dirty="0">
                <a:latin typeface="+mn-lt"/>
                <a:ea typeface="+mn-ea"/>
                <a:cs typeface="+mn-ea"/>
                <a:sym typeface="+mn-lt"/>
              </a:rPr>
              <a:t>上料防错</a:t>
            </a:r>
          </a:p>
        </p:txBody>
      </p:sp>
      <p:pic>
        <p:nvPicPr>
          <p:cNvPr id="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9519" y="1574429"/>
            <a:ext cx="2933988" cy="2242011"/>
          </a:xfrm>
          <a:prstGeom prst="rect">
            <a:avLst/>
          </a:prstGeom>
          <a:ln>
            <a:noFill/>
          </a:ln>
          <a:effectLst>
            <a:outerShdw blurRad="292100" dist="139700" dir="2700000" algn="tl" rotWithShape="0">
              <a:srgbClr val="333333">
                <a:alpha val="65000"/>
              </a:srgbClr>
            </a:outerShdw>
          </a:effectLst>
        </p:spPr>
      </p:pic>
      <p:pic>
        <p:nvPicPr>
          <p:cNvPr id="27" name="Picture 3"/>
          <p:cNvPicPr>
            <a:picLocks noChangeAspect="1" noChangeArrowheads="1"/>
          </p:cNvPicPr>
          <p:nvPr/>
        </p:nvPicPr>
        <p:blipFill>
          <a:blip r:embed="rId3"/>
          <a:srcRect/>
          <a:stretch>
            <a:fillRect/>
          </a:stretch>
        </p:blipFill>
        <p:spPr bwMode="auto">
          <a:xfrm>
            <a:off x="921831" y="1445418"/>
            <a:ext cx="5601071" cy="4199320"/>
          </a:xfrm>
          <a:prstGeom prst="rect">
            <a:avLst/>
          </a:prstGeom>
          <a:ln>
            <a:noFill/>
          </a:ln>
          <a:effectLst>
            <a:outerShdw blurRad="292100" dist="139700" dir="2700000" algn="tl" rotWithShape="0">
              <a:srgbClr val="333333">
                <a:alpha val="65000"/>
              </a:srgbClr>
            </a:outerShdw>
          </a:effectLst>
        </p:spPr>
      </p:pic>
      <p:sp>
        <p:nvSpPr>
          <p:cNvPr id="28" name="右箭头 5"/>
          <p:cNvSpPr/>
          <p:nvPr/>
        </p:nvSpPr>
        <p:spPr>
          <a:xfrm rot="20373023">
            <a:off x="3420856" y="3000222"/>
            <a:ext cx="4327829" cy="357357"/>
          </a:xfrm>
          <a:prstGeom prst="rightArrow">
            <a:avLst>
              <a:gd name="adj1" fmla="val 25684"/>
              <a:gd name="adj2" fmla="val 94955"/>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sz="2501" dirty="0">
              <a:cs typeface="+mn-ea"/>
              <a:sym typeface="+mn-lt"/>
            </a:endParaRPr>
          </a:p>
        </p:txBody>
      </p:sp>
      <p:sp>
        <p:nvSpPr>
          <p:cNvPr id="29" name="TextBox 6"/>
          <p:cNvSpPr txBox="1">
            <a:spLocks noChangeArrowheads="1"/>
          </p:cNvSpPr>
          <p:nvPr/>
        </p:nvSpPr>
        <p:spPr bwMode="auto">
          <a:xfrm>
            <a:off x="7663669" y="4198222"/>
            <a:ext cx="40965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dirty="0">
                <a:solidFill>
                  <a:schemeClr val="tx1"/>
                </a:solidFill>
                <a:cs typeface="+mn-ea"/>
                <a:sym typeface="+mn-lt"/>
              </a:rPr>
              <a:t>通过工程部给出的资料</a:t>
            </a:r>
            <a:r>
              <a:rPr lang="en-US" altLang="zh-CN" sz="1800" dirty="0">
                <a:solidFill>
                  <a:schemeClr val="tx1"/>
                </a:solidFill>
                <a:cs typeface="+mn-ea"/>
                <a:sym typeface="+mn-lt"/>
              </a:rPr>
              <a:t>(</a:t>
            </a:r>
            <a:r>
              <a:rPr lang="zh-CN" altLang="en-US" sz="1800" dirty="0">
                <a:solidFill>
                  <a:schemeClr val="tx1"/>
                </a:solidFill>
                <a:cs typeface="+mn-ea"/>
                <a:sym typeface="+mn-lt"/>
              </a:rPr>
              <a:t>工单材料与机台</a:t>
            </a:r>
            <a:r>
              <a:rPr lang="en-US" altLang="zh-CN" sz="1800" dirty="0">
                <a:solidFill>
                  <a:schemeClr val="tx1"/>
                </a:solidFill>
                <a:cs typeface="+mn-ea"/>
                <a:sym typeface="+mn-lt"/>
              </a:rPr>
              <a:t>feeder</a:t>
            </a:r>
            <a:r>
              <a:rPr lang="zh-CN" altLang="en-US" sz="1800" dirty="0">
                <a:solidFill>
                  <a:schemeClr val="tx1"/>
                </a:solidFill>
                <a:cs typeface="+mn-ea"/>
                <a:sym typeface="+mn-lt"/>
              </a:rPr>
              <a:t>对应关系</a:t>
            </a:r>
            <a:r>
              <a:rPr lang="en-US" altLang="zh-CN" sz="1800" dirty="0">
                <a:solidFill>
                  <a:schemeClr val="tx1"/>
                </a:solidFill>
                <a:cs typeface="+mn-ea"/>
                <a:sym typeface="+mn-lt"/>
              </a:rPr>
              <a:t>)</a:t>
            </a:r>
            <a:r>
              <a:rPr lang="zh-CN" altLang="en-US" sz="1800" dirty="0">
                <a:solidFill>
                  <a:schemeClr val="tx1"/>
                </a:solidFill>
                <a:cs typeface="+mn-ea"/>
                <a:sym typeface="+mn-lt"/>
              </a:rPr>
              <a:t>，通过作业员在线扫描，确认其上料是否正确。</a:t>
            </a:r>
          </a:p>
        </p:txBody>
      </p:sp>
      <p:sp>
        <p:nvSpPr>
          <p:cNvPr id="7" name="矩形 6"/>
          <p:cNvSpPr/>
          <p:nvPr/>
        </p:nvSpPr>
        <p:spPr>
          <a:xfrm>
            <a:off x="450761" y="819573"/>
            <a:ext cx="11406276"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9466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CC36C-A783-4324-919A-007658BA1C1B}"/>
              </a:ext>
            </a:extLst>
          </p:cNvPr>
          <p:cNvSpPr>
            <a:spLocks noGrp="1"/>
          </p:cNvSpPr>
          <p:nvPr>
            <p:ph type="title"/>
          </p:nvPr>
        </p:nvSpPr>
        <p:spPr/>
        <p:txBody>
          <a:bodyPr>
            <a:normAutofit/>
          </a:bodyPr>
          <a:lstStyle/>
          <a:p>
            <a:r>
              <a:rPr lang="zh-CN" altLang="en-US" b="0" dirty="0">
                <a:latin typeface="+mn-lt"/>
                <a:ea typeface="+mn-ea"/>
                <a:cs typeface="+mn-ea"/>
                <a:sym typeface="+mn-lt"/>
              </a:rPr>
              <a:t>产品著作权登记证书、产品证书</a:t>
            </a:r>
          </a:p>
        </p:txBody>
      </p:sp>
      <p:pic>
        <p:nvPicPr>
          <p:cNvPr id="4" name="图片 3">
            <a:extLst>
              <a:ext uri="{FF2B5EF4-FFF2-40B4-BE49-F238E27FC236}">
                <a16:creationId xmlns:a16="http://schemas.microsoft.com/office/drawing/2014/main" id="{8C673FC4-2A1B-4274-90A5-BDE03ACFBD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8151" y="819573"/>
            <a:ext cx="4021889" cy="5448300"/>
          </a:xfrm>
          <a:prstGeom prst="rect">
            <a:avLst/>
          </a:prstGeom>
        </p:spPr>
      </p:pic>
      <p:pic>
        <p:nvPicPr>
          <p:cNvPr id="6" name="图片 5">
            <a:extLst>
              <a:ext uri="{FF2B5EF4-FFF2-40B4-BE49-F238E27FC236}">
                <a16:creationId xmlns:a16="http://schemas.microsoft.com/office/drawing/2014/main" id="{8A50CB6E-50FE-44D5-9A58-4181E9451D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4755" y="1123950"/>
            <a:ext cx="6399094" cy="4610100"/>
          </a:xfrm>
          <a:prstGeom prst="rect">
            <a:avLst/>
          </a:prstGeom>
        </p:spPr>
      </p:pic>
      <p:sp>
        <p:nvSpPr>
          <p:cNvPr id="5" name="矩形 4"/>
          <p:cNvSpPr/>
          <p:nvPr/>
        </p:nvSpPr>
        <p:spPr>
          <a:xfrm>
            <a:off x="208024" y="708311"/>
            <a:ext cx="11797105" cy="5559562"/>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55834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zh-CN" altLang="en-US" dirty="0">
                <a:latin typeface="+mn-lt"/>
                <a:ea typeface="+mn-ea"/>
                <a:cs typeface="+mn-ea"/>
                <a:sym typeface="+mn-lt"/>
              </a:rPr>
              <a:t>生产执行</a:t>
            </a:r>
            <a:r>
              <a:rPr lang="en-US" altLang="zh-CN" dirty="0">
                <a:latin typeface="+mn-lt"/>
                <a:ea typeface="+mn-ea"/>
                <a:cs typeface="+mn-ea"/>
                <a:sym typeface="+mn-lt"/>
              </a:rPr>
              <a:t>—</a:t>
            </a:r>
            <a:r>
              <a:rPr lang="zh-CN" altLang="en-US" dirty="0">
                <a:latin typeface="+mn-lt"/>
                <a:ea typeface="+mn-ea"/>
                <a:cs typeface="+mn-ea"/>
                <a:sym typeface="+mn-lt"/>
              </a:rPr>
              <a:t>上料防错</a:t>
            </a:r>
          </a:p>
        </p:txBody>
      </p:sp>
      <p:pic>
        <p:nvPicPr>
          <p:cNvPr id="20"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13066" y="1175605"/>
            <a:ext cx="2858999" cy="2142661"/>
          </a:xfrm>
          <a:prstGeom prst="rect">
            <a:avLst/>
          </a:prstGeom>
          <a:ln>
            <a:solidFill>
              <a:srgbClr val="000000"/>
            </a:solidFill>
          </a:ln>
          <a:effectLst>
            <a:outerShdw blurRad="292100" dist="139700" dir="2700000" algn="tl" rotWithShape="0">
              <a:srgbClr val="333333">
                <a:alpha val="65000"/>
              </a:srgbClr>
            </a:outerShdw>
          </a:effectLst>
        </p:spPr>
      </p:pic>
      <p:sp>
        <p:nvSpPr>
          <p:cNvPr id="22" name="等腰三角形 40"/>
          <p:cNvSpPr/>
          <p:nvPr/>
        </p:nvSpPr>
        <p:spPr>
          <a:xfrm rot="2740822">
            <a:off x="2931403" y="2480723"/>
            <a:ext cx="339563" cy="1931609"/>
          </a:xfrm>
          <a:prstGeom prst="triangle">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pic>
        <p:nvPicPr>
          <p:cNvPr id="23" name="Picture 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30118" y="1175605"/>
            <a:ext cx="2914217" cy="2120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24" name="直接箭头连接符 55"/>
          <p:cNvCxnSpPr>
            <a:endCxn id="23" idx="1"/>
          </p:cNvCxnSpPr>
          <p:nvPr/>
        </p:nvCxnSpPr>
        <p:spPr>
          <a:xfrm>
            <a:off x="5739593" y="2235814"/>
            <a:ext cx="990517" cy="1483"/>
          </a:xfrm>
          <a:prstGeom prst="straightConnector1">
            <a:avLst/>
          </a:prstGeom>
          <a:noFill/>
          <a:ln w="6350" cap="flat" cmpd="sng" algn="ctr">
            <a:solidFill>
              <a:srgbClr val="000000"/>
            </a:solidFill>
            <a:prstDash val="solid"/>
            <a:miter lim="800000"/>
            <a:tailEnd type="arrow"/>
          </a:ln>
          <a:effectLst/>
        </p:spPr>
      </p:cxnSp>
      <p:pic>
        <p:nvPicPr>
          <p:cNvPr id="25" name="Picture 5"/>
          <p:cNvPicPr>
            <a:picLocks noChangeAspect="1" noChangeArrowheads="1"/>
          </p:cNvPicPr>
          <p:nvPr/>
        </p:nvPicPr>
        <p:blipFill>
          <a:blip r:embed="rId5"/>
          <a:srcRect/>
          <a:stretch>
            <a:fillRect/>
          </a:stretch>
        </p:blipFill>
        <p:spPr bwMode="auto">
          <a:xfrm>
            <a:off x="3871258" y="3777931"/>
            <a:ext cx="2382383" cy="1365668"/>
          </a:xfrm>
          <a:prstGeom prst="rect">
            <a:avLst/>
          </a:prstGeom>
          <a:ln>
            <a:solidFill>
              <a:srgbClr val="000000"/>
            </a:solidFill>
          </a:ln>
          <a:effectLst>
            <a:outerShdw blurRad="292100" dist="139700" dir="2700000" algn="tl" rotWithShape="0">
              <a:srgbClr val="333333">
                <a:alpha val="65000"/>
              </a:srgbClr>
            </a:outerShdw>
          </a:effectLst>
        </p:spPr>
      </p:pic>
      <p:sp>
        <p:nvSpPr>
          <p:cNvPr id="26" name="右箭头 56"/>
          <p:cNvSpPr/>
          <p:nvPr/>
        </p:nvSpPr>
        <p:spPr>
          <a:xfrm>
            <a:off x="3110079" y="4319163"/>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7" name="右箭头 57"/>
          <p:cNvSpPr/>
          <p:nvPr/>
        </p:nvSpPr>
        <p:spPr>
          <a:xfrm>
            <a:off x="6633239" y="4319163"/>
            <a:ext cx="476476" cy="286183"/>
          </a:xfrm>
          <a:prstGeom prst="rightArrow">
            <a:avLst/>
          </a:prstGeom>
          <a:solidFill>
            <a:srgbClr val="FFFFFF"/>
          </a:solidFill>
          <a:ln w="1270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615" b="0" i="0" u="none" strike="noStrike" kern="0" cap="none" spc="0" normalizeH="0" baseline="0" noProof="0" dirty="0">
              <a:ln>
                <a:noFill/>
              </a:ln>
              <a:solidFill>
                <a:srgbClr val="FF0000"/>
              </a:solidFill>
              <a:effectLst/>
              <a:uLnTx/>
              <a:uFillTx/>
              <a:cs typeface="+mn-ea"/>
              <a:sym typeface="+mn-lt"/>
            </a:endParaRPr>
          </a:p>
        </p:txBody>
      </p:sp>
      <p:sp>
        <p:nvSpPr>
          <p:cNvPr id="28" name="圆柱形 58"/>
          <p:cNvSpPr/>
          <p:nvPr/>
        </p:nvSpPr>
        <p:spPr>
          <a:xfrm>
            <a:off x="7491289" y="3819457"/>
            <a:ext cx="1219859" cy="1215905"/>
          </a:xfrm>
          <a:prstGeom prst="can">
            <a:avLst/>
          </a:prstGeom>
          <a:solidFill>
            <a:srgbClr val="2775B6"/>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615" b="0" i="0" u="none" strike="noStrike" kern="0" cap="none" spc="0" normalizeH="0" baseline="0" noProof="0" dirty="0">
                <a:ln>
                  <a:noFill/>
                </a:ln>
                <a:solidFill>
                  <a:schemeClr val="tx1"/>
                </a:solidFill>
                <a:effectLst/>
                <a:uLnTx/>
                <a:uFillTx/>
                <a:cs typeface="+mn-ea"/>
                <a:sym typeface="+mn-lt"/>
              </a:rPr>
              <a:t>MES</a:t>
            </a:r>
            <a:endParaRPr kumimoji="0" lang="zh-CN" altLang="en-US" sz="2615" b="0" i="0" u="none" strike="noStrike" kern="0" cap="none" spc="0" normalizeH="0" baseline="0" noProof="0" dirty="0">
              <a:ln>
                <a:noFill/>
              </a:ln>
              <a:solidFill>
                <a:schemeClr val="tx1"/>
              </a:solidFill>
              <a:effectLst/>
              <a:uLnTx/>
              <a:uFillTx/>
              <a:cs typeface="+mn-ea"/>
              <a:sym typeface="+mn-lt"/>
            </a:endParaRPr>
          </a:p>
        </p:txBody>
      </p:sp>
      <p:sp>
        <p:nvSpPr>
          <p:cNvPr id="29" name="矩形 59"/>
          <p:cNvSpPr/>
          <p:nvPr/>
        </p:nvSpPr>
        <p:spPr>
          <a:xfrm>
            <a:off x="9110523" y="3533265"/>
            <a:ext cx="2572183" cy="499708"/>
          </a:xfrm>
          <a:prstGeom prst="rect">
            <a:avLst/>
          </a:prstGeom>
          <a:solidFill>
            <a:srgbClr val="DE3031"/>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工程部提供制造</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资料传至</a:t>
            </a:r>
            <a:r>
              <a:rPr kumimoji="0" lang="en-US" altLang="zh-CN" sz="1200" b="0" i="0" u="none" strike="noStrike" kern="0" cap="none" spc="0" normalizeH="0" baseline="0" noProof="0" dirty="0">
                <a:ln>
                  <a:noFill/>
                </a:ln>
                <a:solidFill>
                  <a:schemeClr val="tx1"/>
                </a:solidFill>
                <a:effectLst/>
                <a:uLnTx/>
                <a:uFillTx/>
                <a:cs typeface="+mn-ea"/>
                <a:sym typeface="+mn-lt"/>
              </a:rPr>
              <a:t>MES</a:t>
            </a:r>
          </a:p>
        </p:txBody>
      </p:sp>
      <p:sp>
        <p:nvSpPr>
          <p:cNvPr id="30" name="矩形 60"/>
          <p:cNvSpPr/>
          <p:nvPr/>
        </p:nvSpPr>
        <p:spPr>
          <a:xfrm>
            <a:off x="9110523" y="4176805"/>
            <a:ext cx="2572183" cy="499708"/>
          </a:xfrm>
          <a:prstGeom prst="rect">
            <a:avLst/>
          </a:prstGeom>
          <a:solidFill>
            <a:srgbClr val="DE3031"/>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工程</a:t>
            </a:r>
            <a:r>
              <a:rPr kumimoji="0" lang="en-US" altLang="zh-CN" sz="1200" b="0" i="0" u="none" strike="noStrike" kern="0" cap="none" spc="0" normalizeH="0" baseline="0" noProof="0" dirty="0">
                <a:ln>
                  <a:noFill/>
                </a:ln>
                <a:solidFill>
                  <a:schemeClr val="tx1"/>
                </a:solidFill>
                <a:effectLst/>
                <a:uLnTx/>
                <a:uFillTx/>
                <a:cs typeface="+mn-ea"/>
                <a:sym typeface="+mn-lt"/>
              </a:rPr>
              <a:t>BOM</a:t>
            </a:r>
            <a:r>
              <a:rPr kumimoji="0" lang="zh-CN" altLang="en-US" sz="1200" b="0" i="0" u="none" strike="noStrike" kern="0" cap="none" spc="0" normalizeH="0" baseline="0" noProof="0" dirty="0">
                <a:ln>
                  <a:noFill/>
                </a:ln>
                <a:solidFill>
                  <a:schemeClr val="tx1"/>
                </a:solidFill>
                <a:effectLst/>
                <a:uLnTx/>
                <a:uFillTx/>
                <a:cs typeface="+mn-ea"/>
                <a:sym typeface="+mn-lt"/>
              </a:rPr>
              <a:t>包含</a:t>
            </a:r>
            <a:r>
              <a:rPr lang="zh-CN" altLang="en-US" sz="1200" kern="0" dirty="0">
                <a:cs typeface="+mn-ea"/>
                <a:sym typeface="+mn-lt"/>
              </a:rPr>
              <a:t>工单 </a:t>
            </a:r>
            <a:r>
              <a:rPr lang="en-US" altLang="zh-CN" sz="1200" kern="0" dirty="0">
                <a:cs typeface="+mn-ea"/>
                <a:sym typeface="+mn-lt"/>
              </a:rPr>
              <a:t>-</a:t>
            </a:r>
            <a:r>
              <a:rPr kumimoji="0" lang="en-US" altLang="zh-CN" sz="1200" b="0" i="0" u="none" strike="noStrike" kern="0" cap="none" spc="0" normalizeH="0" baseline="0" noProof="0" dirty="0">
                <a:ln>
                  <a:noFill/>
                </a:ln>
                <a:solidFill>
                  <a:schemeClr val="tx1"/>
                </a:solidFill>
                <a:effectLst/>
                <a:uLnTx/>
                <a:uFillTx/>
                <a:cs typeface="+mn-ea"/>
                <a:sym typeface="+mn-lt"/>
              </a:rPr>
              <a:t>Feeder-Part</a:t>
            </a:r>
            <a:r>
              <a:rPr kumimoji="0" lang="zh-CN" altLang="en-US" sz="1200" b="0" i="0" u="none" strike="noStrike" kern="0" cap="none" spc="0" normalizeH="0" baseline="0" noProof="0" dirty="0">
                <a:ln>
                  <a:noFill/>
                </a:ln>
                <a:solidFill>
                  <a:schemeClr val="tx1"/>
                </a:solidFill>
                <a:effectLst/>
                <a:uLnTx/>
                <a:uFillTx/>
                <a:cs typeface="+mn-ea"/>
                <a:sym typeface="+mn-lt"/>
              </a:rPr>
              <a:t>的对应关系</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sp>
        <p:nvSpPr>
          <p:cNvPr id="31" name="矩形 61"/>
          <p:cNvSpPr/>
          <p:nvPr/>
        </p:nvSpPr>
        <p:spPr>
          <a:xfrm>
            <a:off x="9110523" y="4818870"/>
            <a:ext cx="2572183" cy="603136"/>
          </a:xfrm>
          <a:prstGeom prst="rect">
            <a:avLst/>
          </a:prstGeom>
          <a:solidFill>
            <a:srgbClr val="DE3031"/>
          </a:solidFill>
          <a:ln w="6350" cap="flat" cmpd="sng" algn="ctr">
            <a:solidFill>
              <a:srgbClr val="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cs typeface="+mn-ea"/>
                <a:sym typeface="+mn-lt"/>
              </a:rPr>
              <a:t>作业人员输入工单号，从第一个</a:t>
            </a:r>
            <a:r>
              <a:rPr kumimoji="0" lang="en-US" altLang="zh-CN" sz="1200" b="0" i="0" u="none" strike="noStrike" kern="0" cap="none" spc="0" normalizeH="0" baseline="0" noProof="0" dirty="0">
                <a:ln>
                  <a:noFill/>
                </a:ln>
                <a:solidFill>
                  <a:schemeClr val="tx1"/>
                </a:solidFill>
                <a:effectLst/>
                <a:uLnTx/>
                <a:uFillTx/>
                <a:cs typeface="+mn-ea"/>
                <a:sym typeface="+mn-lt"/>
              </a:rPr>
              <a:t>Feeder</a:t>
            </a:r>
            <a:r>
              <a:rPr kumimoji="0" lang="zh-CN" altLang="en-US" sz="1200" b="0" i="0" u="none" strike="noStrike" kern="0" cap="none" spc="0" normalizeH="0" baseline="0" noProof="0" dirty="0">
                <a:ln>
                  <a:noFill/>
                </a:ln>
                <a:solidFill>
                  <a:schemeClr val="tx1"/>
                </a:solidFill>
                <a:effectLst/>
                <a:uLnTx/>
                <a:uFillTx/>
                <a:cs typeface="+mn-ea"/>
                <a:sym typeface="+mn-lt"/>
              </a:rPr>
              <a:t>开始依次刷枪检查上料是否正确</a:t>
            </a:r>
            <a:endParaRPr kumimoji="0" lang="en-US" altLang="zh-CN" sz="1200" b="0" i="0" u="none" strike="noStrike" kern="0" cap="none" spc="0" normalizeH="0" baseline="0" noProof="0" dirty="0">
              <a:ln>
                <a:noFill/>
              </a:ln>
              <a:solidFill>
                <a:schemeClr val="tx1"/>
              </a:solidFill>
              <a:effectLst/>
              <a:uLnTx/>
              <a:uFillTx/>
              <a:cs typeface="+mn-ea"/>
              <a:sym typeface="+mn-lt"/>
            </a:endParaRPr>
          </a:p>
        </p:txBody>
      </p:sp>
      <p:cxnSp>
        <p:nvCxnSpPr>
          <p:cNvPr id="32" name="直接箭头连接符 63"/>
          <p:cNvCxnSpPr>
            <a:stCxn id="29" idx="1"/>
            <a:endCxn id="28" idx="4"/>
          </p:cNvCxnSpPr>
          <p:nvPr/>
        </p:nvCxnSpPr>
        <p:spPr>
          <a:xfrm rot="10800000" flipV="1">
            <a:off x="8711145" y="3783861"/>
            <a:ext cx="399371" cy="643540"/>
          </a:xfrm>
          <a:prstGeom prst="straightConnector1">
            <a:avLst/>
          </a:prstGeom>
          <a:noFill/>
          <a:ln w="6350" cap="flat" cmpd="sng" algn="ctr">
            <a:solidFill>
              <a:srgbClr val="000000"/>
            </a:solidFill>
            <a:prstDash val="solid"/>
            <a:miter lim="800000"/>
            <a:tailEnd type="arrow"/>
          </a:ln>
          <a:effectLst/>
        </p:spPr>
      </p:cxnSp>
      <p:cxnSp>
        <p:nvCxnSpPr>
          <p:cNvPr id="33" name="直接箭头连接符 65"/>
          <p:cNvCxnSpPr>
            <a:stCxn id="28" idx="4"/>
            <a:endCxn id="30" idx="1"/>
          </p:cNvCxnSpPr>
          <p:nvPr/>
        </p:nvCxnSpPr>
        <p:spPr>
          <a:xfrm flipV="1">
            <a:off x="8711145" y="4425926"/>
            <a:ext cx="399371" cy="1483"/>
          </a:xfrm>
          <a:prstGeom prst="straightConnector1">
            <a:avLst/>
          </a:prstGeom>
          <a:noFill/>
          <a:ln w="6350" cap="flat" cmpd="sng" algn="ctr">
            <a:solidFill>
              <a:srgbClr val="000000"/>
            </a:solidFill>
            <a:prstDash val="solid"/>
            <a:miter lim="800000"/>
            <a:tailEnd type="arrow"/>
          </a:ln>
          <a:effectLst/>
        </p:spPr>
      </p:cxnSp>
      <p:cxnSp>
        <p:nvCxnSpPr>
          <p:cNvPr id="34" name="直接箭头连接符 67"/>
          <p:cNvCxnSpPr>
            <a:stCxn id="28" idx="4"/>
            <a:endCxn id="31" idx="1"/>
          </p:cNvCxnSpPr>
          <p:nvPr/>
        </p:nvCxnSpPr>
        <p:spPr>
          <a:xfrm>
            <a:off x="8711148" y="4427410"/>
            <a:ext cx="399375" cy="693028"/>
          </a:xfrm>
          <a:prstGeom prst="straightConnector1">
            <a:avLst/>
          </a:prstGeom>
          <a:noFill/>
          <a:ln w="6350" cap="flat" cmpd="sng" algn="ctr">
            <a:solidFill>
              <a:srgbClr val="000000"/>
            </a:solidFill>
            <a:prstDash val="solid"/>
            <a:miter lim="800000"/>
            <a:tailEnd type="arrow"/>
          </a:ln>
          <a:effectLst/>
        </p:spPr>
      </p:cxnSp>
      <p:pic>
        <p:nvPicPr>
          <p:cNvPr id="3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7698" y="3675624"/>
            <a:ext cx="2000807" cy="1457603"/>
          </a:xfrm>
          <a:prstGeom prst="rect">
            <a:avLst/>
          </a:prstGeom>
          <a:ln>
            <a:solidFill>
              <a:srgbClr val="000000"/>
            </a:solidFill>
          </a:ln>
          <a:effectLst>
            <a:outerShdw blurRad="292100" dist="139700" dir="2700000" algn="tl" rotWithShape="0">
              <a:srgbClr val="333333">
                <a:alpha val="65000"/>
              </a:srgbClr>
            </a:outerShdw>
          </a:effectLst>
        </p:spPr>
      </p:pic>
      <p:sp>
        <p:nvSpPr>
          <p:cNvPr id="18" name="矩形 17"/>
          <p:cNvSpPr/>
          <p:nvPr/>
        </p:nvSpPr>
        <p:spPr>
          <a:xfrm>
            <a:off x="450761" y="819573"/>
            <a:ext cx="11406276"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63106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BC1E1B29-631B-48D9-9327-3DF3281B5B50}"/>
              </a:ext>
            </a:extLst>
          </p:cNvPr>
          <p:cNvSpPr>
            <a:spLocks noGrp="1"/>
          </p:cNvSpPr>
          <p:nvPr>
            <p:ph type="title"/>
          </p:nvPr>
        </p:nvSpPr>
        <p:spPr/>
        <p:txBody>
          <a:bodyPr/>
          <a:lstStyle/>
          <a:p>
            <a:r>
              <a:rPr lang="zh-CN" altLang="en-US" b="0" dirty="0">
                <a:latin typeface="+mn-lt"/>
                <a:ea typeface="+mn-ea"/>
                <a:cs typeface="+mn-ea"/>
                <a:sym typeface="+mn-lt"/>
              </a:rPr>
              <a:t>生产追溯</a:t>
            </a:r>
          </a:p>
        </p:txBody>
      </p:sp>
      <p:sp>
        <p:nvSpPr>
          <p:cNvPr id="13" name="Text Box 9"/>
          <p:cNvSpPr txBox="1">
            <a:spLocks noChangeArrowheads="1"/>
          </p:cNvSpPr>
          <p:nvPr/>
        </p:nvSpPr>
        <p:spPr bwMode="auto">
          <a:xfrm>
            <a:off x="588151" y="705168"/>
            <a:ext cx="2890569" cy="542693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900">
                <a:solidFill>
                  <a:schemeClr val="bg1"/>
                </a:solidFill>
                <a:latin typeface="Arial" panose="020B0604020202020204" pitchFamily="34" charset="0"/>
                <a:ea typeface="宋体" panose="02010600030101010101" pitchFamily="2" charset="-122"/>
              </a:defRPr>
            </a:lvl1pPr>
            <a:lvl2pPr marL="742950" indent="-285750">
              <a:defRPr sz="900">
                <a:solidFill>
                  <a:schemeClr val="bg1"/>
                </a:solidFill>
                <a:latin typeface="Arial" panose="020B0604020202020204" pitchFamily="34" charset="0"/>
                <a:ea typeface="宋体" panose="02010600030101010101" pitchFamily="2" charset="-122"/>
              </a:defRPr>
            </a:lvl2pPr>
            <a:lvl3pPr marL="1143000" indent="-228600">
              <a:defRPr sz="900">
                <a:solidFill>
                  <a:schemeClr val="bg1"/>
                </a:solidFill>
                <a:latin typeface="Arial" panose="020B0604020202020204" pitchFamily="34" charset="0"/>
                <a:ea typeface="宋体" panose="02010600030101010101" pitchFamily="2" charset="-122"/>
              </a:defRPr>
            </a:lvl3pPr>
            <a:lvl4pPr marL="1600200" indent="-228600">
              <a:defRPr sz="900">
                <a:solidFill>
                  <a:schemeClr val="bg1"/>
                </a:solidFill>
                <a:latin typeface="Arial" panose="020B0604020202020204" pitchFamily="34" charset="0"/>
                <a:ea typeface="宋体" panose="02010600030101010101" pitchFamily="2" charset="-122"/>
              </a:defRPr>
            </a:lvl4pPr>
            <a:lvl5pPr marL="2057400" indent="-228600">
              <a:defRPr sz="900">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宋体" panose="02010600030101010101" pitchFamily="2" charset="-122"/>
              </a:defRPr>
            </a:lvl9pPr>
          </a:lstStyle>
          <a:p>
            <a:pPr algn="l" eaLnBrk="1" hangingPunct="1">
              <a:lnSpc>
                <a:spcPts val="2200"/>
              </a:lnSpc>
            </a:pPr>
            <a:r>
              <a:rPr lang="zh-CN" altLang="en-US" sz="1600" dirty="0">
                <a:solidFill>
                  <a:schemeClr val="tx1"/>
                </a:solidFill>
                <a:latin typeface="+mn-lt"/>
                <a:ea typeface="+mn-ea"/>
                <a:cs typeface="+mn-ea"/>
                <a:sym typeface="+mn-lt"/>
              </a:rPr>
              <a:t>基于完整的生产信息数据，专业系统进行强大的处理功能，具体有：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入口信息采集点，自动数据录入，出口点，产品信息校对，</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a:t>
            </a:r>
            <a:endParaRPr lang="en-US" altLang="zh-CN" sz="1600" dirty="0">
              <a:solidFill>
                <a:schemeClr val="tx1"/>
              </a:solidFill>
              <a:latin typeface="+mn-lt"/>
              <a:ea typeface="+mn-ea"/>
              <a:cs typeface="+mn-ea"/>
              <a:sym typeface="+mn-lt"/>
            </a:endParaRP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装配车间实时生产信息采集，物料装配纠错控制（</a:t>
            </a:r>
            <a:r>
              <a:rPr lang="en-US" altLang="zh-CN" sz="1600" dirty="0">
                <a:solidFill>
                  <a:schemeClr val="tx1"/>
                </a:solidFill>
                <a:latin typeface="+mn-lt"/>
                <a:ea typeface="+mn-ea"/>
                <a:cs typeface="+mn-ea"/>
                <a:sym typeface="+mn-lt"/>
              </a:rPr>
              <a:t>Error Proofing</a:t>
            </a:r>
            <a:r>
              <a:rPr lang="zh-CN" altLang="en-US" sz="1600" dirty="0">
                <a:solidFill>
                  <a:schemeClr val="tx1"/>
                </a:solidFill>
                <a:latin typeface="+mn-lt"/>
                <a:ea typeface="+mn-ea"/>
                <a:cs typeface="+mn-ea"/>
                <a:sym typeface="+mn-lt"/>
              </a:rPr>
              <a:t>）、关键件生产信息绑定，生产工位缺料信息提示发布，质量管理接口，产品</a:t>
            </a:r>
            <a:r>
              <a:rPr lang="en-US" altLang="zh-CN" sz="1600" dirty="0">
                <a:solidFill>
                  <a:schemeClr val="tx1"/>
                </a:solidFill>
                <a:latin typeface="+mn-lt"/>
                <a:ea typeface="+mn-ea"/>
                <a:cs typeface="+mn-ea"/>
                <a:sym typeface="+mn-lt"/>
              </a:rPr>
              <a:t>Set In</a:t>
            </a:r>
            <a:r>
              <a:rPr lang="zh-CN" altLang="en-US" sz="1600" dirty="0">
                <a:solidFill>
                  <a:schemeClr val="tx1"/>
                </a:solidFill>
                <a:latin typeface="+mn-lt"/>
                <a:ea typeface="+mn-ea"/>
                <a:cs typeface="+mn-ea"/>
                <a:sym typeface="+mn-lt"/>
              </a:rPr>
              <a:t>、</a:t>
            </a:r>
            <a:r>
              <a:rPr lang="en-US" altLang="zh-CN" sz="1600" dirty="0">
                <a:solidFill>
                  <a:schemeClr val="tx1"/>
                </a:solidFill>
                <a:latin typeface="+mn-lt"/>
                <a:ea typeface="+mn-ea"/>
                <a:cs typeface="+mn-ea"/>
                <a:sym typeface="+mn-lt"/>
              </a:rPr>
              <a:t>Set Out</a:t>
            </a:r>
            <a:r>
              <a:rPr lang="zh-CN" altLang="en-US" sz="1600" dirty="0">
                <a:solidFill>
                  <a:schemeClr val="tx1"/>
                </a:solidFill>
                <a:latin typeface="+mn-lt"/>
                <a:ea typeface="+mn-ea"/>
                <a:cs typeface="+mn-ea"/>
                <a:sym typeface="+mn-lt"/>
              </a:rPr>
              <a:t>、突发应急处理等；</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所有数据支持历史存储，支持完善的生产追踪功能。</a:t>
            </a:r>
          </a:p>
          <a:p>
            <a:pPr marL="342900" indent="-342900" algn="l" eaLnBrk="1" hangingPunct="1">
              <a:lnSpc>
                <a:spcPts val="2200"/>
              </a:lnSpc>
              <a:buFont typeface="+mj-lt"/>
              <a:buAutoNum type="arabicPeriod"/>
            </a:pPr>
            <a:r>
              <a:rPr lang="zh-CN" altLang="en-US" sz="1600" dirty="0">
                <a:solidFill>
                  <a:schemeClr val="tx1"/>
                </a:solidFill>
                <a:latin typeface="+mn-lt"/>
                <a:ea typeface="+mn-ea"/>
                <a:cs typeface="+mn-ea"/>
                <a:sym typeface="+mn-lt"/>
              </a:rPr>
              <a:t>支持数据信息交换，生产信息任意时刻、任意地点可知。</a:t>
            </a:r>
          </a:p>
        </p:txBody>
      </p:sp>
      <p:pic>
        <p:nvPicPr>
          <p:cNvPr id="4" name="图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1542" y="839780"/>
            <a:ext cx="7201112" cy="3750580"/>
          </a:xfrm>
          <a:prstGeom prst="rect">
            <a:avLst/>
          </a:prstGeom>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61542" y="3013880"/>
            <a:ext cx="7201112" cy="3386067"/>
          </a:xfrm>
          <a:prstGeom prst="rect">
            <a:avLst/>
          </a:prstGeom>
        </p:spPr>
      </p:pic>
      <p:sp>
        <p:nvSpPr>
          <p:cNvPr id="2" name="矩形 1"/>
          <p:cNvSpPr/>
          <p:nvPr/>
        </p:nvSpPr>
        <p:spPr>
          <a:xfrm>
            <a:off x="3661542" y="705168"/>
            <a:ext cx="7298379" cy="569477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22004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20914" y="1088571"/>
            <a:ext cx="5094515" cy="4775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产线退料</a:t>
            </a:r>
          </a:p>
        </p:txBody>
      </p:sp>
      <p:sp>
        <p:nvSpPr>
          <p:cNvPr id="4" name="圆角矩形 64"/>
          <p:cNvSpPr>
            <a:spLocks noChangeArrowheads="1"/>
          </p:cNvSpPr>
          <p:nvPr/>
        </p:nvSpPr>
        <p:spPr bwMode="auto">
          <a:xfrm>
            <a:off x="3437880" y="1306119"/>
            <a:ext cx="1852074" cy="1785600"/>
          </a:xfrm>
          <a:prstGeom prst="roundRect">
            <a:avLst>
              <a:gd name="adj" fmla="val 3565"/>
            </a:avLst>
          </a:prstGeom>
          <a:blipFill dpi="0" rotWithShape="1">
            <a:blip r:embed="rId2" cstate="email">
              <a:extLst>
                <a:ext uri="{28A0092B-C50C-407E-A947-70E740481C1C}">
                  <a14:useLocalDpi xmlns:a14="http://schemas.microsoft.com/office/drawing/2010/main"/>
                </a:ext>
              </a:extLst>
            </a:blip>
            <a:srcRect/>
            <a:stretch>
              <a:fillRect/>
            </a:stretch>
          </a:blipFill>
          <a:ln w="19050" cmpd="sng">
            <a:no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mn-lt"/>
              <a:ea typeface="+mn-ea"/>
              <a:cs typeface="+mn-ea"/>
              <a:sym typeface="+mn-lt"/>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7880" y="3760731"/>
            <a:ext cx="1852074" cy="1852074"/>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150" y="3760731"/>
            <a:ext cx="1784797" cy="1852074"/>
          </a:xfrm>
          <a:prstGeom prst="rect">
            <a:avLst/>
          </a:prstGeom>
        </p:spPr>
      </p:pic>
      <p:sp>
        <p:nvSpPr>
          <p:cNvPr id="8" name="上箭头 7"/>
          <p:cNvSpPr/>
          <p:nvPr/>
        </p:nvSpPr>
        <p:spPr>
          <a:xfrm>
            <a:off x="1319823" y="3167639"/>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上箭头 8"/>
          <p:cNvSpPr/>
          <p:nvPr/>
        </p:nvSpPr>
        <p:spPr>
          <a:xfrm rot="10800000">
            <a:off x="4203192" y="3167639"/>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上箭头 9"/>
          <p:cNvSpPr/>
          <p:nvPr/>
        </p:nvSpPr>
        <p:spPr>
          <a:xfrm rot="5400000">
            <a:off x="2744166" y="1953062"/>
            <a:ext cx="321449" cy="491713"/>
          </a:xfrm>
          <a:prstGeom prst="upArrow">
            <a:avLst/>
          </a:prstGeom>
          <a:solidFill>
            <a:srgbClr val="F75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7147775" y="1111542"/>
            <a:ext cx="1957589" cy="51941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退料清点</a:t>
            </a:r>
          </a:p>
        </p:txBody>
      </p:sp>
      <p:sp>
        <p:nvSpPr>
          <p:cNvPr id="13" name="圆角矩形 12"/>
          <p:cNvSpPr/>
          <p:nvPr/>
        </p:nvSpPr>
        <p:spPr>
          <a:xfrm>
            <a:off x="7147775" y="1971578"/>
            <a:ext cx="1957589" cy="51941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修改物料数量</a:t>
            </a:r>
          </a:p>
        </p:txBody>
      </p:sp>
      <p:sp>
        <p:nvSpPr>
          <p:cNvPr id="14" name="圆角矩形 13"/>
          <p:cNvSpPr/>
          <p:nvPr/>
        </p:nvSpPr>
        <p:spPr>
          <a:xfrm>
            <a:off x="7147775" y="2844272"/>
            <a:ext cx="1957589" cy="51941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扫描物料条码</a:t>
            </a:r>
          </a:p>
        </p:txBody>
      </p:sp>
      <p:sp>
        <p:nvSpPr>
          <p:cNvPr id="15" name="圆角矩形 14"/>
          <p:cNvSpPr/>
          <p:nvPr/>
        </p:nvSpPr>
        <p:spPr>
          <a:xfrm>
            <a:off x="7147775" y="3729845"/>
            <a:ext cx="1957589" cy="51941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扫描空位条码</a:t>
            </a:r>
          </a:p>
        </p:txBody>
      </p:sp>
      <p:sp>
        <p:nvSpPr>
          <p:cNvPr id="16" name="圆角矩形 15"/>
          <p:cNvSpPr/>
          <p:nvPr/>
        </p:nvSpPr>
        <p:spPr>
          <a:xfrm>
            <a:off x="7147775" y="4622539"/>
            <a:ext cx="1957589" cy="51941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物料上库位</a:t>
            </a:r>
          </a:p>
        </p:txBody>
      </p:sp>
      <p:sp>
        <p:nvSpPr>
          <p:cNvPr id="17" name="下箭头 16"/>
          <p:cNvSpPr/>
          <p:nvPr/>
        </p:nvSpPr>
        <p:spPr>
          <a:xfrm>
            <a:off x="7920507" y="1558932"/>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下箭头 17"/>
          <p:cNvSpPr/>
          <p:nvPr/>
        </p:nvSpPr>
        <p:spPr>
          <a:xfrm>
            <a:off x="7920507" y="2447596"/>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下箭头 18"/>
          <p:cNvSpPr/>
          <p:nvPr/>
        </p:nvSpPr>
        <p:spPr>
          <a:xfrm>
            <a:off x="7920507" y="3288644"/>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下箭头 19"/>
          <p:cNvSpPr/>
          <p:nvPr/>
        </p:nvSpPr>
        <p:spPr>
          <a:xfrm>
            <a:off x="7920507" y="4204742"/>
            <a:ext cx="412124" cy="340626"/>
          </a:xfrm>
          <a:prstGeom prst="down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3" name="图片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8150" y="1275927"/>
            <a:ext cx="1818527" cy="1818527"/>
          </a:xfrm>
          <a:prstGeom prst="rect">
            <a:avLst/>
          </a:prstGeom>
        </p:spPr>
      </p:pic>
      <p:sp>
        <p:nvSpPr>
          <p:cNvPr id="25" name="矩形 24"/>
          <p:cNvSpPr/>
          <p:nvPr/>
        </p:nvSpPr>
        <p:spPr>
          <a:xfrm>
            <a:off x="420914" y="1088571"/>
            <a:ext cx="5196115" cy="47752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4218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lt"/>
                <a:ea typeface="+mn-ea"/>
                <a:cs typeface="+mn-ea"/>
                <a:sym typeface="+mn-lt"/>
              </a:rPr>
              <a:t>人员报工</a:t>
            </a:r>
          </a:p>
        </p:txBody>
      </p:sp>
      <p:pic>
        <p:nvPicPr>
          <p:cNvPr id="4" name="Picture 2" descr="https://timgsa.baidu.com/timg?image&amp;quality=80&amp;size=b9999_10000&amp;sec=1553747558472&amp;di=0365f11b109f7f8c375eb52ecdf6d428&amp;imgtype=0&amp;src=http%3A%2F%2Ffile.itpub.net%2Fforum%2F201203%2F31%2F214614keaar2wrmlceea2g.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11341" y="1095344"/>
            <a:ext cx="6996275" cy="492883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11341" y="991860"/>
            <a:ext cx="7165724" cy="5278311"/>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TextBox 7"/>
          <p:cNvSpPr txBox="1"/>
          <p:nvPr/>
        </p:nvSpPr>
        <p:spPr>
          <a:xfrm>
            <a:off x="311341" y="991860"/>
            <a:ext cx="6992550" cy="5213735"/>
          </a:xfrm>
          <a:prstGeom prst="rect">
            <a:avLst/>
          </a:prstGeom>
          <a:solidFill>
            <a:schemeClr val="bg1">
              <a:alpha val="50000"/>
            </a:schemeClr>
          </a:solidFill>
        </p:spPr>
        <p:txBody>
          <a:bodyPr wrap="square" rtlCol="0">
            <a:spAutoFit/>
          </a:bodyPr>
          <a:lstStyle/>
          <a:p>
            <a:pPr marL="285750" indent="-285750">
              <a:lnSpc>
                <a:spcPct val="130000"/>
              </a:lnSpc>
              <a:buFont typeface="Wingdings" panose="05000000000000000000" pitchFamily="2" charset="2"/>
              <a:buChar char="l"/>
            </a:pPr>
            <a:r>
              <a:rPr lang="zh-CN" altLang="en-US" sz="1600" dirty="0">
                <a:cs typeface="+mn-ea"/>
                <a:sym typeface="+mn-lt"/>
              </a:rPr>
              <a:t>车间主管和操作人员收到工单生产指令后，工人根据自己的工序完成的情况，操作采集终端（</a:t>
            </a:r>
            <a:r>
              <a:rPr lang="en-US" altLang="zh-CN" sz="1600" dirty="0">
                <a:cs typeface="+mn-ea"/>
                <a:sym typeface="+mn-lt"/>
              </a:rPr>
              <a:t>PC</a:t>
            </a:r>
            <a:r>
              <a:rPr lang="zh-CN" altLang="en-US" sz="1600" dirty="0">
                <a:cs typeface="+mn-ea"/>
                <a:sym typeface="+mn-lt"/>
              </a:rPr>
              <a:t>或</a:t>
            </a:r>
            <a:r>
              <a:rPr lang="en-US" altLang="zh-CN" sz="1600" dirty="0">
                <a:cs typeface="+mn-ea"/>
                <a:sym typeface="+mn-lt"/>
              </a:rPr>
              <a:t>Pad</a:t>
            </a:r>
            <a:r>
              <a:rPr lang="zh-CN" altLang="en-US" sz="1600" dirty="0">
                <a:cs typeface="+mn-ea"/>
                <a:sym typeface="+mn-lt"/>
              </a:rPr>
              <a:t>）；</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将产品的完成数量</a:t>
            </a:r>
            <a:r>
              <a:rPr lang="en-US" altLang="zh-CN" sz="1600" dirty="0">
                <a:cs typeface="+mn-ea"/>
                <a:sym typeface="+mn-lt"/>
              </a:rPr>
              <a:t>(</a:t>
            </a:r>
            <a:r>
              <a:rPr lang="zh-CN" altLang="en-US" sz="1600" dirty="0">
                <a:cs typeface="+mn-ea"/>
                <a:sym typeface="+mn-lt"/>
              </a:rPr>
              <a:t>重量</a:t>
            </a:r>
            <a:r>
              <a:rPr lang="en-US" altLang="zh-CN" sz="1600" dirty="0">
                <a:cs typeface="+mn-ea"/>
                <a:sym typeface="+mn-lt"/>
              </a:rPr>
              <a:t>)</a:t>
            </a:r>
            <a:r>
              <a:rPr lang="zh-CN" altLang="en-US" sz="1600" dirty="0">
                <a:cs typeface="+mn-ea"/>
                <a:sym typeface="+mn-lt"/>
              </a:rPr>
              <a:t>、不良品数量（质量部门确认）、完成时间（系统自动计算</a:t>
            </a:r>
            <a:r>
              <a:rPr lang="en-US" altLang="zh-CN" sz="1600" dirty="0">
                <a:cs typeface="+mn-ea"/>
                <a:sym typeface="+mn-lt"/>
              </a:rPr>
              <a:t>【</a:t>
            </a:r>
            <a:r>
              <a:rPr lang="zh-CN" altLang="en-US" sz="1600" dirty="0">
                <a:cs typeface="+mn-ea"/>
                <a:sym typeface="+mn-lt"/>
              </a:rPr>
              <a:t>工序上下线时间</a:t>
            </a:r>
            <a:r>
              <a:rPr lang="en-US" altLang="zh-CN" sz="1600" dirty="0">
                <a:cs typeface="+mn-ea"/>
                <a:sym typeface="+mn-lt"/>
              </a:rPr>
              <a:t>】</a:t>
            </a:r>
            <a:r>
              <a:rPr lang="zh-CN" altLang="en-US" sz="1600" dirty="0">
                <a:cs typeface="+mn-ea"/>
                <a:sym typeface="+mn-lt"/>
              </a:rPr>
              <a:t>）等资讯发送到服务端，完成工序报工流程；</a:t>
            </a:r>
            <a:endParaRPr lang="en-US" altLang="zh-CN" sz="1600" dirty="0">
              <a:cs typeface="+mn-ea"/>
              <a:sym typeface="+mn-lt"/>
            </a:endParaRPr>
          </a:p>
          <a:p>
            <a:pPr marL="285750" indent="-285750">
              <a:lnSpc>
                <a:spcPct val="130000"/>
              </a:lnSpc>
              <a:buFont typeface="Wingdings" panose="05000000000000000000" pitchFamily="2" charset="2"/>
              <a:buChar char="l"/>
            </a:pPr>
            <a:r>
              <a:rPr lang="zh-CN" altLang="en-US" sz="1600" dirty="0">
                <a:cs typeface="+mn-ea"/>
                <a:sym typeface="+mn-lt"/>
              </a:rPr>
              <a:t>产品完工下线后，</a:t>
            </a:r>
            <a:r>
              <a:rPr lang="en-US" altLang="zh-CN" sz="1600" dirty="0">
                <a:cs typeface="+mn-ea"/>
                <a:sym typeface="+mn-lt"/>
              </a:rPr>
              <a:t>MES</a:t>
            </a:r>
            <a:r>
              <a:rPr lang="zh-CN" altLang="en-US" sz="1600" dirty="0">
                <a:cs typeface="+mn-ea"/>
                <a:sym typeface="+mn-lt"/>
              </a:rPr>
              <a:t>系统自动将人工工时，计件数量，消耗物料，物料损耗等信息实时传递给用友系统，用于</a:t>
            </a:r>
            <a:r>
              <a:rPr lang="en-US" altLang="zh-CN" sz="1600" dirty="0">
                <a:cs typeface="+mn-ea"/>
                <a:sym typeface="+mn-lt"/>
              </a:rPr>
              <a:t>ERP</a:t>
            </a:r>
            <a:r>
              <a:rPr lang="zh-CN" altLang="en-US" sz="1600" dirty="0">
                <a:cs typeface="+mn-ea"/>
                <a:sym typeface="+mn-lt"/>
              </a:rPr>
              <a:t>系统生产报工。</a:t>
            </a: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en-US" altLang="zh-CN" sz="1600" dirty="0">
              <a:cs typeface="+mn-ea"/>
              <a:sym typeface="+mn-lt"/>
            </a:endParaRPr>
          </a:p>
          <a:p>
            <a:pPr marL="285750" indent="-285750">
              <a:lnSpc>
                <a:spcPct val="130000"/>
              </a:lnSpc>
              <a:buFont typeface="Wingdings" panose="05000000000000000000" pitchFamily="2" charset="2"/>
              <a:buChar char="l"/>
            </a:pPr>
            <a:endParaRPr lang="zh-CN" altLang="en-US" sz="1600" dirty="0">
              <a:cs typeface="+mn-ea"/>
              <a:sym typeface="+mn-lt"/>
            </a:endParaRPr>
          </a:p>
          <a:p>
            <a:pPr marL="285750" indent="-285750">
              <a:lnSpc>
                <a:spcPct val="130000"/>
              </a:lnSpc>
              <a:buFont typeface="Wingdings" panose="05000000000000000000" pitchFamily="2" charset="2"/>
              <a:buChar char="l"/>
            </a:pPr>
            <a:endParaRPr lang="zh-CN" altLang="en-US" sz="1600" dirty="0">
              <a:cs typeface="+mn-ea"/>
              <a:sym typeface="+mn-lt"/>
            </a:endParaRPr>
          </a:p>
        </p:txBody>
      </p:sp>
      <p:sp>
        <p:nvSpPr>
          <p:cNvPr id="5" name="右箭头 4"/>
          <p:cNvSpPr/>
          <p:nvPr/>
        </p:nvSpPr>
        <p:spPr>
          <a:xfrm>
            <a:off x="3115976" y="4490916"/>
            <a:ext cx="1317464" cy="472931"/>
          </a:xfrm>
          <a:prstGeom prst="rightArrow">
            <a:avLst>
              <a:gd name="adj1" fmla="val 36817"/>
              <a:gd name="adj2" fmla="val 58788"/>
            </a:avLst>
          </a:prstGeom>
          <a:solidFill>
            <a:srgbClr val="DE30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cs typeface="+mn-ea"/>
              <a:sym typeface="+mn-lt"/>
            </a:endParaRPr>
          </a:p>
        </p:txBody>
      </p:sp>
      <p:sp>
        <p:nvSpPr>
          <p:cNvPr id="6" name="圆角矩形 5"/>
          <p:cNvSpPr/>
          <p:nvPr/>
        </p:nvSpPr>
        <p:spPr>
          <a:xfrm>
            <a:off x="4606614" y="4325548"/>
            <a:ext cx="1431966" cy="803663"/>
          </a:xfrm>
          <a:prstGeom prst="roundRect">
            <a:avLst/>
          </a:prstGeom>
          <a:solidFill>
            <a:srgbClr val="119B8E"/>
          </a:solidFill>
          <a:ln w="12700" cap="flat" cmpd="sng" algn="ctr">
            <a:noFill/>
            <a:prstDash val="solid"/>
            <a:miter lim="800000"/>
          </a:ln>
          <a:effectLst/>
        </p:spPr>
        <p:txBody>
          <a:bodyPr rtlCol="0" anchor="ctr"/>
          <a:lstStyle/>
          <a:p>
            <a:pPr algn="ctr"/>
            <a:r>
              <a:rPr lang="en-US" altLang="zh-CN" sz="4000" kern="0" dirty="0">
                <a:effectLst>
                  <a:outerShdw blurRad="38100" dist="38100" dir="2700000" algn="tl">
                    <a:srgbClr val="000000"/>
                  </a:outerShdw>
                </a:effectLst>
                <a:cs typeface="+mn-ea"/>
                <a:sym typeface="+mn-lt"/>
              </a:rPr>
              <a:t>ERP</a:t>
            </a:r>
            <a:endParaRPr lang="zh-CN" altLang="en-US" sz="4000" kern="0" dirty="0">
              <a:effectLst>
                <a:outerShdw blurRad="38100" dist="38100" dir="2700000" algn="tl">
                  <a:srgbClr val="000000"/>
                </a:outerShdw>
              </a:effectLst>
              <a:cs typeface="+mn-ea"/>
              <a:sym typeface="+mn-lt"/>
            </a:endParaRPr>
          </a:p>
        </p:txBody>
      </p:sp>
      <p:sp>
        <p:nvSpPr>
          <p:cNvPr id="8" name="圆角矩形 7"/>
          <p:cNvSpPr/>
          <p:nvPr/>
        </p:nvSpPr>
        <p:spPr>
          <a:xfrm>
            <a:off x="1439122" y="4325549"/>
            <a:ext cx="1503680" cy="803663"/>
          </a:xfrm>
          <a:prstGeom prst="roundRect">
            <a:avLst/>
          </a:prstGeom>
          <a:solidFill>
            <a:srgbClr val="119B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effectLst>
                  <a:outerShdw blurRad="38100" dist="38100" dir="2700000" algn="tl">
                    <a:srgbClr val="000000"/>
                  </a:outerShdw>
                </a:effectLst>
                <a:uLnTx/>
                <a:uFillTx/>
                <a:cs typeface="+mn-ea"/>
                <a:sym typeface="+mn-lt"/>
              </a:rPr>
              <a:t>MES</a:t>
            </a:r>
            <a:endParaRPr kumimoji="0" lang="zh-CN" altLang="en-US" sz="4000" b="0" i="0" u="none" strike="noStrike" kern="0" cap="none" spc="0" normalizeH="0" baseline="0" noProof="0" dirty="0">
              <a:ln>
                <a:noFill/>
              </a:ln>
              <a:effectLst>
                <a:outerShdw blurRad="38100" dist="38100" dir="2700000" algn="tl">
                  <a:srgbClr val="000000"/>
                </a:outerShdw>
              </a:effectLst>
              <a:uLnTx/>
              <a:uFillTx/>
              <a:cs typeface="+mn-ea"/>
              <a:sym typeface="+mn-lt"/>
            </a:endParaRPr>
          </a:p>
        </p:txBody>
      </p:sp>
      <p:grpSp>
        <p:nvGrpSpPr>
          <p:cNvPr id="27" name="组合 26"/>
          <p:cNvGrpSpPr/>
          <p:nvPr/>
        </p:nvGrpSpPr>
        <p:grpSpPr>
          <a:xfrm>
            <a:off x="7383829" y="1095344"/>
            <a:ext cx="4473208" cy="3395572"/>
            <a:chOff x="7383829" y="1095344"/>
            <a:chExt cx="4473208" cy="3395572"/>
          </a:xfrm>
        </p:grpSpPr>
        <p:grpSp>
          <p:nvGrpSpPr>
            <p:cNvPr id="25" name="组合 24"/>
            <p:cNvGrpSpPr/>
            <p:nvPr/>
          </p:nvGrpSpPr>
          <p:grpSpPr>
            <a:xfrm>
              <a:off x="7383829" y="1095344"/>
              <a:ext cx="4473208" cy="3395572"/>
              <a:chOff x="7383829" y="1095344"/>
              <a:chExt cx="4473208" cy="3395572"/>
            </a:xfrm>
          </p:grpSpPr>
          <p:pic>
            <p:nvPicPr>
              <p:cNvPr id="16" name="图片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83829" y="1095344"/>
                <a:ext cx="4473208" cy="3395572"/>
              </a:xfrm>
              <a:prstGeom prst="rect">
                <a:avLst/>
              </a:prstGeom>
            </p:spPr>
          </p:pic>
          <p:sp>
            <p:nvSpPr>
              <p:cNvPr id="17" name="矩形 16"/>
              <p:cNvSpPr/>
              <p:nvPr/>
            </p:nvSpPr>
            <p:spPr>
              <a:xfrm>
                <a:off x="7705725" y="2576513"/>
                <a:ext cx="352425" cy="9667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7663503" y="2668073"/>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测试组</a:t>
                </a:r>
              </a:p>
            </p:txBody>
          </p:sp>
          <p:sp>
            <p:nvSpPr>
              <p:cNvPr id="19" name="文本框 18"/>
              <p:cNvSpPr txBox="1"/>
              <p:nvPr/>
            </p:nvSpPr>
            <p:spPr>
              <a:xfrm>
                <a:off x="7736952" y="2793130"/>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测试组</a:t>
                </a:r>
                <a:r>
                  <a:rPr lang="en-US" altLang="zh-CN" sz="600" dirty="0">
                    <a:solidFill>
                      <a:schemeClr val="bg1"/>
                    </a:solidFill>
                    <a:cs typeface="+mn-ea"/>
                    <a:sym typeface="+mn-lt"/>
                  </a:rPr>
                  <a:t>1</a:t>
                </a:r>
              </a:p>
              <a:p>
                <a:r>
                  <a:rPr lang="zh-CN" altLang="en-US" sz="600" dirty="0">
                    <a:solidFill>
                      <a:schemeClr val="bg1"/>
                    </a:solidFill>
                    <a:cs typeface="+mn-ea"/>
                    <a:sym typeface="+mn-lt"/>
                  </a:rPr>
                  <a:t>测试组</a:t>
                </a:r>
                <a:r>
                  <a:rPr lang="en-US" altLang="zh-CN" sz="600" dirty="0">
                    <a:solidFill>
                      <a:schemeClr val="bg1"/>
                    </a:solidFill>
                    <a:cs typeface="+mn-ea"/>
                    <a:sym typeface="+mn-lt"/>
                  </a:rPr>
                  <a:t>2</a:t>
                </a:r>
              </a:p>
            </p:txBody>
          </p:sp>
          <p:sp>
            <p:nvSpPr>
              <p:cNvPr id="20" name="文本框 19"/>
              <p:cNvSpPr txBox="1"/>
              <p:nvPr/>
            </p:nvSpPr>
            <p:spPr>
              <a:xfrm>
                <a:off x="7642652" y="2116076"/>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贴片组</a:t>
                </a:r>
              </a:p>
            </p:txBody>
          </p:sp>
          <p:sp>
            <p:nvSpPr>
              <p:cNvPr id="21" name="文本框 20"/>
              <p:cNvSpPr txBox="1"/>
              <p:nvPr/>
            </p:nvSpPr>
            <p:spPr>
              <a:xfrm>
                <a:off x="7688420" y="2273156"/>
                <a:ext cx="538919" cy="276999"/>
              </a:xfrm>
              <a:prstGeom prst="rect">
                <a:avLst/>
              </a:prstGeom>
              <a:solidFill>
                <a:schemeClr val="tx1"/>
              </a:solidFill>
            </p:spPr>
            <p:txBody>
              <a:bodyPr wrap="square" rtlCol="0">
                <a:spAutoFit/>
              </a:bodyPr>
              <a:lstStyle/>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1</a:t>
                </a:r>
              </a:p>
              <a:p>
                <a:r>
                  <a:rPr lang="en-US" altLang="zh-CN" sz="600" dirty="0">
                    <a:solidFill>
                      <a:schemeClr val="bg1"/>
                    </a:solidFill>
                    <a:cs typeface="+mn-ea"/>
                    <a:sym typeface="+mn-lt"/>
                  </a:rPr>
                  <a:t>SMT</a:t>
                </a:r>
                <a:r>
                  <a:rPr lang="zh-CN" altLang="en-US" sz="600" dirty="0">
                    <a:solidFill>
                      <a:schemeClr val="bg1"/>
                    </a:solidFill>
                    <a:cs typeface="+mn-ea"/>
                    <a:sym typeface="+mn-lt"/>
                  </a:rPr>
                  <a:t>组</a:t>
                </a:r>
                <a:r>
                  <a:rPr lang="en-US" altLang="zh-CN" sz="600" dirty="0">
                    <a:solidFill>
                      <a:schemeClr val="bg1"/>
                    </a:solidFill>
                    <a:cs typeface="+mn-ea"/>
                    <a:sym typeface="+mn-lt"/>
                  </a:rPr>
                  <a:t>2</a:t>
                </a:r>
              </a:p>
            </p:txBody>
          </p:sp>
          <p:sp>
            <p:nvSpPr>
              <p:cNvPr id="22" name="文本框 21"/>
              <p:cNvSpPr txBox="1"/>
              <p:nvPr/>
            </p:nvSpPr>
            <p:spPr>
              <a:xfrm>
                <a:off x="7663503" y="3136808"/>
                <a:ext cx="415498" cy="184666"/>
              </a:xfrm>
              <a:prstGeom prst="rect">
                <a:avLst/>
              </a:prstGeom>
              <a:solidFill>
                <a:schemeClr val="tx1"/>
              </a:solidFill>
            </p:spPr>
            <p:txBody>
              <a:bodyPr wrap="none" rtlCol="0">
                <a:spAutoFit/>
              </a:bodyPr>
              <a:lstStyle/>
              <a:p>
                <a:r>
                  <a:rPr lang="zh-CN" altLang="en-US" sz="600" u="sng" dirty="0">
                    <a:solidFill>
                      <a:schemeClr val="bg1"/>
                    </a:solidFill>
                    <a:cs typeface="+mn-ea"/>
                    <a:sym typeface="+mn-lt"/>
                  </a:rPr>
                  <a:t>维修组</a:t>
                </a:r>
              </a:p>
            </p:txBody>
          </p:sp>
          <p:sp>
            <p:nvSpPr>
              <p:cNvPr id="23" name="文本框 22"/>
              <p:cNvSpPr txBox="1"/>
              <p:nvPr/>
            </p:nvSpPr>
            <p:spPr>
              <a:xfrm>
                <a:off x="7688420" y="3302422"/>
                <a:ext cx="466794" cy="276999"/>
              </a:xfrm>
              <a:prstGeom prst="rect">
                <a:avLst/>
              </a:prstGeom>
              <a:solidFill>
                <a:schemeClr val="tx1"/>
              </a:solidFill>
            </p:spPr>
            <p:txBody>
              <a:bodyPr wrap="none" rtlCol="0">
                <a:spAutoFit/>
              </a:bodyPr>
              <a:lstStyle/>
              <a:p>
                <a:r>
                  <a:rPr lang="zh-CN" altLang="en-US" sz="600" dirty="0">
                    <a:solidFill>
                      <a:schemeClr val="bg1"/>
                    </a:solidFill>
                    <a:cs typeface="+mn-ea"/>
                    <a:sym typeface="+mn-lt"/>
                  </a:rPr>
                  <a:t>维修组</a:t>
                </a:r>
                <a:r>
                  <a:rPr lang="en-US" altLang="zh-CN" sz="600" dirty="0">
                    <a:solidFill>
                      <a:schemeClr val="bg1"/>
                    </a:solidFill>
                    <a:cs typeface="+mn-ea"/>
                    <a:sym typeface="+mn-lt"/>
                  </a:rPr>
                  <a:t>1</a:t>
                </a:r>
              </a:p>
              <a:p>
                <a:r>
                  <a:rPr lang="zh-CN" altLang="en-US" sz="600" dirty="0">
                    <a:solidFill>
                      <a:schemeClr val="bg1"/>
                    </a:solidFill>
                    <a:cs typeface="+mn-ea"/>
                    <a:sym typeface="+mn-lt"/>
                  </a:rPr>
                  <a:t>维修组</a:t>
                </a:r>
                <a:r>
                  <a:rPr lang="en-US" altLang="zh-CN" sz="600" dirty="0">
                    <a:solidFill>
                      <a:schemeClr val="bg1"/>
                    </a:solidFill>
                    <a:cs typeface="+mn-ea"/>
                    <a:sym typeface="+mn-lt"/>
                  </a:rPr>
                  <a:t>2</a:t>
                </a:r>
              </a:p>
            </p:txBody>
          </p:sp>
          <p:sp>
            <p:nvSpPr>
              <p:cNvPr id="24" name="矩形 23"/>
              <p:cNvSpPr/>
              <p:nvPr/>
            </p:nvSpPr>
            <p:spPr>
              <a:xfrm>
                <a:off x="7688420" y="3579421"/>
                <a:ext cx="585630" cy="7758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矩形 25"/>
            <p:cNvSpPr/>
            <p:nvPr/>
          </p:nvSpPr>
          <p:spPr>
            <a:xfrm>
              <a:off x="7581900" y="1301750"/>
              <a:ext cx="593725" cy="149225"/>
            </a:xfrm>
            <a:prstGeom prst="rect">
              <a:avLst/>
            </a:prstGeom>
            <a:solidFill>
              <a:srgbClr val="343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矩形 27"/>
          <p:cNvSpPr/>
          <p:nvPr/>
        </p:nvSpPr>
        <p:spPr>
          <a:xfrm>
            <a:off x="7303891" y="991860"/>
            <a:ext cx="4684909" cy="366904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46154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751997140"/>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511440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p:txBody>
          <a:bodyPr/>
          <a:lstStyle/>
          <a:p>
            <a:r>
              <a:rPr lang="zh-CN" altLang="en-US" dirty="0">
                <a:latin typeface="+mn-lt"/>
                <a:ea typeface="+mn-ea"/>
                <a:cs typeface="+mn-ea"/>
                <a:sym typeface="+mn-lt"/>
              </a:rPr>
              <a:t>质量管理作业流程</a:t>
            </a:r>
            <a:endParaRPr lang="zh-CN" altLang="en-US" b="0"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3236092030"/>
              </p:ext>
            </p:extLst>
          </p:nvPr>
        </p:nvGraphicFramePr>
        <p:xfrm>
          <a:off x="395512" y="684312"/>
          <a:ext cx="11233248" cy="3286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对象 3">
            <a:hlinkClick r:id="" action="ppaction://ole?verb=0"/>
          </p:cNvPr>
          <p:cNvGraphicFramePr>
            <a:graphicFrameLocks noChangeAspect="1"/>
          </p:cNvGraphicFramePr>
          <p:nvPr/>
        </p:nvGraphicFramePr>
        <p:xfrm>
          <a:off x="395512" y="3544069"/>
          <a:ext cx="3420000" cy="1860614"/>
        </p:xfrm>
        <a:graphic>
          <a:graphicData uri="http://schemas.openxmlformats.org/presentationml/2006/ole">
            <mc:AlternateContent xmlns:mc="http://schemas.openxmlformats.org/markup-compatibility/2006">
              <mc:Choice xmlns:v="urn:schemas-microsoft-com:vml" Requires="v">
                <p:oleObj spid="_x0000_s49853" name="演示文稿" r:id="rId8" imgW="3866509" imgH="2898824" progId="PowerPoint.Show.12">
                  <p:embed/>
                </p:oleObj>
              </mc:Choice>
              <mc:Fallback>
                <p:oleObj name="演示文稿" r:id="rId8" imgW="3866509" imgH="2898824" progId="PowerPoint.Show.12">
                  <p:embed/>
                  <p:pic>
                    <p:nvPicPr>
                      <p:cNvPr id="11" name="对象 3">
                        <a:hlinkClick r:id="" action="ppaction://ole?verb=0"/>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12" y="3544069"/>
                        <a:ext cx="3420000" cy="1860614"/>
                      </a:xfrm>
                      <a:prstGeom prst="rect">
                        <a:avLst/>
                      </a:prstGeom>
                      <a:noFill/>
                      <a:ln>
                        <a:noFill/>
                      </a:ln>
                    </p:spPr>
                  </p:pic>
                </p:oleObj>
              </mc:Fallback>
            </mc:AlternateContent>
          </a:graphicData>
        </a:graphic>
      </p:graphicFrame>
      <p:graphicFrame>
        <p:nvGraphicFramePr>
          <p:cNvPr id="14" name="对象 4">
            <a:hlinkClick r:id="" action="ppaction://ole?verb=0"/>
          </p:cNvPr>
          <p:cNvGraphicFramePr>
            <a:graphicFrameLocks noChangeAspect="1"/>
          </p:cNvGraphicFramePr>
          <p:nvPr/>
        </p:nvGraphicFramePr>
        <p:xfrm>
          <a:off x="4464048" y="3570308"/>
          <a:ext cx="3690152" cy="1872000"/>
        </p:xfrm>
        <a:graphic>
          <a:graphicData uri="http://schemas.openxmlformats.org/presentationml/2006/ole">
            <mc:AlternateContent xmlns:mc="http://schemas.openxmlformats.org/markup-compatibility/2006">
              <mc:Choice xmlns:v="urn:schemas-microsoft-com:vml" Requires="v">
                <p:oleObj spid="_x0000_s49854" name="Presentation" r:id="rId10" imgW="4192496" imgH="3145433" progId="PowerPoint.Show.12">
                  <p:embed/>
                </p:oleObj>
              </mc:Choice>
              <mc:Fallback>
                <p:oleObj name="Presentation" r:id="rId10" imgW="4192496" imgH="3145433" progId="PowerPoint.Show.12">
                  <p:embed/>
                  <p:pic>
                    <p:nvPicPr>
                      <p:cNvPr id="14" name="对象 4">
                        <a:hlinkClick r:id="" action="ppaction://ole?verb=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048" y="3570308"/>
                        <a:ext cx="3690152" cy="1872000"/>
                      </a:xfrm>
                      <a:prstGeom prst="rect">
                        <a:avLst/>
                      </a:prstGeom>
                      <a:noFill/>
                      <a:ln>
                        <a:noFill/>
                      </a:ln>
                    </p:spPr>
                  </p:pic>
                </p:oleObj>
              </mc:Fallback>
            </mc:AlternateContent>
          </a:graphicData>
        </a:graphic>
      </p:graphicFrame>
      <p:graphicFrame>
        <p:nvGraphicFramePr>
          <p:cNvPr id="15" name="对象 5">
            <a:hlinkClick r:id="" action="ppaction://ole?verb=0"/>
          </p:cNvPr>
          <p:cNvGraphicFramePr>
            <a:graphicFrameLocks noChangeAspect="1"/>
          </p:cNvGraphicFramePr>
          <p:nvPr/>
        </p:nvGraphicFramePr>
        <p:xfrm>
          <a:off x="8555359" y="3569827"/>
          <a:ext cx="3335323" cy="1860614"/>
        </p:xfrm>
        <a:graphic>
          <a:graphicData uri="http://schemas.openxmlformats.org/presentationml/2006/ole">
            <mc:AlternateContent xmlns:mc="http://schemas.openxmlformats.org/markup-compatibility/2006">
              <mc:Choice xmlns:v="urn:schemas-microsoft-com:vml" Requires="v">
                <p:oleObj spid="_x0000_s49855" name="Presentation" r:id="rId12" imgW="14700362" imgH="11024676" progId="PowerPoint.Show.12">
                  <p:embed/>
                </p:oleObj>
              </mc:Choice>
              <mc:Fallback>
                <p:oleObj name="Presentation" r:id="rId12" imgW="14700362" imgH="11024676" progId="PowerPoint.Show.12">
                  <p:embed/>
                  <p:pic>
                    <p:nvPicPr>
                      <p:cNvPr id="15" name="对象 5">
                        <a:hlinkClick r:id="" action="ppaction://ole?verb=0"/>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55359" y="3569827"/>
                        <a:ext cx="3335323" cy="1860614"/>
                      </a:xfrm>
                      <a:prstGeom prst="rect">
                        <a:avLst/>
                      </a:prstGeom>
                      <a:noFill/>
                      <a:ln>
                        <a:noFill/>
                      </a:ln>
                    </p:spPr>
                  </p:pic>
                </p:oleObj>
              </mc:Fallback>
            </mc:AlternateContent>
          </a:graphicData>
        </a:graphic>
      </p:graphicFrame>
      <p:sp>
        <p:nvSpPr>
          <p:cNvPr id="2" name="矩形 1"/>
          <p:cNvSpPr/>
          <p:nvPr/>
        </p:nvSpPr>
        <p:spPr>
          <a:xfrm>
            <a:off x="395512" y="3544069"/>
            <a:ext cx="3609818" cy="2032483"/>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4285616"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矩形 11"/>
          <p:cNvSpPr/>
          <p:nvPr/>
        </p:nvSpPr>
        <p:spPr>
          <a:xfrm>
            <a:off x="8089235" y="3556947"/>
            <a:ext cx="4041465" cy="20324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440268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a:extLst>
              <a:ext uri="{FF2B5EF4-FFF2-40B4-BE49-F238E27FC236}">
                <a16:creationId xmlns:a16="http://schemas.microsoft.com/office/drawing/2014/main" id="{13FA578A-620F-4F86-BE91-38EE9E38E1A7}"/>
              </a:ext>
            </a:extLst>
          </p:cNvPr>
          <p:cNvSpPr>
            <a:spLocks noGrp="1"/>
          </p:cNvSpPr>
          <p:nvPr>
            <p:ph type="title"/>
          </p:nvPr>
        </p:nvSpPr>
        <p:spPr/>
        <p:txBody>
          <a:bodyPr/>
          <a:lstStyle/>
          <a:p>
            <a:r>
              <a:rPr lang="zh-CN" altLang="en-US" b="0" dirty="0">
                <a:latin typeface="+mn-lt"/>
                <a:ea typeface="+mn-ea"/>
                <a:cs typeface="+mn-ea"/>
                <a:sym typeface="+mn-lt"/>
              </a:rPr>
              <a:t>质量数据采集</a:t>
            </a:r>
          </a:p>
        </p:txBody>
      </p:sp>
      <p:sp>
        <p:nvSpPr>
          <p:cNvPr id="6" name="Content Placeholder 2"/>
          <p:cNvSpPr txBox="1">
            <a:spLocks/>
          </p:cNvSpPr>
          <p:nvPr/>
        </p:nvSpPr>
        <p:spPr>
          <a:xfrm>
            <a:off x="334962" y="954757"/>
            <a:ext cx="11525249" cy="2092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1" lvl="1" indent="0">
              <a:lnSpc>
                <a:spcPct val="200000"/>
              </a:lnSpc>
              <a:buFont typeface="Wingdings" pitchFamily="2" charset="2"/>
              <a:buNone/>
              <a:defRPr/>
            </a:pPr>
            <a:r>
              <a:rPr lang="zh-CN" altLang="en-US" sz="1600" b="1" dirty="0">
                <a:cs typeface="+mn-ea"/>
                <a:sym typeface="+mn-lt"/>
              </a:rPr>
              <a:t>方式一：对接自动化检测设备：</a:t>
            </a:r>
            <a:r>
              <a:rPr lang="zh-CN" altLang="en-US" sz="1600" dirty="0">
                <a:cs typeface="+mn-ea"/>
                <a:sym typeface="+mn-lt"/>
              </a:rPr>
              <a:t>对于自动化程度较高的</a:t>
            </a:r>
            <a:r>
              <a:rPr lang="zh-CN" altLang="zh-CN" sz="1600" dirty="0">
                <a:cs typeface="+mn-ea"/>
                <a:sym typeface="+mn-lt"/>
              </a:rPr>
              <a:t>绝缘耐压测试、静态测试、动态测试、</a:t>
            </a:r>
            <a:r>
              <a:rPr lang="en-US" sz="1600" dirty="0">
                <a:cs typeface="+mn-ea"/>
                <a:sym typeface="+mn-lt"/>
              </a:rPr>
              <a:t>MES</a:t>
            </a:r>
            <a:r>
              <a:rPr lang="zh-CN" altLang="en-US" sz="1600" dirty="0">
                <a:cs typeface="+mn-ea"/>
                <a:sym typeface="+mn-lt"/>
              </a:rPr>
              <a:t>可以通过接口自动读取检验数据，分析质量；</a:t>
            </a:r>
            <a:endParaRPr lang="en-US" altLang="zh-CN" sz="1600" dirty="0">
              <a:cs typeface="+mn-ea"/>
              <a:sym typeface="+mn-lt"/>
            </a:endParaRPr>
          </a:p>
          <a:p>
            <a:pPr marL="85721" lvl="1" indent="0">
              <a:lnSpc>
                <a:spcPct val="200000"/>
              </a:lnSpc>
              <a:buFont typeface="Wingdings" pitchFamily="2" charset="2"/>
              <a:buNone/>
              <a:defRPr/>
            </a:pPr>
            <a:r>
              <a:rPr lang="zh-CN" altLang="en-US" sz="1600" b="1" dirty="0">
                <a:cs typeface="+mn-ea"/>
                <a:sym typeface="+mn-lt"/>
              </a:rPr>
              <a:t>方式二：系统录入：</a:t>
            </a:r>
            <a:r>
              <a:rPr lang="zh-CN" altLang="zh-CN" sz="1600" dirty="0">
                <a:cs typeface="+mn-ea"/>
                <a:sym typeface="+mn-lt"/>
              </a:rPr>
              <a:t>高温测试、老化测试</a:t>
            </a:r>
            <a:r>
              <a:rPr lang="zh-CN" altLang="en-US" sz="1600" dirty="0">
                <a:cs typeface="+mn-ea"/>
                <a:sym typeface="+mn-lt"/>
              </a:rPr>
              <a:t>，功能检测等设备，操作员完成采样和实验室分析后，可以在</a:t>
            </a:r>
            <a:r>
              <a:rPr lang="en-US" altLang="zh-CN" sz="1600" dirty="0">
                <a:cs typeface="+mn-ea"/>
                <a:sym typeface="+mn-lt"/>
              </a:rPr>
              <a:t>MES</a:t>
            </a:r>
            <a:r>
              <a:rPr lang="zh-CN" altLang="en-US" sz="1600" dirty="0">
                <a:cs typeface="+mn-ea"/>
                <a:sym typeface="+mn-lt"/>
              </a:rPr>
              <a:t>里手工录入检验项目的实测值。</a:t>
            </a:r>
            <a:endParaRPr lang="en-US" altLang="zh-CN" sz="1600" dirty="0">
              <a:cs typeface="+mn-ea"/>
              <a:sym typeface="+mn-lt"/>
            </a:endParaRPr>
          </a:p>
          <a:p>
            <a:pPr marL="85721" lvl="1" indent="0">
              <a:lnSpc>
                <a:spcPct val="150000"/>
              </a:lnSpc>
              <a:buFont typeface="Wingdings" pitchFamily="2" charset="2"/>
              <a:buNone/>
              <a:defRPr/>
            </a:pPr>
            <a:endParaRPr lang="en-US" altLang="zh-CN" sz="1600" dirty="0">
              <a:cs typeface="+mn-ea"/>
              <a:sym typeface="+mn-lt"/>
            </a:endParaRPr>
          </a:p>
        </p:txBody>
      </p:sp>
      <p:sp>
        <p:nvSpPr>
          <p:cNvPr id="8" name="矩形 7"/>
          <p:cNvSpPr/>
          <p:nvPr/>
        </p:nvSpPr>
        <p:spPr>
          <a:xfrm>
            <a:off x="1015256" y="3117286"/>
            <a:ext cx="2347913" cy="368300"/>
          </a:xfrm>
          <a:prstGeom prst="rect">
            <a:avLst/>
          </a:prstGeom>
        </p:spPr>
        <p:txBody>
          <a:bodyPr wrap="none">
            <a:spAutoFit/>
          </a:bodyPr>
          <a:lstStyle/>
          <a:p>
            <a:pPr marL="85721" algn="ctr">
              <a:defRPr/>
            </a:pPr>
            <a:r>
              <a:rPr lang="zh-CN" altLang="en-US" dirty="0">
                <a:cs typeface="+mn-ea"/>
                <a:sym typeface="+mn-lt"/>
              </a:rPr>
              <a:t>对接自动化检测设备</a:t>
            </a:r>
            <a:endParaRPr lang="en-US" altLang="zh-CN" dirty="0">
              <a:cs typeface="+mn-ea"/>
              <a:sym typeface="+mn-lt"/>
            </a:endParaRPr>
          </a:p>
        </p:txBody>
      </p:sp>
      <p:sp>
        <p:nvSpPr>
          <p:cNvPr id="13" name="矩形 12"/>
          <p:cNvSpPr/>
          <p:nvPr/>
        </p:nvSpPr>
        <p:spPr>
          <a:xfrm>
            <a:off x="4728137" y="3117286"/>
            <a:ext cx="3271837" cy="369888"/>
          </a:xfrm>
          <a:prstGeom prst="rect">
            <a:avLst/>
          </a:prstGeom>
        </p:spPr>
        <p:txBody>
          <a:bodyPr wrap="none">
            <a:spAutoFit/>
          </a:bodyPr>
          <a:lstStyle/>
          <a:p>
            <a:pPr marL="85721" algn="ctr">
              <a:defRPr/>
            </a:pPr>
            <a:r>
              <a:rPr lang="zh-CN" altLang="en-US" dirty="0">
                <a:cs typeface="+mn-ea"/>
                <a:sym typeface="+mn-lt"/>
              </a:rPr>
              <a:t>外观等常规检测（系统录入）</a:t>
            </a:r>
            <a:endParaRPr lang="en-US" altLang="zh-CN" dirty="0">
              <a:cs typeface="+mn-ea"/>
              <a:sym typeface="+mn-lt"/>
            </a:endParaRPr>
          </a:p>
        </p:txBody>
      </p:sp>
      <p:pic>
        <p:nvPicPr>
          <p:cNvPr id="5" name="图片 4">
            <a:extLst>
              <a:ext uri="{FF2B5EF4-FFF2-40B4-BE49-F238E27FC236}">
                <a16:creationId xmlns:a16="http://schemas.microsoft.com/office/drawing/2014/main" id="{C2476CAF-E86E-4BE8-B8A4-796F31AFF7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4112" y="3940679"/>
            <a:ext cx="2260138" cy="1762285"/>
          </a:xfrm>
          <a:prstGeom prst="rect">
            <a:avLst/>
          </a:prstGeom>
        </p:spPr>
      </p:pic>
      <p:pic>
        <p:nvPicPr>
          <p:cNvPr id="7" name="图片 14">
            <a:extLst>
              <a:ext uri="{FF2B5EF4-FFF2-40B4-BE49-F238E27FC236}">
                <a16:creationId xmlns:a16="http://schemas.microsoft.com/office/drawing/2014/main" id="{B20F67A0-5F30-4409-8D1B-E2B3203B98E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32845" y="3853526"/>
            <a:ext cx="18986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420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latin typeface="+mn-lt"/>
                <a:ea typeface="+mn-ea"/>
                <a:cs typeface="+mn-ea"/>
                <a:sym typeface="+mn-lt"/>
              </a:rPr>
              <a:t>首件检验</a:t>
            </a:r>
          </a:p>
        </p:txBody>
      </p:sp>
      <p:pic>
        <p:nvPicPr>
          <p:cNvPr id="5" name="图片 4"/>
          <p:cNvPicPr>
            <a:picLocks noChangeAspect="1"/>
          </p:cNvPicPr>
          <p:nvPr/>
        </p:nvPicPr>
        <p:blipFill>
          <a:blip r:embed="rId2">
            <a:alphaModFix amt="50000"/>
            <a:extLst>
              <a:ext uri="{28A0092B-C50C-407E-A947-70E740481C1C}">
                <a14:useLocalDpi xmlns:a14="http://schemas.microsoft.com/office/drawing/2010/main"/>
              </a:ext>
            </a:extLst>
          </a:blip>
          <a:stretch>
            <a:fillRect/>
          </a:stretch>
        </p:blipFill>
        <p:spPr>
          <a:xfrm>
            <a:off x="6613843" y="2587282"/>
            <a:ext cx="5578157" cy="3851618"/>
          </a:xfrm>
          <a:prstGeom prst="rect">
            <a:avLst/>
          </a:prstGeom>
        </p:spPr>
      </p:pic>
      <p:sp>
        <p:nvSpPr>
          <p:cNvPr id="2" name="矩形 1">
            <a:extLst>
              <a:ext uri="{FF2B5EF4-FFF2-40B4-BE49-F238E27FC236}">
                <a16:creationId xmlns:a16="http://schemas.microsoft.com/office/drawing/2014/main" id="{06A9D685-D092-4BAF-A580-6F816A7842A6}"/>
              </a:ext>
            </a:extLst>
          </p:cNvPr>
          <p:cNvSpPr/>
          <p:nvPr/>
        </p:nvSpPr>
        <p:spPr>
          <a:xfrm>
            <a:off x="334963" y="819573"/>
            <a:ext cx="6278880" cy="502939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向导式元件提醒检测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位号快速定位，使高密度的</a:t>
            </a:r>
            <a:r>
              <a:rPr lang="en-US" altLang="zh-CN" dirty="0">
                <a:cs typeface="+mn-ea"/>
                <a:sym typeface="+mn-lt"/>
              </a:rPr>
              <a:t>PCBA</a:t>
            </a:r>
            <a:r>
              <a:rPr lang="zh-CN" altLang="en-US" dirty="0">
                <a:cs typeface="+mn-ea"/>
                <a:sym typeface="+mn-lt"/>
              </a:rPr>
              <a:t>上零件快速查找到位置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嵌入式集成</a:t>
            </a:r>
            <a:r>
              <a:rPr lang="en-US" altLang="zh-CN" dirty="0">
                <a:cs typeface="+mn-ea"/>
                <a:sym typeface="+mn-lt"/>
              </a:rPr>
              <a:t>LCR</a:t>
            </a:r>
            <a:r>
              <a:rPr lang="zh-CN" altLang="en-US" dirty="0">
                <a:cs typeface="+mn-ea"/>
                <a:sym typeface="+mn-lt"/>
              </a:rPr>
              <a:t>电桥，自动判断测试结果</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自动切换测试档位与元件检测类型</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实时显示已测、未测、</a:t>
            </a:r>
            <a:r>
              <a:rPr lang="en-US" altLang="zh-CN" dirty="0">
                <a:cs typeface="+mn-ea"/>
                <a:sym typeface="+mn-lt"/>
              </a:rPr>
              <a:t>NG</a:t>
            </a:r>
            <a:r>
              <a:rPr lang="zh-CN" altLang="en-US" dirty="0">
                <a:cs typeface="+mn-ea"/>
                <a:sym typeface="+mn-lt"/>
              </a:rPr>
              <a:t>元件、自动绘出相关图片</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完整的检测报告输出，方便追溯</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首件检验前投板数限定，停线卡控，支持人为调整放行；    </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检验不良为严重等级时，可自动发出警报第一时间通知相关人员。</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a:t>
            </a:r>
            <a:r>
              <a:rPr lang="en-US" altLang="zh-CN" dirty="0">
                <a:cs typeface="+mn-ea"/>
                <a:sym typeface="+mn-lt"/>
              </a:rPr>
              <a:t>BOM</a:t>
            </a:r>
            <a:r>
              <a:rPr lang="zh-CN" altLang="en-US" dirty="0">
                <a:cs typeface="+mn-ea"/>
                <a:sym typeface="+mn-lt"/>
              </a:rPr>
              <a:t>结合坐标和图纸（</a:t>
            </a:r>
            <a:r>
              <a:rPr lang="en-US" altLang="zh-CN" dirty="0">
                <a:cs typeface="+mn-ea"/>
                <a:sym typeface="+mn-lt"/>
              </a:rPr>
              <a:t>PDF</a:t>
            </a:r>
            <a:r>
              <a:rPr lang="zh-CN" altLang="en-US" dirty="0">
                <a:cs typeface="+mn-ea"/>
                <a:sym typeface="+mn-lt"/>
              </a:rPr>
              <a:t>位置图、</a:t>
            </a:r>
            <a:r>
              <a:rPr lang="en-US" altLang="zh-CN" dirty="0">
                <a:cs typeface="+mn-ea"/>
                <a:sym typeface="+mn-lt"/>
              </a:rPr>
              <a:t>AOI</a:t>
            </a:r>
            <a:r>
              <a:rPr lang="zh-CN" altLang="en-US" dirty="0">
                <a:cs typeface="+mn-ea"/>
                <a:sym typeface="+mn-lt"/>
              </a:rPr>
              <a:t>扫描图或</a:t>
            </a:r>
            <a:r>
              <a:rPr lang="en-US" altLang="zh-CN" dirty="0">
                <a:cs typeface="+mn-ea"/>
                <a:sym typeface="+mn-lt"/>
              </a:rPr>
              <a:t>Gerber</a:t>
            </a:r>
            <a:r>
              <a:rPr lang="zh-CN" altLang="en-US" dirty="0">
                <a:cs typeface="+mn-ea"/>
                <a:sym typeface="+mn-lt"/>
              </a:rPr>
              <a:t>图），经过路径优化，对元件进行快速检测，自动判定结果并生产检测报告，实现减员增效。</a:t>
            </a:r>
          </a:p>
        </p:txBody>
      </p:sp>
    </p:spTree>
    <p:extLst>
      <p:ext uri="{BB962C8B-B14F-4D97-AF65-F5344CB8AC3E}">
        <p14:creationId xmlns:p14="http://schemas.microsoft.com/office/powerpoint/2010/main" val="1409060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6" name="圓角矩形 116"/>
          <p:cNvSpPr/>
          <p:nvPr/>
        </p:nvSpPr>
        <p:spPr bwMode="auto">
          <a:xfrm>
            <a:off x="8286750" y="617019"/>
            <a:ext cx="3905250" cy="4474515"/>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lstStyle/>
          <a:p>
            <a:pPr>
              <a:lnSpc>
                <a:spcPct val="200000"/>
              </a:lnSpc>
            </a:pPr>
            <a:r>
              <a:rPr lang="zh-CN" altLang="en-US" dirty="0">
                <a:solidFill>
                  <a:schemeClr val="tx1"/>
                </a:solidFill>
                <a:cs typeface="+mn-ea"/>
                <a:sym typeface="+mn-lt"/>
              </a:rPr>
              <a:t>盘点产品不良</a:t>
            </a:r>
            <a:r>
              <a:rPr lang="en-US" altLang="zh-CN" dirty="0">
                <a:solidFill>
                  <a:schemeClr val="tx1"/>
                </a:solidFill>
                <a:cs typeface="+mn-ea"/>
                <a:sym typeface="+mn-lt"/>
              </a:rPr>
              <a:t> </a:t>
            </a:r>
            <a:r>
              <a:rPr lang="zh-CN" altLang="en-US" dirty="0">
                <a:solidFill>
                  <a:schemeClr val="tx1"/>
                </a:solidFill>
                <a:cs typeface="+mn-ea"/>
                <a:sym typeface="+mn-lt"/>
              </a:rPr>
              <a:t>判断是否可维修处理继续使用，不能维修再做报废判定。根据工艺约定，输入缺陷代码后返回当站报废，以便产品及时流转到下一个工序。 报废流程在</a:t>
            </a:r>
            <a:r>
              <a:rPr lang="en-US" altLang="zh-CN" dirty="0">
                <a:solidFill>
                  <a:schemeClr val="tx1"/>
                </a:solidFill>
                <a:cs typeface="+mn-ea"/>
                <a:sym typeface="+mn-lt"/>
              </a:rPr>
              <a:t>MES</a:t>
            </a:r>
            <a:r>
              <a:rPr lang="zh-CN" altLang="en-US" dirty="0">
                <a:solidFill>
                  <a:schemeClr val="tx1"/>
                </a:solidFill>
                <a:cs typeface="+mn-ea"/>
                <a:sym typeface="+mn-lt"/>
              </a:rPr>
              <a:t>中走审批流。</a:t>
            </a:r>
            <a:endParaRPr lang="en-US" altLang="zh-TW" dirty="0">
              <a:solidFill>
                <a:schemeClr val="tx1"/>
              </a:solidFill>
              <a:cs typeface="+mn-ea"/>
              <a:sym typeface="+mn-lt"/>
            </a:endParaRP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不良品报废流程</a:t>
            </a:r>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cs typeface="+mn-ea"/>
              <a:sym typeface="+mn-lt"/>
            </a:endParaRPr>
          </a:p>
        </p:txBody>
      </p:sp>
      <p:graphicFrame>
        <p:nvGraphicFramePr>
          <p:cNvPr id="4" name="对象 3"/>
          <p:cNvGraphicFramePr>
            <a:graphicFrameLocks noChangeAspect="1"/>
          </p:cNvGraphicFramePr>
          <p:nvPr/>
        </p:nvGraphicFramePr>
        <p:xfrm>
          <a:off x="272575" y="966270"/>
          <a:ext cx="7890017" cy="5358330"/>
        </p:xfrm>
        <a:graphic>
          <a:graphicData uri="http://schemas.openxmlformats.org/presentationml/2006/ole">
            <mc:AlternateContent xmlns:mc="http://schemas.openxmlformats.org/markup-compatibility/2006">
              <mc:Choice xmlns:v="urn:schemas-microsoft-com:vml" Requires="v">
                <p:oleObj spid="_x0000_s50411" name="Visio" r:id="rId4" imgW="9563100" imgH="6505665" progId="Visio.Drawing.15">
                  <p:embed/>
                </p:oleObj>
              </mc:Choice>
              <mc:Fallback>
                <p:oleObj name="Visio" r:id="rId4" imgW="9563100" imgH="6505665" progId="Visio.Drawing.15">
                  <p:embed/>
                  <p:pic>
                    <p:nvPicPr>
                      <p:cNvPr id="4" name="对象 3"/>
                      <p:cNvPicPr>
                        <a:picLocks noChangeAspect="1" noChangeArrowheads="1"/>
                      </p:cNvPicPr>
                      <p:nvPr/>
                    </p:nvPicPr>
                    <p:blipFill>
                      <a:blip r:embed="rId5"/>
                      <a:srcRect/>
                      <a:stretch>
                        <a:fillRect/>
                      </a:stretch>
                    </p:blipFill>
                    <p:spPr bwMode="auto">
                      <a:xfrm>
                        <a:off x="272575" y="966270"/>
                        <a:ext cx="7890017" cy="5358330"/>
                      </a:xfrm>
                      <a:prstGeom prst="rect">
                        <a:avLst/>
                      </a:prstGeom>
                      <a:solidFill>
                        <a:schemeClr val="tx1">
                          <a:lumMod val="95000"/>
                        </a:schemeClr>
                      </a:solidFill>
                    </p:spPr>
                  </p:pic>
                </p:oleObj>
              </mc:Fallback>
            </mc:AlternateContent>
          </a:graphicData>
        </a:graphic>
      </p:graphicFrame>
      <p:sp>
        <p:nvSpPr>
          <p:cNvPr id="7" name="矩形 6"/>
          <p:cNvSpPr/>
          <p:nvPr/>
        </p:nvSpPr>
        <p:spPr>
          <a:xfrm>
            <a:off x="184731" y="819573"/>
            <a:ext cx="11573680" cy="5503954"/>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75876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116"/>
          <p:cNvSpPr/>
          <p:nvPr/>
        </p:nvSpPr>
        <p:spPr bwMode="auto">
          <a:xfrm>
            <a:off x="208696" y="1506427"/>
            <a:ext cx="7694938" cy="1572939"/>
          </a:xfrm>
          <a:prstGeom prst="round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ctr" anchorCtr="0" compatLnSpc="1"/>
          <a:lstStyle/>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可依站点设定多重包装模式</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支援多层级包装规格</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可随线打印外箱标签</a:t>
            </a:r>
          </a:p>
          <a:p>
            <a:pPr marL="342900" indent="-342900">
              <a:lnSpc>
                <a:spcPct val="200000"/>
              </a:lnSpc>
              <a:buFont typeface="Wingdings" panose="05000000000000000000" pitchFamily="2" charset="2"/>
              <a:buChar char="l"/>
            </a:pPr>
            <a:r>
              <a:rPr lang="zh-TW" altLang="en-US" sz="2000" dirty="0">
                <a:solidFill>
                  <a:schemeClr val="tx1"/>
                </a:solidFill>
                <a:cs typeface="+mn-ea"/>
                <a:sym typeface="+mn-lt"/>
              </a:rPr>
              <a:t>可与秤重设备联机自动带入重量</a:t>
            </a:r>
            <a:endParaRPr lang="en-US" altLang="zh-CN" sz="2000" dirty="0">
              <a:solidFill>
                <a:schemeClr val="tx1"/>
              </a:solidFill>
              <a:cs typeface="+mn-ea"/>
              <a:sym typeface="+mn-lt"/>
            </a:endParaRPr>
          </a:p>
          <a:p>
            <a:pPr marL="285750" indent="-285750">
              <a:lnSpc>
                <a:spcPct val="200000"/>
              </a:lnSpc>
              <a:buFont typeface="Wingdings" panose="05000000000000000000" pitchFamily="2" charset="2"/>
              <a:buChar char="ü"/>
            </a:pPr>
            <a:endParaRPr lang="en-US" altLang="zh-TW" sz="2000" dirty="0">
              <a:solidFill>
                <a:schemeClr val="tx1"/>
              </a:solidFill>
              <a:cs typeface="+mn-ea"/>
              <a:sym typeface="+mn-lt"/>
            </a:endParaRPr>
          </a:p>
        </p:txBody>
      </p:sp>
      <p:pic>
        <p:nvPicPr>
          <p:cNvPr id="8" name="Picture 2" descr="http://img2.cn.china.cn/2/2_662_68418_317_393.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426199" y="855787"/>
            <a:ext cx="2463801" cy="2273789"/>
          </a:xfrm>
          <a:prstGeom prst="rect">
            <a:avLst/>
          </a:prstGeom>
          <a:noFill/>
        </p:spPr>
      </p:pic>
      <p:sp>
        <p:nvSpPr>
          <p:cNvPr id="9" name="Title 1"/>
          <p:cNvSpPr txBox="1">
            <a:spLocks/>
          </p:cNvSpPr>
          <p:nvPr/>
        </p:nvSpPr>
        <p:spPr>
          <a:xfrm>
            <a:off x="-502276" y="267769"/>
            <a:ext cx="11875126"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10" name="Rectangle 4"/>
          <p:cNvSpPr>
            <a:spLocks noChangeArrowheads="1"/>
          </p:cNvSpPr>
          <p:nvPr/>
        </p:nvSpPr>
        <p:spPr bwMode="auto">
          <a:xfrm>
            <a:off x="309662" y="3597565"/>
            <a:ext cx="8358898" cy="2192338"/>
          </a:xfrm>
          <a:prstGeom prst="rect">
            <a:avLst/>
          </a:prstGeom>
          <a:noFill/>
          <a:ln w="9525">
            <a:noFill/>
            <a:miter lim="800000"/>
            <a:headEnd/>
            <a:tailEnd/>
          </a:ln>
        </p:spPr>
        <p:txBody>
          <a:bodyPr lIns="92075" tIns="46038" rIns="92075" bIns="46038"/>
          <a:lstStyle/>
          <a:p>
            <a:pPr marL="342900" indent="-342900">
              <a:lnSpc>
                <a:spcPct val="200000"/>
              </a:lnSpc>
              <a:spcBef>
                <a:spcPct val="20000"/>
              </a:spcBef>
              <a:buFont typeface="Wingdings" panose="05000000000000000000" pitchFamily="2" charset="2"/>
              <a:buChar char="l"/>
            </a:pPr>
            <a:r>
              <a:rPr lang="zh-TW" altLang="en-US" sz="2000" dirty="0">
                <a:cs typeface="+mn-ea"/>
                <a:sym typeface="+mn-lt"/>
              </a:rPr>
              <a:t>透过无线</a:t>
            </a:r>
            <a:r>
              <a:rPr lang="zh-CN" altLang="en-US" sz="2000" dirty="0">
                <a:cs typeface="+mn-ea"/>
                <a:sym typeface="+mn-lt"/>
              </a:rPr>
              <a:t>设</a:t>
            </a:r>
            <a:r>
              <a:rPr lang="zh-TW" altLang="en-US" sz="2000" dirty="0">
                <a:cs typeface="+mn-ea"/>
                <a:sym typeface="+mn-lt"/>
              </a:rPr>
              <a:t>备完整记录出货信息</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整合</a:t>
            </a:r>
            <a:r>
              <a:rPr lang="en-US" altLang="zh-TW" sz="2000" dirty="0">
                <a:cs typeface="+mn-ea"/>
                <a:sym typeface="+mn-lt"/>
              </a:rPr>
              <a:t>ERP</a:t>
            </a:r>
            <a:r>
              <a:rPr lang="zh-TW" altLang="en-US" sz="2000" dirty="0">
                <a:cs typeface="+mn-ea"/>
                <a:sym typeface="+mn-lt"/>
              </a:rPr>
              <a:t>出货单信息，确保出货品项正确</a:t>
            </a:r>
          </a:p>
          <a:p>
            <a:pPr marL="342900" indent="-342900">
              <a:lnSpc>
                <a:spcPct val="200000"/>
              </a:lnSpc>
              <a:spcBef>
                <a:spcPct val="20000"/>
              </a:spcBef>
              <a:buFont typeface="Wingdings" panose="05000000000000000000" pitchFamily="2" charset="2"/>
              <a:buChar char="l"/>
            </a:pPr>
            <a:r>
              <a:rPr lang="zh-TW" altLang="en-US" sz="2000" dirty="0">
                <a:cs typeface="+mn-ea"/>
                <a:sym typeface="+mn-lt"/>
              </a:rPr>
              <a:t>支援出货撤销作业，重包作业</a:t>
            </a:r>
            <a:endParaRPr lang="en-US" altLang="zh-TW" sz="2000" dirty="0">
              <a:solidFill>
                <a:srgbClr val="376092"/>
              </a:solidFill>
              <a:cs typeface="+mn-ea"/>
              <a:sym typeface="+mn-lt"/>
            </a:endParaRPr>
          </a:p>
          <a:p>
            <a:pPr marL="877888" lvl="1" indent="-342900">
              <a:lnSpc>
                <a:spcPct val="110000"/>
              </a:lnSpc>
              <a:spcBef>
                <a:spcPct val="20000"/>
              </a:spcBef>
              <a:buFont typeface="Wingdings" panose="05000000000000000000" pitchFamily="2" charset="2"/>
              <a:buChar char="n"/>
            </a:pPr>
            <a:endParaRPr lang="en-US" altLang="zh-TW" sz="2000" dirty="0">
              <a:solidFill>
                <a:srgbClr val="376092"/>
              </a:solidFill>
              <a:cs typeface="+mn-ea"/>
              <a:sym typeface="+mn-lt"/>
            </a:endParaRPr>
          </a:p>
        </p:txBody>
      </p:sp>
      <p:pic>
        <p:nvPicPr>
          <p:cNvPr id="12" name="Picture 1" descr="D:\Chroma Sales\05 大陸\栗陽-BP\BP 提供资料\Carton Labe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97061" y="3536852"/>
            <a:ext cx="1653417" cy="2829147"/>
          </a:xfrm>
          <a:prstGeom prst="rect">
            <a:avLst/>
          </a:prstGeom>
          <a:noFill/>
        </p:spPr>
      </p:pic>
      <p:pic>
        <p:nvPicPr>
          <p:cNvPr id="3" name="图片 2">
            <a:extLst>
              <a:ext uri="{FF2B5EF4-FFF2-40B4-BE49-F238E27FC236}">
                <a16:creationId xmlns:a16="http://schemas.microsoft.com/office/drawing/2014/main" id="{84DFBA89-C6FD-4D95-B25E-FC0A381D1D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20000">
            <a:off x="6056636" y="4041568"/>
            <a:ext cx="1534265" cy="2307535"/>
          </a:xfrm>
          <a:prstGeom prst="rect">
            <a:avLst/>
          </a:prstGeom>
        </p:spPr>
      </p:pic>
      <p:grpSp>
        <p:nvGrpSpPr>
          <p:cNvPr id="4" name="组合 3">
            <a:extLst>
              <a:ext uri="{FF2B5EF4-FFF2-40B4-BE49-F238E27FC236}">
                <a16:creationId xmlns:a16="http://schemas.microsoft.com/office/drawing/2014/main" id="{60EA8988-56B5-44BB-8072-45F5BDC64CE5}"/>
              </a:ext>
            </a:extLst>
          </p:cNvPr>
          <p:cNvGrpSpPr/>
          <p:nvPr/>
        </p:nvGrpSpPr>
        <p:grpSpPr>
          <a:xfrm>
            <a:off x="6732108" y="4192132"/>
            <a:ext cx="2787886" cy="2173867"/>
            <a:chOff x="6747348" y="4192132"/>
            <a:chExt cx="2787886" cy="2173867"/>
          </a:xfrm>
        </p:grpSpPr>
        <p:sp>
          <p:nvSpPr>
            <p:cNvPr id="13" name="橢圓 22"/>
            <p:cNvSpPr/>
            <p:nvPr/>
          </p:nvSpPr>
          <p:spPr bwMode="auto">
            <a:xfrm flipH="1">
              <a:off x="7100725" y="4285744"/>
              <a:ext cx="102359" cy="140418"/>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14" name="直線圖說文字 2 (加上框線和強調線) 23"/>
            <p:cNvSpPr/>
            <p:nvPr/>
          </p:nvSpPr>
          <p:spPr bwMode="auto">
            <a:xfrm>
              <a:off x="8117326" y="4192132"/>
              <a:ext cx="1410268" cy="345515"/>
            </a:xfrm>
            <a:prstGeom prst="accentBorderCallout2">
              <a:avLst>
                <a:gd name="adj1" fmla="val 22454"/>
                <a:gd name="adj2" fmla="val -3494"/>
                <a:gd name="adj3" fmla="val 18750"/>
                <a:gd name="adj4" fmla="val -16667"/>
                <a:gd name="adj5" fmla="val 52374"/>
                <a:gd name="adj6" fmla="val -66239"/>
              </a:avLst>
            </a:prstGeom>
            <a:solidFill>
              <a:srgbClr val="2775B6"/>
            </a:solidFill>
            <a:ln w="38100" cap="flat" cmpd="sng" algn="ctr">
              <a:solidFill>
                <a:srgbClr val="1677B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料号条码</a:t>
              </a:r>
              <a:endParaRPr lang="zh-TW" altLang="en-US" dirty="0">
                <a:effectLst>
                  <a:outerShdw blurRad="38100" dist="38100" dir="2700000" algn="tl">
                    <a:srgbClr val="000000"/>
                  </a:outerShdw>
                </a:effectLst>
                <a:cs typeface="+mn-ea"/>
                <a:sym typeface="+mn-lt"/>
              </a:endParaRPr>
            </a:p>
          </p:txBody>
        </p:sp>
        <p:sp>
          <p:nvSpPr>
            <p:cNvPr id="15" name="直線圖說文字 2 (加上框線和強調線) 24"/>
            <p:cNvSpPr/>
            <p:nvPr/>
          </p:nvSpPr>
          <p:spPr bwMode="auto">
            <a:xfrm>
              <a:off x="8117326" y="4567359"/>
              <a:ext cx="1410268" cy="323739"/>
            </a:xfrm>
            <a:prstGeom prst="accentBorderCallout2">
              <a:avLst>
                <a:gd name="adj1" fmla="val 33565"/>
                <a:gd name="adj2" fmla="val -3978"/>
                <a:gd name="adj3" fmla="val 18750"/>
                <a:gd name="adj4" fmla="val -16667"/>
                <a:gd name="adj5" fmla="val 26448"/>
                <a:gd name="adj6" fmla="val -46209"/>
              </a:avLst>
            </a:prstGeom>
            <a:solidFill>
              <a:srgbClr val="12AA9C"/>
            </a:solidFill>
            <a:ln w="38100" cap="flat" cmpd="sng" algn="ctr">
              <a:solidFill>
                <a:srgbClr val="12AA9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a:t>
              </a:r>
              <a:endParaRPr lang="zh-TW" altLang="en-US" dirty="0">
                <a:effectLst>
                  <a:outerShdw blurRad="38100" dist="38100" dir="2700000" algn="tl">
                    <a:srgbClr val="000000"/>
                  </a:outerShdw>
                </a:effectLst>
                <a:cs typeface="+mn-ea"/>
                <a:sym typeface="+mn-lt"/>
              </a:endParaRPr>
            </a:p>
          </p:txBody>
        </p:sp>
        <p:sp>
          <p:nvSpPr>
            <p:cNvPr id="16" name="直線圖說文字 2 (加上框線和強調線) 25"/>
            <p:cNvSpPr/>
            <p:nvPr/>
          </p:nvSpPr>
          <p:spPr bwMode="auto">
            <a:xfrm>
              <a:off x="8117325" y="4919725"/>
              <a:ext cx="1417909" cy="345514"/>
            </a:xfrm>
            <a:prstGeom prst="accentBorderCallout2">
              <a:avLst>
                <a:gd name="adj1" fmla="val 33565"/>
                <a:gd name="adj2" fmla="val -3978"/>
                <a:gd name="adj3" fmla="val -87110"/>
                <a:gd name="adj4" fmla="val -90292"/>
                <a:gd name="adj5" fmla="val -103182"/>
                <a:gd name="adj6" fmla="val -90882"/>
              </a:avLst>
            </a:prstGeom>
            <a:solidFill>
              <a:srgbClr val="DE3031"/>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箱号数量</a:t>
              </a:r>
              <a:endParaRPr lang="zh-TW" altLang="en-US" dirty="0">
                <a:effectLst>
                  <a:outerShdw blurRad="38100" dist="38100" dir="2700000" algn="tl">
                    <a:srgbClr val="000000"/>
                  </a:outerShdw>
                </a:effectLst>
                <a:cs typeface="+mn-ea"/>
                <a:sym typeface="+mn-lt"/>
              </a:endParaRPr>
            </a:p>
          </p:txBody>
        </p:sp>
        <p:sp>
          <p:nvSpPr>
            <p:cNvPr id="17" name="直線圖說文字 2 (加上框線和強調線) 26"/>
            <p:cNvSpPr/>
            <p:nvPr/>
          </p:nvSpPr>
          <p:spPr bwMode="auto">
            <a:xfrm>
              <a:off x="8117326" y="5265239"/>
              <a:ext cx="1410268" cy="382078"/>
            </a:xfrm>
            <a:prstGeom prst="accentBorderCallout2">
              <a:avLst>
                <a:gd name="adj1" fmla="val 33565"/>
                <a:gd name="adj2" fmla="val -3978"/>
                <a:gd name="adj3" fmla="val 18750"/>
                <a:gd name="adj4" fmla="val -16667"/>
                <a:gd name="adj5" fmla="val -66143"/>
                <a:gd name="adj6" fmla="val -46770"/>
              </a:avLst>
            </a:prstGeom>
            <a:solidFill>
              <a:srgbClr val="A61B29"/>
            </a:solidFill>
            <a:ln w="38100" cap="flat" cmpd="sng" algn="ctr">
              <a:solidFill>
                <a:srgbClr val="A61B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日期</a:t>
              </a:r>
              <a:endParaRPr lang="zh-TW" altLang="en-US" dirty="0">
                <a:effectLst>
                  <a:outerShdw blurRad="38100" dist="38100" dir="2700000" algn="tl">
                    <a:srgbClr val="000000"/>
                  </a:outerShdw>
                </a:effectLst>
                <a:cs typeface="+mn-ea"/>
                <a:sym typeface="+mn-lt"/>
              </a:endParaRPr>
            </a:p>
          </p:txBody>
        </p:sp>
        <p:sp>
          <p:nvSpPr>
            <p:cNvPr id="18" name="直線圖說文字 2 (加上框線和強調線) 27"/>
            <p:cNvSpPr/>
            <p:nvPr/>
          </p:nvSpPr>
          <p:spPr bwMode="auto">
            <a:xfrm>
              <a:off x="8117326" y="5693037"/>
              <a:ext cx="1410268" cy="299794"/>
            </a:xfrm>
            <a:prstGeom prst="accentBorderCallout2">
              <a:avLst>
                <a:gd name="adj1" fmla="val 22454"/>
                <a:gd name="adj2" fmla="val -4462"/>
                <a:gd name="adj3" fmla="val 18750"/>
                <a:gd name="adj4" fmla="val -16667"/>
                <a:gd name="adj5" fmla="val -245375"/>
                <a:gd name="adj6" fmla="val -80785"/>
              </a:avLst>
            </a:prstGeom>
            <a:solidFill>
              <a:srgbClr val="4F383E"/>
            </a:solidFill>
            <a:ln w="38100" cap="flat" cmpd="sng" algn="ctr">
              <a:solidFill>
                <a:srgbClr val="4F383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批号</a:t>
              </a:r>
              <a:endParaRPr lang="zh-TW" altLang="en-US" dirty="0">
                <a:effectLst>
                  <a:outerShdw blurRad="38100" dist="38100" dir="2700000" algn="tl">
                    <a:srgbClr val="000000"/>
                  </a:outerShdw>
                </a:effectLst>
                <a:cs typeface="+mn-ea"/>
                <a:sym typeface="+mn-lt"/>
              </a:endParaRPr>
            </a:p>
          </p:txBody>
        </p:sp>
        <p:sp>
          <p:nvSpPr>
            <p:cNvPr id="19" name="橢圓 28"/>
            <p:cNvSpPr/>
            <p:nvPr/>
          </p:nvSpPr>
          <p:spPr bwMode="auto">
            <a:xfrm flipH="1">
              <a:off x="7389262" y="4572819"/>
              <a:ext cx="102359" cy="140418"/>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0" name="橢圓 29"/>
            <p:cNvSpPr/>
            <p:nvPr/>
          </p:nvSpPr>
          <p:spPr bwMode="auto">
            <a:xfrm flipH="1">
              <a:off x="6747348" y="4572819"/>
              <a:ext cx="102359" cy="140418"/>
            </a:xfrm>
            <a:prstGeom prst="ellipse">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1" name="橢圓 30"/>
            <p:cNvSpPr/>
            <p:nvPr/>
          </p:nvSpPr>
          <p:spPr bwMode="auto">
            <a:xfrm flipH="1">
              <a:off x="7398989" y="4947265"/>
              <a:ext cx="102359" cy="14041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2" name="橢圓 31"/>
            <p:cNvSpPr/>
            <p:nvPr/>
          </p:nvSpPr>
          <p:spPr bwMode="auto">
            <a:xfrm flipH="1">
              <a:off x="6883512" y="4891098"/>
              <a:ext cx="102359" cy="140418"/>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sp>
          <p:nvSpPr>
            <p:cNvPr id="23" name="直線圖說文字 2 (加上框線和強調線) 42"/>
            <p:cNvSpPr/>
            <p:nvPr/>
          </p:nvSpPr>
          <p:spPr bwMode="auto">
            <a:xfrm>
              <a:off x="8114084" y="6045640"/>
              <a:ext cx="1410268" cy="320359"/>
            </a:xfrm>
            <a:prstGeom prst="accentBorderCallout2">
              <a:avLst>
                <a:gd name="adj1" fmla="val 22454"/>
                <a:gd name="adj2" fmla="val -4462"/>
                <a:gd name="adj3" fmla="val 18750"/>
                <a:gd name="adj4" fmla="val -16667"/>
                <a:gd name="adj5" fmla="val -201923"/>
                <a:gd name="adj6" fmla="val -88222"/>
              </a:avLst>
            </a:prstGeom>
            <a:solidFill>
              <a:srgbClr val="F86B1D"/>
            </a:solidFill>
            <a:ln w="38100" cap="flat" cmpd="sng" algn="ctr">
              <a:solidFill>
                <a:srgbClr val="F86B1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effectLst>
                    <a:outerShdw blurRad="38100" dist="38100" dir="2700000" algn="tl">
                      <a:srgbClr val="000000"/>
                    </a:outerShdw>
                  </a:effectLst>
                  <a:cs typeface="+mn-ea"/>
                  <a:sym typeface="+mn-lt"/>
                </a:rPr>
                <a:t>生产地</a:t>
              </a:r>
              <a:endParaRPr lang="zh-TW" altLang="en-US" dirty="0">
                <a:effectLst>
                  <a:outerShdw blurRad="38100" dist="38100" dir="2700000" algn="tl">
                    <a:srgbClr val="000000"/>
                  </a:outerShdw>
                </a:effectLst>
                <a:cs typeface="+mn-ea"/>
                <a:sym typeface="+mn-lt"/>
              </a:endParaRPr>
            </a:p>
          </p:txBody>
        </p:sp>
        <p:sp>
          <p:nvSpPr>
            <p:cNvPr id="24" name="橢圓 43"/>
            <p:cNvSpPr/>
            <p:nvPr/>
          </p:nvSpPr>
          <p:spPr bwMode="auto">
            <a:xfrm flipH="1">
              <a:off x="6792736" y="5309229"/>
              <a:ext cx="102359" cy="140418"/>
            </a:xfrm>
            <a:prstGeom prst="ellipse">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TW" altLang="en-US">
                <a:cs typeface="+mn-ea"/>
                <a:sym typeface="+mn-lt"/>
              </a:endParaRPr>
            </a:p>
          </p:txBody>
        </p:sp>
      </p:grpSp>
      <p:sp>
        <p:nvSpPr>
          <p:cNvPr id="2" name="标题 1"/>
          <p:cNvSpPr>
            <a:spLocks noGrp="1"/>
          </p:cNvSpPr>
          <p:nvPr>
            <p:ph type="title"/>
          </p:nvPr>
        </p:nvSpPr>
        <p:spPr/>
        <p:txBody>
          <a:bodyPr>
            <a:normAutofit/>
          </a:bodyPr>
          <a:lstStyle/>
          <a:p>
            <a:r>
              <a:rPr lang="zh-CN" altLang="en-US" dirty="0">
                <a:latin typeface="+mn-lt"/>
                <a:ea typeface="+mn-ea"/>
                <a:cs typeface="+mn-ea"/>
                <a:sym typeface="+mn-lt"/>
              </a:rPr>
              <a:t>包装作业和出货</a:t>
            </a:r>
          </a:p>
        </p:txBody>
      </p:sp>
    </p:spTree>
    <p:extLst>
      <p:ext uri="{BB962C8B-B14F-4D97-AF65-F5344CB8AC3E}">
        <p14:creationId xmlns:p14="http://schemas.microsoft.com/office/powerpoint/2010/main" val="741247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B78A17-93D6-4186-990B-3DF52B14371C}"/>
              </a:ext>
            </a:extLst>
          </p:cNvPr>
          <p:cNvSpPr>
            <a:spLocks noGrp="1"/>
          </p:cNvSpPr>
          <p:nvPr>
            <p:ph type="title"/>
          </p:nvPr>
        </p:nvSpPr>
        <p:spPr/>
        <p:txBody>
          <a:bodyPr>
            <a:normAutofit/>
          </a:bodyPr>
          <a:lstStyle/>
          <a:p>
            <a:r>
              <a:rPr lang="zh-CN" altLang="en-US" b="0" dirty="0">
                <a:latin typeface="+mn-lt"/>
                <a:ea typeface="+mn-ea"/>
                <a:cs typeface="+mn-ea"/>
                <a:sym typeface="+mn-lt"/>
              </a:rPr>
              <a:t>华冠科技在</a:t>
            </a:r>
            <a:r>
              <a:rPr lang="en-US" altLang="zh-CN" b="0" dirty="0">
                <a:latin typeface="+mn-lt"/>
                <a:ea typeface="+mn-ea"/>
                <a:cs typeface="+mn-ea"/>
                <a:sym typeface="+mn-lt"/>
              </a:rPr>
              <a:t>MES</a:t>
            </a:r>
            <a:r>
              <a:rPr lang="zh-CN" altLang="en-US" b="0" dirty="0">
                <a:latin typeface="+mn-lt"/>
                <a:ea typeface="+mn-ea"/>
                <a:cs typeface="+mn-ea"/>
                <a:sym typeface="+mn-lt"/>
              </a:rPr>
              <a:t>行业中的经验</a:t>
            </a:r>
          </a:p>
        </p:txBody>
      </p:sp>
      <p:graphicFrame>
        <p:nvGraphicFramePr>
          <p:cNvPr id="5" name="内容占位符 3">
            <a:extLst>
              <a:ext uri="{FF2B5EF4-FFF2-40B4-BE49-F238E27FC236}">
                <a16:creationId xmlns:a16="http://schemas.microsoft.com/office/drawing/2014/main" id="{5FEB0A46-D0C1-4FC2-AE67-514C5223D5FC}"/>
              </a:ext>
            </a:extLst>
          </p:cNvPr>
          <p:cNvGraphicFramePr>
            <a:graphicFrameLocks/>
          </p:cNvGraphicFramePr>
          <p:nvPr>
            <p:extLst>
              <p:ext uri="{D42A27DB-BD31-4B8C-83A1-F6EECF244321}">
                <p14:modId xmlns:p14="http://schemas.microsoft.com/office/powerpoint/2010/main" val="2105290472"/>
              </p:ext>
            </p:extLst>
          </p:nvPr>
        </p:nvGraphicFramePr>
        <p:xfrm>
          <a:off x="3217861" y="996639"/>
          <a:ext cx="6376899" cy="5194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849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物流仓库管理</a:t>
            </a:r>
            <a:r>
              <a:rPr lang="en-US" altLang="zh-CN" sz="2800" dirty="0">
                <a:latin typeface="+mn-lt"/>
                <a:ea typeface="+mn-ea"/>
                <a:cs typeface="+mn-ea"/>
                <a:sym typeface="+mn-lt"/>
              </a:rPr>
              <a:t> - </a:t>
            </a:r>
            <a:r>
              <a:rPr lang="zh-CN" altLang="en-US" sz="2800" dirty="0">
                <a:latin typeface="+mn-lt"/>
                <a:ea typeface="+mn-ea"/>
                <a:cs typeface="+mn-ea"/>
                <a:sym typeface="+mn-lt"/>
              </a:rPr>
              <a:t>成品</a:t>
            </a:r>
          </a:p>
        </p:txBody>
      </p:sp>
      <p:pic>
        <p:nvPicPr>
          <p:cNvPr id="4813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867" y="1186681"/>
            <a:ext cx="12144375" cy="4949825"/>
          </a:xfrm>
          <a:prstGeom prst="rect">
            <a:avLst/>
          </a:prstGeom>
          <a:solidFill>
            <a:schemeClr val="tx1"/>
          </a:solidFill>
          <a:ln>
            <a:noFill/>
          </a:ln>
          <a:effectLst/>
        </p:spPr>
      </p:pic>
      <p:sp>
        <p:nvSpPr>
          <p:cNvPr id="2" name="矩形 1"/>
          <p:cNvSpPr/>
          <p:nvPr/>
        </p:nvSpPr>
        <p:spPr>
          <a:xfrm>
            <a:off x="21867" y="1186681"/>
            <a:ext cx="12144375" cy="4949825"/>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7663418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0850" y="267769"/>
            <a:ext cx="10922000" cy="6985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zh-CN" altLang="en-US" sz="2800" b="1" kern="1200">
                <a:solidFill>
                  <a:schemeClr val="tx1"/>
                </a:solidFill>
                <a:latin typeface="微软雅黑 Light" panose="020B0502040204020203" pitchFamily="34" charset="-122"/>
                <a:ea typeface="微软雅黑 Light" panose="020B0502040204020203" pitchFamily="34" charset="-122"/>
                <a:cs typeface="+mn-cs"/>
              </a:defRPr>
            </a:lvl1pPr>
          </a:lstStyle>
          <a:p>
            <a:pPr defTabSz="914354">
              <a:defRPr/>
            </a:pPr>
            <a:endParaRPr lang="zh-CN" altLang="en-US" b="0" dirty="0">
              <a:latin typeface="+mn-lt"/>
              <a:ea typeface="+mn-ea"/>
              <a:cs typeface="+mn-ea"/>
              <a:sym typeface="+mn-lt"/>
            </a:endParaRPr>
          </a:p>
        </p:txBody>
      </p:sp>
      <p:sp>
        <p:nvSpPr>
          <p:cNvPr id="2" name="矩形 1"/>
          <p:cNvSpPr/>
          <p:nvPr/>
        </p:nvSpPr>
        <p:spPr>
          <a:xfrm>
            <a:off x="588151" y="1049985"/>
            <a:ext cx="7450949" cy="389888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2400" dirty="0">
                <a:cs typeface="+mn-ea"/>
                <a:sym typeface="+mn-lt"/>
              </a:rPr>
              <a:t>成品出库：人工按</a:t>
            </a:r>
            <a:r>
              <a:rPr lang="en-US" altLang="zh-CN" sz="2400" dirty="0">
                <a:cs typeface="+mn-ea"/>
                <a:sym typeface="+mn-lt"/>
              </a:rPr>
              <a:t>ERP</a:t>
            </a:r>
            <a:r>
              <a:rPr lang="zh-CN" altLang="zh-CN" sz="2400" dirty="0">
                <a:cs typeface="+mn-ea"/>
                <a:sym typeface="+mn-lt"/>
              </a:rPr>
              <a:t>开的订单捡料出库。订单信息包括：产品物料料号、数量、附件、标签。</a:t>
            </a:r>
            <a:endParaRPr lang="en-US" altLang="zh-CN" sz="2400" dirty="0">
              <a:cs typeface="+mn-ea"/>
              <a:sym typeface="+mn-lt"/>
            </a:endParaRPr>
          </a:p>
          <a:p>
            <a:pPr marL="285750" indent="-285750">
              <a:lnSpc>
                <a:spcPct val="150000"/>
              </a:lnSpc>
              <a:buFont typeface="Wingdings" panose="05000000000000000000" pitchFamily="2" charset="2"/>
              <a:buChar char="l"/>
            </a:pPr>
            <a:r>
              <a:rPr lang="zh-CN" altLang="zh-CN" sz="2400" dirty="0">
                <a:cs typeface="+mn-ea"/>
                <a:sym typeface="+mn-lt"/>
              </a:rPr>
              <a:t>成品出库：目前在小箱入大箱扫描完成后出库库存更新，并粘贴标签。标签为事先在</a:t>
            </a:r>
            <a:r>
              <a:rPr lang="en-US" altLang="zh-CN" sz="2400" dirty="0">
                <a:cs typeface="+mn-ea"/>
                <a:sym typeface="+mn-lt"/>
              </a:rPr>
              <a:t>ERP</a:t>
            </a:r>
            <a:r>
              <a:rPr lang="zh-CN" altLang="zh-CN" sz="2400" dirty="0">
                <a:cs typeface="+mn-ea"/>
                <a:sym typeface="+mn-lt"/>
              </a:rPr>
              <a:t>中打印好的外箱标签和出库单，人工粘贴。后期要求在</a:t>
            </a:r>
            <a:r>
              <a:rPr lang="en-US" altLang="zh-CN" sz="2400" dirty="0">
                <a:cs typeface="+mn-ea"/>
                <a:sym typeface="+mn-lt"/>
              </a:rPr>
              <a:t>MES</a:t>
            </a:r>
            <a:r>
              <a:rPr lang="zh-CN" altLang="zh-CN" sz="2400" dirty="0">
                <a:cs typeface="+mn-ea"/>
                <a:sym typeface="+mn-lt"/>
              </a:rPr>
              <a:t>中打印，打印时机为理货装箱（小箱入大箱）。成品出库有按物料做</a:t>
            </a:r>
            <a:r>
              <a:rPr lang="en-US" altLang="zh-CN" sz="2400" dirty="0">
                <a:cs typeface="+mn-ea"/>
                <a:sym typeface="+mn-lt"/>
              </a:rPr>
              <a:t>FIFO</a:t>
            </a:r>
            <a:r>
              <a:rPr lang="zh-CN" altLang="zh-CN" sz="2400" dirty="0">
                <a:cs typeface="+mn-ea"/>
                <a:sym typeface="+mn-lt"/>
              </a:rPr>
              <a:t>管理 。</a:t>
            </a:r>
          </a:p>
        </p:txBody>
      </p:sp>
      <p:sp>
        <p:nvSpPr>
          <p:cNvPr id="3" name="标题 2"/>
          <p:cNvSpPr>
            <a:spLocks noGrp="1"/>
          </p:cNvSpPr>
          <p:nvPr>
            <p:ph type="title"/>
          </p:nvPr>
        </p:nvSpPr>
        <p:spPr/>
        <p:txBody>
          <a:bodyPr>
            <a:normAutofit fontScale="90000"/>
          </a:bodyPr>
          <a:lstStyle/>
          <a:p>
            <a:r>
              <a:rPr lang="zh-CN" altLang="en-US" sz="3100" dirty="0">
                <a:latin typeface="+mn-lt"/>
                <a:ea typeface="+mn-ea"/>
                <a:cs typeface="+mn-ea"/>
                <a:sym typeface="+mn-lt"/>
              </a:rPr>
              <a:t>成品出库</a:t>
            </a:r>
            <a:br>
              <a:rPr lang="zh-CN" altLang="en-US" sz="4000" dirty="0">
                <a:latin typeface="+mn-lt"/>
                <a:ea typeface="+mn-ea"/>
                <a:cs typeface="+mn-ea"/>
                <a:sym typeface="+mn-lt"/>
              </a:rPr>
            </a:br>
            <a:endParaRPr lang="zh-CN" altLang="en-US" dirty="0">
              <a:latin typeface="+mn-lt"/>
              <a:ea typeface="+mn-ea"/>
              <a:cs typeface="+mn-ea"/>
              <a:sym typeface="+mn-lt"/>
            </a:endParaRPr>
          </a:p>
        </p:txBody>
      </p:sp>
    </p:spTree>
    <p:extLst>
      <p:ext uri="{BB962C8B-B14F-4D97-AF65-F5344CB8AC3E}">
        <p14:creationId xmlns:p14="http://schemas.microsoft.com/office/powerpoint/2010/main" val="39261114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137147666"/>
              </p:ext>
            </p:extLst>
          </p:nvPr>
        </p:nvGraphicFramePr>
        <p:xfrm>
          <a:off x="1539903" y="2965838"/>
          <a:ext cx="9112194" cy="3053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占位符 4"/>
          <p:cNvSpPr>
            <a:spLocks noGrp="1"/>
          </p:cNvSpPr>
          <p:nvPr>
            <p:ph type="body" sz="quarter" idx="11"/>
          </p:nvPr>
        </p:nvSpPr>
        <p:spPr>
          <a:xfrm>
            <a:off x="2862948" y="2551581"/>
            <a:ext cx="6466103" cy="664926"/>
          </a:xfrm>
        </p:spPr>
        <p:txBody>
          <a:bodyPr>
            <a:normAutofit fontScale="77500" lnSpcReduction="20000"/>
          </a:bodyPr>
          <a:lstStyle/>
          <a:p>
            <a:r>
              <a:rPr lang="zh-CN" altLang="en-US" b="0" dirty="0">
                <a:solidFill>
                  <a:schemeClr val="tx1"/>
                </a:solidFill>
                <a:latin typeface="+mn-lt"/>
                <a:ea typeface="+mn-ea"/>
                <a:cs typeface="+mn-ea"/>
                <a:sym typeface="+mn-lt"/>
              </a:rPr>
              <a:t>斯达半导体 </a:t>
            </a:r>
            <a:r>
              <a:rPr lang="en-US" altLang="zh-CN" b="0" dirty="0">
                <a:solidFill>
                  <a:schemeClr val="tx1"/>
                </a:solidFill>
                <a:latin typeface="+mn-lt"/>
                <a:ea typeface="+mn-ea"/>
                <a:cs typeface="+mn-ea"/>
                <a:sym typeface="+mn-lt"/>
              </a:rPr>
              <a:t>MES </a:t>
            </a:r>
            <a:r>
              <a:rPr lang="zh-CN" altLang="en-US" b="0" dirty="0">
                <a:solidFill>
                  <a:schemeClr val="tx1"/>
                </a:solidFill>
                <a:latin typeface="+mn-lt"/>
                <a:ea typeface="+mn-ea"/>
                <a:cs typeface="+mn-ea"/>
                <a:sym typeface="+mn-lt"/>
              </a:rPr>
              <a:t>功能详解</a:t>
            </a:r>
            <a:endParaRPr lang="zh-CN" altLang="en-US" dirty="0">
              <a:solidFill>
                <a:schemeClr val="tx1"/>
              </a:solidFill>
              <a:latin typeface="+mn-lt"/>
              <a:ea typeface="+mn-ea"/>
              <a:cs typeface="+mn-ea"/>
              <a:sym typeface="+mn-lt"/>
            </a:endParaRPr>
          </a:p>
        </p:txBody>
      </p:sp>
    </p:spTree>
    <p:extLst>
      <p:ext uri="{BB962C8B-B14F-4D97-AF65-F5344CB8AC3E}">
        <p14:creationId xmlns:p14="http://schemas.microsoft.com/office/powerpoint/2010/main" val="4109678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a:xfrm>
            <a:off x="348615" y="232669"/>
            <a:ext cx="7325523" cy="621140"/>
          </a:xfrm>
        </p:spPr>
        <p:txBody>
          <a:bodyPr vert="horz" lIns="91440" tIns="45720" rIns="108000" bIns="0" rtlCol="0" anchor="ctr" anchorCtr="0">
            <a:normAutofit/>
          </a:bodyPr>
          <a:lstStyle/>
          <a:p>
            <a:r>
              <a:rPr lang="zh-CN" altLang="en-US" sz="2800" dirty="0">
                <a:latin typeface="+mn-lt"/>
                <a:ea typeface="+mn-ea"/>
                <a:cs typeface="+mn-ea"/>
                <a:sym typeface="+mn-lt"/>
              </a:rPr>
              <a:t>设备管理</a:t>
            </a:r>
            <a:endParaRPr lang="zh-CN" sz="2800" dirty="0">
              <a:latin typeface="+mn-lt"/>
              <a:ea typeface="+mn-ea"/>
              <a:cs typeface="+mn-ea"/>
              <a:sym typeface="+mn-lt"/>
            </a:endParaRPr>
          </a:p>
        </p:txBody>
      </p:sp>
      <p:sp>
        <p:nvSpPr>
          <p:cNvPr id="12" name="圆角矩形 11"/>
          <p:cNvSpPr/>
          <p:nvPr/>
        </p:nvSpPr>
        <p:spPr>
          <a:xfrm>
            <a:off x="511175" y="1473200"/>
            <a:ext cx="2136775"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设备基础数据</a:t>
            </a:r>
          </a:p>
        </p:txBody>
      </p:sp>
      <p:sp>
        <p:nvSpPr>
          <p:cNvPr id="22" name="TextBox 21"/>
          <p:cNvSpPr txBox="1"/>
          <p:nvPr/>
        </p:nvSpPr>
        <p:spPr>
          <a:xfrm>
            <a:off x="590550" y="2036763"/>
            <a:ext cx="1979613" cy="2613025"/>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设备台账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设备分类管理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检测点和计数器</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备件配件清单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设备工位绑定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设备阈值</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设备层次结构</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标准管理：点检，维修</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3" name="圆角矩形 22"/>
          <p:cNvSpPr/>
          <p:nvPr/>
        </p:nvSpPr>
        <p:spPr>
          <a:xfrm>
            <a:off x="3465513"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工装数据</a:t>
            </a:r>
          </a:p>
        </p:txBody>
      </p:sp>
      <p:sp>
        <p:nvSpPr>
          <p:cNvPr id="24" name="圆角矩形 23"/>
          <p:cNvSpPr/>
          <p:nvPr/>
        </p:nvSpPr>
        <p:spPr>
          <a:xfrm>
            <a:off x="6305550" y="1473200"/>
            <a:ext cx="2216150" cy="404813"/>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设备管理</a:t>
            </a:r>
          </a:p>
        </p:txBody>
      </p:sp>
      <p:sp>
        <p:nvSpPr>
          <p:cNvPr id="25" name="TextBox 24"/>
          <p:cNvSpPr txBox="1"/>
          <p:nvPr/>
        </p:nvSpPr>
        <p:spPr>
          <a:xfrm>
            <a:off x="6305550" y="2054225"/>
            <a:ext cx="1979613" cy="3452813"/>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日常检修维护流程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故障通知单和维修工单</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设备维修流程</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预防性维护计划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备件采购和计划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备件入库</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设备异常报警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设备预警报警</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设备点检</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设备保养计划</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设备履历表</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6" name="圆角矩形 25"/>
          <p:cNvSpPr/>
          <p:nvPr/>
        </p:nvSpPr>
        <p:spPr>
          <a:xfrm>
            <a:off x="8782050" y="1463675"/>
            <a:ext cx="2216150" cy="403225"/>
          </a:xfrm>
          <a:prstGeom prst="roundRect">
            <a:avLst/>
          </a:prstGeom>
          <a:solidFill>
            <a:srgbClr val="1677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effectLst>
                  <a:outerShdw blurRad="38100" dist="38100" dir="2700000" algn="tl">
                    <a:srgbClr val="000000"/>
                  </a:outerShdw>
                </a:effectLst>
                <a:cs typeface="+mn-ea"/>
                <a:sym typeface="+mn-lt"/>
              </a:rPr>
              <a:t>设备运行状态</a:t>
            </a:r>
          </a:p>
        </p:txBody>
      </p:sp>
      <p:sp>
        <p:nvSpPr>
          <p:cNvPr id="27" name="TextBox 26"/>
          <p:cNvSpPr txBox="1"/>
          <p:nvPr/>
        </p:nvSpPr>
        <p:spPr>
          <a:xfrm>
            <a:off x="8899525" y="2060575"/>
            <a:ext cx="2540000"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设备稼动率运行数据（</a:t>
            </a:r>
            <a:r>
              <a:rPr lang="en-US" altLang="zh-CN" sz="1400" dirty="0">
                <a:cs typeface="+mn-ea"/>
                <a:sym typeface="+mn-lt"/>
              </a:rPr>
              <a:t>OEE</a:t>
            </a:r>
            <a:r>
              <a:rPr lang="zh-CN" altLang="en-US" sz="1400" dirty="0">
                <a:cs typeface="+mn-ea"/>
                <a:sym typeface="+mn-lt"/>
              </a:rPr>
              <a:t>）</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设备的运行及时监控</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设备运行数据分析</a:t>
            </a:r>
            <a:endParaRPr lang="en-US" altLang="zh-CN" sz="1400" dirty="0">
              <a:cs typeface="+mn-ea"/>
              <a:sym typeface="+mn-lt"/>
            </a:endParaRPr>
          </a:p>
          <a:p>
            <a:pPr fontAlgn="auto">
              <a:lnSpc>
                <a:spcPct val="130000"/>
              </a:lnSpc>
              <a:spcBef>
                <a:spcPts val="0"/>
              </a:spcBef>
              <a:spcAft>
                <a:spcPts val="0"/>
              </a:spcAft>
              <a:defRPr/>
            </a:pPr>
            <a:endParaRPr lang="en-US" altLang="zh-CN" sz="1400" dirty="0">
              <a:cs typeface="+mn-ea"/>
              <a:sym typeface="+mn-lt"/>
            </a:endParaRPr>
          </a:p>
        </p:txBody>
      </p:sp>
      <p:sp>
        <p:nvSpPr>
          <p:cNvPr id="28" name="TextBox 27"/>
          <p:cNvSpPr txBox="1"/>
          <p:nvPr/>
        </p:nvSpPr>
        <p:spPr>
          <a:xfrm>
            <a:off x="3552825" y="2036763"/>
            <a:ext cx="2339975" cy="1212850"/>
          </a:xfrm>
          <a:prstGeom prst="rect">
            <a:avLst/>
          </a:prstGeom>
          <a:noFill/>
        </p:spPr>
        <p:txBody>
          <a:bodyPr wrap="none">
            <a:spAutoFit/>
          </a:bodyPr>
          <a:lstStyle/>
          <a:p>
            <a:pPr fontAlgn="auto">
              <a:lnSpc>
                <a:spcPct val="130000"/>
              </a:lnSpc>
              <a:spcBef>
                <a:spcPts val="0"/>
              </a:spcBef>
              <a:spcAft>
                <a:spcPts val="0"/>
              </a:spcAft>
              <a:defRPr/>
            </a:pPr>
            <a:r>
              <a:rPr lang="zh-CN" altLang="en-US" sz="1400" dirty="0">
                <a:cs typeface="+mn-ea"/>
                <a:sym typeface="+mn-lt"/>
              </a:rPr>
              <a:t>工装信息管理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工装寿命，使用频次等管理</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工装与设备绑定</a:t>
            </a:r>
            <a:endParaRPr lang="en-US" altLang="zh-CN" sz="1400" dirty="0">
              <a:cs typeface="+mn-ea"/>
              <a:sym typeface="+mn-lt"/>
            </a:endParaRPr>
          </a:p>
          <a:p>
            <a:pPr fontAlgn="auto">
              <a:lnSpc>
                <a:spcPct val="130000"/>
              </a:lnSpc>
              <a:spcBef>
                <a:spcPts val="0"/>
              </a:spcBef>
              <a:spcAft>
                <a:spcPts val="0"/>
              </a:spcAft>
              <a:defRPr/>
            </a:pPr>
            <a:r>
              <a:rPr lang="zh-CN" altLang="en-US" sz="1400" dirty="0">
                <a:cs typeface="+mn-ea"/>
                <a:sym typeface="+mn-lt"/>
              </a:rPr>
              <a:t>（防错防呆）</a:t>
            </a:r>
            <a:endParaRPr lang="en-US" altLang="zh-CN" sz="1400" dirty="0">
              <a:cs typeface="+mn-ea"/>
              <a:sym typeface="+mn-lt"/>
            </a:endParaRPr>
          </a:p>
        </p:txBody>
      </p:sp>
    </p:spTree>
    <p:extLst>
      <p:ext uri="{BB962C8B-B14F-4D97-AF65-F5344CB8AC3E}">
        <p14:creationId xmlns:p14="http://schemas.microsoft.com/office/powerpoint/2010/main" val="4147514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0" dirty="0">
                <a:effectLst>
                  <a:outerShdw blurRad="38100" dist="38100" dir="2700000" algn="tl">
                    <a:srgbClr val="000000">
                      <a:alpha val="43137"/>
                    </a:srgbClr>
                  </a:outerShdw>
                </a:effectLst>
                <a:latin typeface="+mn-lt"/>
                <a:ea typeface="+mn-ea"/>
                <a:cs typeface="+mn-ea"/>
                <a:sym typeface="+mn-lt"/>
              </a:rPr>
              <a:t>设备管理</a:t>
            </a:r>
            <a:endParaRPr lang="zh-CN" altLang="en-US" b="0" dirty="0">
              <a:latin typeface="+mn-lt"/>
              <a:ea typeface="+mn-ea"/>
              <a:cs typeface="+mn-ea"/>
              <a:sym typeface="+mn-lt"/>
            </a:endParaRPr>
          </a:p>
        </p:txBody>
      </p:sp>
      <p:sp>
        <p:nvSpPr>
          <p:cNvPr id="6" name="文本占位符 3"/>
          <p:cNvSpPr txBox="1">
            <a:spLocks/>
          </p:cNvSpPr>
          <p:nvPr/>
        </p:nvSpPr>
        <p:spPr>
          <a:xfrm>
            <a:off x="1150938" y="409575"/>
            <a:ext cx="3548062" cy="4624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cs typeface="+mn-ea"/>
              <a:sym typeface="+mn-lt"/>
            </a:endParaRPr>
          </a:p>
        </p:txBody>
      </p:sp>
      <p:pic>
        <p:nvPicPr>
          <p:cNvPr id="20"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7690" y="1129242"/>
            <a:ext cx="10567961" cy="5073660"/>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sp>
        <p:nvSpPr>
          <p:cNvPr id="21" name="矩形 20"/>
          <p:cNvSpPr/>
          <p:nvPr/>
        </p:nvSpPr>
        <p:spPr>
          <a:xfrm>
            <a:off x="0" y="878417"/>
            <a:ext cx="12192000" cy="5324485"/>
          </a:xfrm>
          <a:prstGeom prst="rect">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2" name="矩形 21"/>
          <p:cNvSpPr/>
          <p:nvPr/>
        </p:nvSpPr>
        <p:spPr>
          <a:xfrm>
            <a:off x="247691" y="1129241"/>
            <a:ext cx="10567960" cy="5125675"/>
          </a:xfrm>
          <a:prstGeom prst="rect">
            <a:avLst/>
          </a:prstGeom>
          <a:solidFill>
            <a:sysClr val="windowText" lastClr="000000">
              <a:alpha val="5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aphicFrame>
        <p:nvGraphicFramePr>
          <p:cNvPr id="23" name="图示 22"/>
          <p:cNvGraphicFramePr/>
          <p:nvPr>
            <p:extLst>
              <p:ext uri="{D42A27DB-BD31-4B8C-83A1-F6EECF244321}">
                <p14:modId xmlns:p14="http://schemas.microsoft.com/office/powerpoint/2010/main" val="1659763342"/>
              </p:ext>
            </p:extLst>
          </p:nvPr>
        </p:nvGraphicFramePr>
        <p:xfrm>
          <a:off x="618443" y="1397968"/>
          <a:ext cx="3639600" cy="3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图示 23"/>
          <p:cNvGraphicFramePr/>
          <p:nvPr>
            <p:extLst>
              <p:ext uri="{D42A27DB-BD31-4B8C-83A1-F6EECF244321}">
                <p14:modId xmlns:p14="http://schemas.microsoft.com/office/powerpoint/2010/main" val="2466343252"/>
              </p:ext>
            </p:extLst>
          </p:nvPr>
        </p:nvGraphicFramePr>
        <p:xfrm>
          <a:off x="618443" y="2243968"/>
          <a:ext cx="5636688" cy="57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图示 24"/>
          <p:cNvGraphicFramePr/>
          <p:nvPr>
            <p:extLst>
              <p:ext uri="{D42A27DB-BD31-4B8C-83A1-F6EECF244321}">
                <p14:modId xmlns:p14="http://schemas.microsoft.com/office/powerpoint/2010/main" val="3628662750"/>
              </p:ext>
            </p:extLst>
          </p:nvPr>
        </p:nvGraphicFramePr>
        <p:xfrm>
          <a:off x="1809317" y="1872118"/>
          <a:ext cx="2448726" cy="4201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6" name="图示 25"/>
          <p:cNvGraphicFramePr/>
          <p:nvPr>
            <p:extLst>
              <p:ext uri="{D42A27DB-BD31-4B8C-83A1-F6EECF244321}">
                <p14:modId xmlns:p14="http://schemas.microsoft.com/office/powerpoint/2010/main" val="1088518437"/>
              </p:ext>
            </p:extLst>
          </p:nvPr>
        </p:nvGraphicFramePr>
        <p:xfrm>
          <a:off x="618443" y="2831200"/>
          <a:ext cx="5356800" cy="286554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27" name="直接箭头连接符 26"/>
          <p:cNvCxnSpPr/>
          <p:nvPr/>
        </p:nvCxnSpPr>
        <p:spPr>
          <a:xfrm flipH="1">
            <a:off x="1379045" y="1766589"/>
            <a:ext cx="2798" cy="587231"/>
          </a:xfrm>
          <a:prstGeom prst="straightConnector1">
            <a:avLst/>
          </a:prstGeom>
          <a:noFill/>
          <a:ln w="6350" cap="flat" cmpd="sng" algn="ctr">
            <a:solidFill>
              <a:srgbClr val="DE3031"/>
            </a:solidFill>
            <a:prstDash val="solid"/>
            <a:miter lim="800000"/>
            <a:headEnd type="triangle"/>
            <a:tailEnd type="triangle"/>
          </a:ln>
          <a:effectLst/>
        </p:spPr>
      </p:cxnSp>
      <p:grpSp>
        <p:nvGrpSpPr>
          <p:cNvPr id="28" name="组合 27"/>
          <p:cNvGrpSpPr/>
          <p:nvPr/>
        </p:nvGrpSpPr>
        <p:grpSpPr>
          <a:xfrm>
            <a:off x="6220697" y="2945968"/>
            <a:ext cx="2067978" cy="2750776"/>
            <a:chOff x="0" y="0"/>
            <a:chExt cx="2067978" cy="3667799"/>
          </a:xfrm>
          <a:solidFill>
            <a:srgbClr val="1677B3"/>
          </a:solidFill>
        </p:grpSpPr>
        <p:sp>
          <p:nvSpPr>
            <p:cNvPr id="29" name="矩形 28"/>
            <p:cNvSpPr/>
            <p:nvPr/>
          </p:nvSpPr>
          <p:spPr>
            <a:xfrm>
              <a:off x="0" y="0"/>
              <a:ext cx="2067978" cy="3667799"/>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0" name="文本框 29"/>
            <p:cNvSpPr txBox="1"/>
            <p:nvPr/>
          </p:nvSpPr>
          <p:spPr>
            <a:xfrm>
              <a:off x="0" y="0"/>
              <a:ext cx="2067978" cy="3667799"/>
            </a:xfrm>
            <a:prstGeom prst="rect">
              <a:avLst/>
            </a:prstGeom>
            <a:grpFill/>
            <a:ln>
              <a:noFill/>
            </a:ln>
            <a:effectLst/>
          </p:spPr>
          <p:txBody>
            <a:bodyPr spcFirstLastPara="0" vert="horz" wrap="square" lIns="85344" tIns="85344" rIns="113792" bIns="128016" numCol="1" spcCol="1270" anchor="t" anchorCtr="0">
              <a:noAutofit/>
            </a:bodyPr>
            <a:lstStyle/>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OEE</a:t>
              </a: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设备保养计划</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设备维修记录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设备点检记录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备件库存</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a:p>
              <a:pPr marL="171450" marR="0" lvl="1" indent="-171450" defTabSz="711200" eaLnBrk="1" fontAlgn="auto" latinLnBrk="0" hangingPunct="1">
                <a:lnSpc>
                  <a:spcPct val="90000"/>
                </a:lnSpc>
                <a:spcBef>
                  <a:spcPct val="0"/>
                </a:spcBef>
                <a:spcAft>
                  <a:spcPct val="15000"/>
                </a:spcAft>
                <a:buClrTx/>
                <a:buSzTx/>
                <a:buFontTx/>
                <a:buChar char="•"/>
                <a:tabLst/>
                <a:defRPr/>
              </a:pPr>
              <a:r>
                <a:rPr kumimoji="0" lang="zh-CN" altLang="en-US"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设备报警异常处理记录</a:t>
              </a:r>
              <a:endParaRPr kumimoji="0" lang="en-US" altLang="zh-CN" sz="1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grpSp>
        <p:nvGrpSpPr>
          <p:cNvPr id="31" name="组合 30"/>
          <p:cNvGrpSpPr/>
          <p:nvPr/>
        </p:nvGrpSpPr>
        <p:grpSpPr>
          <a:xfrm>
            <a:off x="6218675" y="2117968"/>
            <a:ext cx="2070000" cy="828000"/>
            <a:chOff x="0" y="-16080"/>
            <a:chExt cx="2070000" cy="904656"/>
          </a:xfrm>
          <a:solidFill>
            <a:srgbClr val="15559A"/>
          </a:solidFill>
        </p:grpSpPr>
        <p:sp>
          <p:nvSpPr>
            <p:cNvPr id="32" name="矩形 31"/>
            <p:cNvSpPr/>
            <p:nvPr/>
          </p:nvSpPr>
          <p:spPr>
            <a:xfrm>
              <a:off x="0" y="-16080"/>
              <a:ext cx="2070000" cy="904656"/>
            </a:xfrm>
            <a:prstGeom prst="rect">
              <a:avLst/>
            </a:prstGeom>
            <a:grpFill/>
            <a:ln w="12700" cap="flat" cmpd="sng" algn="ctr">
              <a:noFill/>
              <a:prstDash val="solid"/>
              <a:miter lim="800000"/>
            </a:ln>
            <a:effectLst/>
          </p:spPr>
          <p:txBody>
            <a:bodyPr/>
            <a:lstStyle/>
            <a:p>
              <a:endParaRPr lang="zh-CN" altLang="en-US">
                <a:cs typeface="+mn-ea"/>
                <a:sym typeface="+mn-lt"/>
              </a:endParaRPr>
            </a:p>
          </p:txBody>
        </p:sp>
        <p:sp>
          <p:nvSpPr>
            <p:cNvPr id="33" name="文本框 32"/>
            <p:cNvSpPr txBox="1"/>
            <p:nvPr/>
          </p:nvSpPr>
          <p:spPr>
            <a:xfrm>
              <a:off x="0" y="-16080"/>
              <a:ext cx="2070000" cy="904656"/>
            </a:xfrm>
            <a:prstGeom prst="rect">
              <a:avLst/>
            </a:prstGeom>
            <a:grpFill/>
            <a:ln>
              <a:noFill/>
            </a:ln>
            <a:effectLst/>
          </p:spPr>
          <p:txBody>
            <a:bodyPr spcFirstLastPara="0" vert="horz" wrap="square" lIns="113792" tIns="65024" rIns="113792" bIns="65024"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管理报表</a:t>
              </a:r>
            </a:p>
          </p:txBody>
        </p:sp>
      </p:grpSp>
    </p:spTree>
    <p:extLst>
      <p:ext uri="{BB962C8B-B14F-4D97-AF65-F5344CB8AC3E}">
        <p14:creationId xmlns:p14="http://schemas.microsoft.com/office/powerpoint/2010/main" val="3119484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维修记录</a:t>
            </a:r>
            <a:endParaRPr lang="zh-CN" altLang="en-US" dirty="0">
              <a:latin typeface="+mn-lt"/>
              <a:ea typeface="+mn-ea"/>
              <a:cs typeface="+mn-ea"/>
              <a:sym typeface="+mn-lt"/>
            </a:endParaRP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372" y="1135592"/>
            <a:ext cx="10827341" cy="5107538"/>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88328" y="3923539"/>
            <a:ext cx="6037944" cy="2108560"/>
          </a:xfrm>
          <a:prstGeom prst="rect">
            <a:avLst/>
          </a:prstGeom>
          <a:noFill/>
          <a:ln w="9525">
            <a:solidFill>
              <a:sysClr val="windowText" lastClr="000000"/>
            </a:solidFill>
            <a:miter lim="800000"/>
            <a:headEnd/>
            <a:tailEnd/>
          </a:ln>
          <a:effectLst>
            <a:outerShdw blurRad="25400" dist="25400" dir="2700000" algn="ctr" rotWithShape="0">
              <a:srgbClr val="E7E6E6">
                <a:lumMod val="10000"/>
              </a:srgbClr>
            </a:outerShdw>
          </a:effectLst>
          <a:extLst>
            <a:ext uri="{909E8E84-426E-40DD-AFC4-6F175D3DCCD1}">
              <a14:hiddenFill xmlns:a14="http://schemas.microsoft.com/office/drawing/2010/main">
                <a:solidFill>
                  <a:schemeClr val="accent1"/>
                </a:solidFill>
              </a14:hiddenFill>
            </a:ext>
          </a:extLst>
        </p:spPr>
      </p:pic>
      <p:sp>
        <p:nvSpPr>
          <p:cNvPr id="5" name="矩形 4"/>
          <p:cNvSpPr/>
          <p:nvPr/>
        </p:nvSpPr>
        <p:spPr>
          <a:xfrm>
            <a:off x="0" y="1129242"/>
            <a:ext cx="12192000" cy="5113888"/>
          </a:xfrm>
          <a:prstGeom prst="rect">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6" name="组合 5"/>
          <p:cNvGrpSpPr/>
          <p:nvPr/>
        </p:nvGrpSpPr>
        <p:grpSpPr>
          <a:xfrm>
            <a:off x="58371" y="1135592"/>
            <a:ext cx="10885713" cy="5220000"/>
            <a:chOff x="7386273" y="912737"/>
            <a:chExt cx="4824000" cy="5220000"/>
          </a:xfrm>
        </p:grpSpPr>
        <p:sp>
          <p:nvSpPr>
            <p:cNvPr id="7" name="圆角矩形 6"/>
            <p:cNvSpPr/>
            <p:nvPr/>
          </p:nvSpPr>
          <p:spPr>
            <a:xfrm>
              <a:off x="7386273" y="912737"/>
              <a:ext cx="4824000" cy="5220000"/>
            </a:xfrm>
            <a:prstGeom prst="roundRect">
              <a:avLst>
                <a:gd name="adj" fmla="val 4812"/>
              </a:avLst>
            </a:prstGeom>
            <a:solidFill>
              <a:sysClr val="windowText" lastClr="000000">
                <a:alpha val="5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 name="TextBox 1"/>
            <p:cNvSpPr txBox="1"/>
            <p:nvPr/>
          </p:nvSpPr>
          <p:spPr>
            <a:xfrm>
              <a:off x="7395003" y="989542"/>
              <a:ext cx="4600017" cy="4306179"/>
            </a:xfrm>
            <a:prstGeom prst="rect">
              <a:avLst/>
            </a:prstGeom>
            <a:noFill/>
          </p:spPr>
          <p:txBody>
            <a:bodyPr wrap="square" rtlCol="0">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设备系统建立设备故障与异常代码对应关系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171450" marR="0" lvl="0" indent="-171450" defTabSz="914400" eaLnBrk="1" fontAlgn="auto" latinLnBrk="0" hangingPunct="1">
                <a:lnSpc>
                  <a:spcPct val="130000"/>
                </a:lnSpc>
                <a:spcBef>
                  <a:spcPts val="0"/>
                </a:spcBef>
                <a:spcAft>
                  <a:spcPts val="0"/>
                </a:spcAft>
                <a:buClrTx/>
                <a:buSzTx/>
                <a:buFont typeface="Wingdings" pitchFamily="2" charset="2"/>
                <a:buChar char="l"/>
                <a:tabLst/>
                <a:defRPr/>
              </a:pP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根据数据采集层，提取设备异常信息，对应上故障代码，生成故障通知单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建立常见故障 维修标准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根据故障通知单，下发检修工单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执行检修工单，确认设备运行情况</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30000"/>
                </a:lnSpc>
                <a:spcBef>
                  <a:spcPts val="0"/>
                </a:spcBef>
                <a:spcAft>
                  <a:spcPts val="0"/>
                </a:spcAft>
                <a:buClrTx/>
                <a:buSzTx/>
                <a:buFont typeface="Wingdings"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完成设备异常</a:t>
              </a:r>
              <a:r>
                <a:rPr kumimoji="0" lang="en-US" altLang="zh-CN" sz="1800" b="0" i="0" u="none" strike="noStrike" kern="0" cap="none" spc="0" normalizeH="0" baseline="0" noProof="0" dirty="0">
                  <a:ln>
                    <a:noFill/>
                  </a:ln>
                  <a:solidFill>
                    <a:prstClr val="white"/>
                  </a:solidFill>
                  <a:effectLst/>
                  <a:uLnTx/>
                  <a:uFillTx/>
                  <a:cs typeface="+mn-ea"/>
                  <a:sym typeface="+mn-lt"/>
                </a:rPr>
                <a:t>-</a:t>
              </a:r>
              <a:r>
                <a:rPr kumimoji="0" lang="zh-CN" altLang="en-US" sz="1800" b="0" i="0" u="none" strike="noStrike" kern="0" cap="none" spc="0" normalizeH="0" baseline="0" noProof="0" dirty="0">
                  <a:ln>
                    <a:noFill/>
                  </a:ln>
                  <a:solidFill>
                    <a:prstClr val="white"/>
                  </a:solidFill>
                  <a:effectLst/>
                  <a:uLnTx/>
                  <a:uFillTx/>
                  <a:cs typeface="+mn-ea"/>
                  <a:sym typeface="+mn-lt"/>
                </a:rPr>
                <a:t>故障，关闭异常报警</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168328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维修管理</a:t>
            </a:r>
          </a:p>
        </p:txBody>
      </p:sp>
      <p:pic>
        <p:nvPicPr>
          <p:cNvPr id="3"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1526" y="880534"/>
            <a:ext cx="4133850"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48776" y="880534"/>
            <a:ext cx="4074933"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3316552" y="3212571"/>
            <a:ext cx="889000" cy="152400"/>
          </a:xfrm>
          <a:prstGeom prst="round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75000"/>
                  </a:prstClr>
                </a:solidFill>
                <a:effectLst/>
                <a:uLnTx/>
                <a:uFillTx/>
                <a:cs typeface="+mn-ea"/>
                <a:sym typeface="+mn-lt"/>
              </a:rPr>
              <a:t>费用明细</a:t>
            </a:r>
          </a:p>
        </p:txBody>
      </p:sp>
      <p:sp>
        <p:nvSpPr>
          <p:cNvPr id="6" name="圆角矩形 5"/>
          <p:cNvSpPr/>
          <p:nvPr/>
        </p:nvSpPr>
        <p:spPr>
          <a:xfrm>
            <a:off x="8032220" y="3212571"/>
            <a:ext cx="889000" cy="152400"/>
          </a:xfrm>
          <a:prstGeom prst="round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prstClr val="black">
                    <a:lumMod val="75000"/>
                  </a:prstClr>
                </a:solidFill>
                <a:effectLst/>
                <a:uLnTx/>
                <a:uFillTx/>
                <a:cs typeface="+mn-ea"/>
                <a:sym typeface="+mn-lt"/>
              </a:rPr>
              <a:t>费用明细</a:t>
            </a:r>
          </a:p>
        </p:txBody>
      </p:sp>
      <p:sp>
        <p:nvSpPr>
          <p:cNvPr id="7" name="矩形 6"/>
          <p:cNvSpPr/>
          <p:nvPr/>
        </p:nvSpPr>
        <p:spPr>
          <a:xfrm>
            <a:off x="381526" y="703157"/>
            <a:ext cx="8952974" cy="5543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43648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设备保养</a:t>
            </a:r>
            <a:endParaRPr lang="zh-CN" altLang="en-US" dirty="0">
              <a:latin typeface="+mn-lt"/>
              <a:ea typeface="+mn-ea"/>
              <a:cs typeface="+mn-ea"/>
              <a:sym typeface="+mn-lt"/>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85801"/>
            <a:ext cx="12192000" cy="5157824"/>
          </a:xfrm>
          <a:prstGeom prst="rect">
            <a:avLst/>
          </a:prstGeom>
        </p:spPr>
      </p:pic>
      <p:sp>
        <p:nvSpPr>
          <p:cNvPr id="5" name="矩形 4"/>
          <p:cNvSpPr/>
          <p:nvPr/>
        </p:nvSpPr>
        <p:spPr>
          <a:xfrm>
            <a:off x="0" y="985801"/>
            <a:ext cx="12192000" cy="5157824"/>
          </a:xfrm>
          <a:prstGeom prst="rect">
            <a:avLst/>
          </a:prstGeom>
          <a:solidFill>
            <a:sysClr val="windowText" lastClr="000000">
              <a:alpha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 name="TextBox 77"/>
          <p:cNvSpPr txBox="1"/>
          <p:nvPr/>
        </p:nvSpPr>
        <p:spPr>
          <a:xfrm>
            <a:off x="0" y="1147234"/>
            <a:ext cx="12192000" cy="5498300"/>
          </a:xfrm>
          <a:prstGeom prst="rect">
            <a:avLst/>
          </a:prstGeom>
          <a:solidFill>
            <a:sysClr val="windowText" lastClr="000000">
              <a:alpha val="35000"/>
            </a:sysClr>
          </a:solidFill>
        </p:spPr>
        <p:txBody>
          <a:bodyPr wrap="square" rtlCol="0">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设备状态管理 </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正常</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报废</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1"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a:t>
            </a: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按需保养</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使用周期</a:t>
            </a:r>
            <a:r>
              <a:rPr kumimoji="0" lang="en-US" altLang="zh-CN" sz="1400" b="0" i="0" u="none" strike="noStrike" kern="0" cap="none" spc="0" normalizeH="0" baseline="0" noProof="0" dirty="0">
                <a:ln>
                  <a:noFill/>
                </a:ln>
                <a:solidFill>
                  <a:prstClr val="white"/>
                </a:solidFill>
                <a:effectLst/>
                <a:uLnTx/>
                <a:uFillTx/>
                <a:cs typeface="+mn-ea"/>
                <a:sym typeface="+mn-lt"/>
              </a:rPr>
              <a:t>/</a:t>
            </a:r>
            <a:r>
              <a:rPr kumimoji="0" lang="zh-CN" altLang="en-US" sz="1400" b="0" i="0" u="none" strike="noStrike" kern="0" cap="none" spc="0" normalizeH="0" baseline="0" noProof="0" dirty="0">
                <a:ln>
                  <a:noFill/>
                </a:ln>
                <a:solidFill>
                  <a:prstClr val="white"/>
                </a:solidFill>
                <a:effectLst/>
                <a:uLnTx/>
                <a:uFillTx/>
                <a:cs typeface="+mn-ea"/>
                <a:sym typeface="+mn-lt"/>
              </a:rPr>
              <a:t>贴打点数设定保养；</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保养到期提醒；</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未保养或报废料枪不允许上线使用校验；</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保养日志</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800" b="0" i="0" u="none" strike="noStrike" kern="0" cap="none" spc="0" normalizeH="0" baseline="0" noProof="0" dirty="0">
                <a:ln>
                  <a:noFill/>
                </a:ln>
                <a:solidFill>
                  <a:prstClr val="white"/>
                </a:solidFill>
                <a:effectLst/>
                <a:uLnTx/>
                <a:uFillTx/>
                <a:cs typeface="+mn-ea"/>
                <a:sym typeface="+mn-lt"/>
              </a:rPr>
              <a:t>维修</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维修记录 </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更换配件</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white"/>
                </a:solidFill>
                <a:effectLst/>
                <a:uLnTx/>
                <a:uFillTx/>
                <a:cs typeface="+mn-ea"/>
                <a:sym typeface="+mn-lt"/>
              </a:rPr>
              <a:t>维修时间与人员</a:t>
            </a: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cs typeface="+mn-ea"/>
              <a:sym typeface="+mn-lt"/>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cs typeface="+mn-ea"/>
                <a:sym typeface="+mn-lt"/>
              </a:rPr>
              <a:t>      </a:t>
            </a:r>
            <a:endParaRPr kumimoji="0" lang="zh-CN" altLang="en-US" sz="1400" b="0" i="0" u="none" strike="noStrike" kern="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613092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保养管理</a:t>
            </a:r>
          </a:p>
        </p:txBody>
      </p:sp>
      <p:pic>
        <p:nvPicPr>
          <p:cNvPr id="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7887" y="976842"/>
            <a:ext cx="425450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29707" y="962025"/>
            <a:ext cx="4241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93442" y="2292351"/>
            <a:ext cx="5138314"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3220" y="774065"/>
            <a:ext cx="11578536" cy="5543127"/>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952507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工装、工具管理流程</a:t>
            </a:r>
            <a:endParaRPr lang="zh-CN" altLang="en-US" dirty="0">
              <a:latin typeface="+mn-lt"/>
              <a:ea typeface="+mn-ea"/>
              <a:cs typeface="+mn-ea"/>
              <a:sym typeface="+mn-lt"/>
            </a:endParaRPr>
          </a:p>
        </p:txBody>
      </p:sp>
      <p:sp>
        <p:nvSpPr>
          <p:cNvPr id="4" name="内容占位符 3"/>
          <p:cNvSpPr txBox="1">
            <a:spLocks/>
          </p:cNvSpPr>
          <p:nvPr/>
        </p:nvSpPr>
        <p:spPr>
          <a:xfrm>
            <a:off x="4035577" y="1167157"/>
            <a:ext cx="4339166" cy="432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prstClr val="white"/>
                </a:solidFill>
                <a:cs typeface="+mn-ea"/>
                <a:sym typeface="+mn-lt"/>
              </a:rPr>
              <a:t>工装、工具建模并做入库作业</a:t>
            </a:r>
            <a:endParaRPr lang="en-US" altLang="zh-CN" sz="1800" dirty="0">
              <a:solidFill>
                <a:prstClr val="white"/>
              </a:solidFill>
              <a:cs typeface="+mn-ea"/>
              <a:sym typeface="+mn-lt"/>
            </a:endParaRPr>
          </a:p>
        </p:txBody>
      </p:sp>
      <p:grpSp>
        <p:nvGrpSpPr>
          <p:cNvPr id="5" name="组合 4"/>
          <p:cNvGrpSpPr/>
          <p:nvPr/>
        </p:nvGrpSpPr>
        <p:grpSpPr>
          <a:xfrm>
            <a:off x="1155255" y="1143794"/>
            <a:ext cx="2520280" cy="4974398"/>
            <a:chOff x="107504" y="1124744"/>
            <a:chExt cx="2520280" cy="5328592"/>
          </a:xfrm>
        </p:grpSpPr>
        <p:sp>
          <p:nvSpPr>
            <p:cNvPr id="6" name="圆角矩形 5"/>
            <p:cNvSpPr/>
            <p:nvPr/>
          </p:nvSpPr>
          <p:spPr>
            <a:xfrm>
              <a:off x="1115616" y="1124744"/>
              <a:ext cx="1512168" cy="580388"/>
            </a:xfrm>
            <a:prstGeom prst="roundRect">
              <a:avLst/>
            </a:prstGeom>
            <a:solidFill>
              <a:srgbClr val="12AA9C"/>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工装、工具登记</a:t>
              </a:r>
            </a:p>
          </p:txBody>
        </p:sp>
        <p:sp>
          <p:nvSpPr>
            <p:cNvPr id="7" name="圆角矩形 6"/>
            <p:cNvSpPr/>
            <p:nvPr/>
          </p:nvSpPr>
          <p:spPr>
            <a:xfrm>
              <a:off x="1115616" y="20608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工装、工具配送计划</a:t>
              </a:r>
            </a:p>
          </p:txBody>
        </p:sp>
        <p:sp>
          <p:nvSpPr>
            <p:cNvPr id="8" name="圆角矩形 7"/>
            <p:cNvSpPr/>
            <p:nvPr/>
          </p:nvSpPr>
          <p:spPr>
            <a:xfrm>
              <a:off x="1115616" y="299262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工装、工具库存管理</a:t>
              </a:r>
            </a:p>
          </p:txBody>
        </p:sp>
        <p:sp>
          <p:nvSpPr>
            <p:cNvPr id="9" name="圆角矩形 8"/>
            <p:cNvSpPr/>
            <p:nvPr/>
          </p:nvSpPr>
          <p:spPr>
            <a:xfrm>
              <a:off x="1115616" y="3933056"/>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工装、工具测试校准</a:t>
              </a:r>
            </a:p>
          </p:txBody>
        </p:sp>
        <p:sp>
          <p:nvSpPr>
            <p:cNvPr id="10" name="圆角矩形 9"/>
            <p:cNvSpPr/>
            <p:nvPr/>
          </p:nvSpPr>
          <p:spPr>
            <a:xfrm>
              <a:off x="1115616" y="494116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工装、工具生产使用</a:t>
              </a:r>
            </a:p>
          </p:txBody>
        </p:sp>
        <p:sp>
          <p:nvSpPr>
            <p:cNvPr id="11" name="圆角矩形 10"/>
            <p:cNvSpPr/>
            <p:nvPr/>
          </p:nvSpPr>
          <p:spPr>
            <a:xfrm>
              <a:off x="1115616" y="5872948"/>
              <a:ext cx="1512168"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工装、工具退库</a:t>
              </a:r>
            </a:p>
          </p:txBody>
        </p:sp>
        <p:cxnSp>
          <p:nvCxnSpPr>
            <p:cNvPr id="12" name="直接箭头连接符 11"/>
            <p:cNvCxnSpPr/>
            <p:nvPr/>
          </p:nvCxnSpPr>
          <p:spPr>
            <a:xfrm>
              <a:off x="1871700" y="1705132"/>
              <a:ext cx="0" cy="355716"/>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3" name="直接箭头连接符 37"/>
            <p:cNvCxnSpPr/>
            <p:nvPr/>
          </p:nvCxnSpPr>
          <p:spPr>
            <a:xfrm rot="5400000" flipH="1" flipV="1">
              <a:off x="517018" y="2394031"/>
              <a:ext cx="641586" cy="555609"/>
            </a:xfrm>
            <a:prstGeom prst="bentConnector2">
              <a:avLst/>
            </a:prstGeom>
            <a:noFill/>
            <a:ln w="57150" cap="flat" cmpd="sng" algn="ctr">
              <a:solidFill>
                <a:srgbClr val="FCD217"/>
              </a:solidFill>
              <a:prstDash val="solid"/>
              <a:miter lim="800000"/>
              <a:tailEnd type="triangle"/>
            </a:ln>
            <a:effectLst/>
          </p:spPr>
        </p:cxnSp>
        <p:cxnSp>
          <p:nvCxnSpPr>
            <p:cNvPr id="14" name="直接箭头连接符 13"/>
            <p:cNvCxnSpPr/>
            <p:nvPr/>
          </p:nvCxnSpPr>
          <p:spPr>
            <a:xfrm>
              <a:off x="1871700" y="3573016"/>
              <a:ext cx="0" cy="360040"/>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5" name="直接箭头连接符 14"/>
            <p:cNvCxnSpPr/>
            <p:nvPr/>
          </p:nvCxnSpPr>
          <p:spPr>
            <a:xfrm>
              <a:off x="1871700" y="4513444"/>
              <a:ext cx="0" cy="427724"/>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cxnSp>
          <p:nvCxnSpPr>
            <p:cNvPr id="16" name="直接箭头连接符 15"/>
            <p:cNvCxnSpPr/>
            <p:nvPr/>
          </p:nvCxnSpPr>
          <p:spPr>
            <a:xfrm>
              <a:off x="1871700" y="5521556"/>
              <a:ext cx="0" cy="351392"/>
            </a:xfrm>
            <a:prstGeom prst="straightConnector1">
              <a:avLst/>
            </a:prstGeom>
            <a:noFill/>
            <a:ln w="57150" cap="flat" cmpd="sng" algn="ctr">
              <a:solidFill>
                <a:srgbClr val="FCD217"/>
              </a:solidFill>
              <a:prstDash val="solid"/>
              <a:miter lim="800000"/>
              <a:tailEnd type="triangle"/>
            </a:ln>
            <a:effectLst>
              <a:outerShdw blurRad="25400" dist="25400" dir="2700000" algn="ctr" rotWithShape="0">
                <a:sysClr val="window" lastClr="FFFFFF">
                  <a:lumMod val="50000"/>
                </a:sysClr>
              </a:outerShdw>
            </a:effectLst>
          </p:spPr>
        </p:cxnSp>
        <p:sp>
          <p:nvSpPr>
            <p:cNvPr id="17" name="圆角矩形 16"/>
            <p:cNvSpPr/>
            <p:nvPr/>
          </p:nvSpPr>
          <p:spPr>
            <a:xfrm>
              <a:off x="107504" y="2992628"/>
              <a:ext cx="905006" cy="580388"/>
            </a:xfrm>
            <a:prstGeom prst="roundRect">
              <a:avLst/>
            </a:prstGeom>
            <a:solidFill>
              <a:srgbClr val="1677B3"/>
            </a:solidFill>
            <a:ln w="12700"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工序</a:t>
              </a:r>
              <a:endParaRPr kumimoji="0" lang="en-US" altLang="zh-CN"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设定</a:t>
              </a:r>
            </a:p>
          </p:txBody>
        </p:sp>
      </p:grpSp>
      <p:sp>
        <p:nvSpPr>
          <p:cNvPr id="18" name="内容占位符 3"/>
          <p:cNvSpPr txBox="1">
            <a:spLocks/>
          </p:cNvSpPr>
          <p:nvPr/>
        </p:nvSpPr>
        <p:spPr>
          <a:xfrm>
            <a:off x="4035574" y="2050358"/>
            <a:ext cx="6568925" cy="536830"/>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根据生产任务和工艺的设定，</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生成工装、工具配送计划</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19" name="内容占位符 3"/>
          <p:cNvSpPr txBox="1">
            <a:spLocks/>
          </p:cNvSpPr>
          <p:nvPr/>
        </p:nvSpPr>
        <p:spPr>
          <a:xfrm>
            <a:off x="4035573" y="2918791"/>
            <a:ext cx="7909684"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用工装、工具计划下达到仓库后，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执行配工装、工具作业、领用作业</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0" name="内容占位符 3"/>
          <p:cNvSpPr txBox="1">
            <a:spLocks/>
          </p:cNvSpPr>
          <p:nvPr/>
        </p:nvSpPr>
        <p:spPr>
          <a:xfrm>
            <a:off x="4035572" y="3805424"/>
            <a:ext cx="7633913"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测试校准过程中，记录工装、工具的测试记录和最新维修参数</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1" name="内容占位符 3"/>
          <p:cNvSpPr txBox="1">
            <a:spLocks/>
          </p:cNvSpPr>
          <p:nvPr/>
        </p:nvSpPr>
        <p:spPr>
          <a:xfrm>
            <a:off x="4035572" y="4772725"/>
            <a:ext cx="7256541"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使用过程中，采集工装、工具的使用信息，用作追溯</a:t>
            </a:r>
            <a:endParaRPr kumimoji="0" lang="en-US" altLang="zh-CN" sz="1800" b="0" i="0" u="none" strike="noStrike" kern="0" cap="none" spc="0" normalizeH="0" baseline="0" noProof="0" dirty="0">
              <a:ln>
                <a:noFill/>
              </a:ln>
              <a:solidFill>
                <a:prstClr val="white"/>
              </a:solidFill>
              <a:effectLst/>
              <a:uLnTx/>
              <a:uFillTx/>
              <a:sym typeface="+mn-lt"/>
            </a:endParaRPr>
          </a:p>
        </p:txBody>
      </p:sp>
      <p:sp>
        <p:nvSpPr>
          <p:cNvPr id="22" name="内容占位符 3"/>
          <p:cNvSpPr txBox="1">
            <a:spLocks/>
          </p:cNvSpPr>
          <p:nvPr/>
        </p:nvSpPr>
        <p:spPr>
          <a:xfrm>
            <a:off x="4035573" y="5631256"/>
            <a:ext cx="5904656" cy="432073"/>
          </a:xfrm>
          <a:prstGeom prst="rect">
            <a:avLst/>
          </a:prstGeom>
        </p:spPr>
        <p:txBody>
          <a:bodyPr vert="horz" lIns="91440" tIns="45720" rIns="91440" bIns="45720" rtlCol="0">
            <a:noAutofit/>
          </a:bodyPr>
          <a:lstStyle>
            <a:lvl1pPr indent="0" algn="just" defTabSz="914354">
              <a:lnSpc>
                <a:spcPct val="150000"/>
              </a:lnSpc>
              <a:spcBef>
                <a:spcPts val="1800"/>
              </a:spcBef>
              <a:spcAft>
                <a:spcPts val="0"/>
              </a:spcAft>
              <a:buClr>
                <a:srgbClr val="C00000"/>
              </a:buClr>
              <a:buSzPct val="70000"/>
              <a:buFont typeface="Wingdings" panose="05000000000000000000" pitchFamily="2" charset="2"/>
              <a:buNone/>
              <a:defRPr baseline="0">
                <a:solidFill>
                  <a:srgbClr val="000000"/>
                </a:solidFill>
                <a:effectLst>
                  <a:outerShdw blurRad="38100" dist="38100" dir="2700000" algn="ctr" rotWithShape="0">
                    <a:schemeClr val="bg1">
                      <a:lumMod val="65000"/>
                    </a:schemeClr>
                  </a:outerShdw>
                </a:effectLst>
                <a:cs typeface="+mn-ea"/>
              </a:defRPr>
            </a:lvl1pPr>
            <a:lvl2pPr marL="449239" indent="-449239" algn="just" defTabSz="914354">
              <a:lnSpc>
                <a:spcPct val="150000"/>
              </a:lnSpc>
              <a:spcBef>
                <a:spcPts val="0"/>
              </a:spcBef>
              <a:spcAft>
                <a:spcPts val="600"/>
              </a:spcAft>
              <a:buClr>
                <a:srgbClr val="C00000"/>
              </a:buClr>
              <a:buFont typeface="Wingdings" panose="05000000000000000000" pitchFamily="2" charset="2"/>
              <a:buChar char="n"/>
              <a:defRPr sz="2000" baseline="0">
                <a:solidFill>
                  <a:srgbClr val="7D7D7D"/>
                </a:solidFill>
                <a:latin typeface="幼圆" panose="02010509060101010101" pitchFamily="49" charset="-122"/>
                <a:ea typeface="幼圆" panose="02010509060101010101" pitchFamily="49" charset="-122"/>
              </a:defRPr>
            </a:lvl2pPr>
            <a:lvl3pPr marL="1257254" indent="-342900" defTabSz="914354">
              <a:lnSpc>
                <a:spcPct val="150000"/>
              </a:lnSpc>
              <a:spcBef>
                <a:spcPts val="500"/>
              </a:spcBef>
              <a:buClr>
                <a:srgbClr val="C00000"/>
              </a:buClr>
              <a:buFont typeface="Wingdings" panose="05000000000000000000" pitchFamily="2" charset="2"/>
              <a:buChar char="n"/>
              <a:defRPr sz="2000" b="0" i="0" u="none">
                <a:solidFill>
                  <a:schemeClr val="tx1">
                    <a:lumMod val="50000"/>
                  </a:schemeClr>
                </a:solidFill>
              </a:defRPr>
            </a:lvl3pPr>
            <a:lvl4pPr marL="1600120" indent="-228589" defTabSz="914354">
              <a:lnSpc>
                <a:spcPct val="90000"/>
              </a:lnSpc>
              <a:spcBef>
                <a:spcPts val="500"/>
              </a:spcBef>
              <a:buFont typeface="Arial" panose="020B0604020202020204" pitchFamily="34" charset="0"/>
              <a:buChar char="•"/>
            </a:lvl4pPr>
            <a:lvl5pPr marL="2057298" indent="-228589" defTabSz="914354">
              <a:lnSpc>
                <a:spcPct val="90000"/>
              </a:lnSpc>
              <a:spcBef>
                <a:spcPts val="500"/>
              </a:spcBef>
              <a:buFont typeface="Arial" panose="020B0604020202020204" pitchFamily="34" charset="0"/>
              <a:buChar cha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0" marR="0" lvl="0" indent="0" algn="just" defTabSz="914354" eaLnBrk="1" fontAlgn="auto" latinLnBrk="0" hangingPunct="1">
              <a:lnSpc>
                <a:spcPct val="150000"/>
              </a:lnSpc>
              <a:spcBef>
                <a:spcPts val="1800"/>
              </a:spcBef>
              <a:spcAft>
                <a:spcPts val="0"/>
              </a:spcAft>
              <a:buClr>
                <a:srgbClr val="C00000"/>
              </a:buClr>
              <a:buSzPct val="70000"/>
              <a:buFont typeface="Wingdings" panose="05000000000000000000" pitchFamily="2" charset="2"/>
              <a:buNone/>
              <a:tabLst/>
              <a:defRPr/>
            </a:pPr>
            <a:r>
              <a:rPr kumimoji="0" lang="zh-CN" altLang="en-US" sz="1800" b="0" i="0" u="none" strike="noStrike" kern="0" cap="none" spc="0" normalizeH="0" baseline="0" noProof="0" dirty="0">
                <a:ln>
                  <a:noFill/>
                </a:ln>
                <a:solidFill>
                  <a:prstClr val="white"/>
                </a:solidFill>
                <a:effectLst/>
                <a:uLnTx/>
                <a:uFillTx/>
                <a:sym typeface="+mn-lt"/>
              </a:rPr>
              <a:t>工装、工具完毕后，</a:t>
            </a:r>
            <a:r>
              <a:rPr kumimoji="0" lang="en-US" altLang="zh-CN" sz="1800" b="0" i="0" u="none" strike="noStrike" kern="0" cap="none" spc="0" normalizeH="0" baseline="0" noProof="0" dirty="0">
                <a:ln>
                  <a:noFill/>
                </a:ln>
                <a:solidFill>
                  <a:prstClr val="white"/>
                </a:solidFill>
                <a:effectLst/>
                <a:uLnTx/>
                <a:uFillTx/>
                <a:sym typeface="+mn-lt"/>
              </a:rPr>
              <a:t>MES</a:t>
            </a:r>
            <a:r>
              <a:rPr kumimoji="0" lang="zh-CN" altLang="en-US" sz="1800" b="0" i="0" u="none" strike="noStrike" kern="0" cap="none" spc="0" normalizeH="0" baseline="0" noProof="0" dirty="0">
                <a:ln>
                  <a:noFill/>
                </a:ln>
                <a:solidFill>
                  <a:prstClr val="white"/>
                </a:solidFill>
                <a:effectLst/>
                <a:uLnTx/>
                <a:uFillTx/>
                <a:sym typeface="+mn-lt"/>
              </a:rPr>
              <a:t>执行退库作业</a:t>
            </a:r>
            <a:endParaRPr kumimoji="0" lang="en-US" altLang="zh-CN" sz="1800" b="0" i="0" u="none" strike="noStrike" kern="0" cap="none" spc="0" normalizeH="0" baseline="0" noProof="0" dirty="0">
              <a:ln>
                <a:noFill/>
              </a:ln>
              <a:solidFill>
                <a:prstClr val="white"/>
              </a:solidFill>
              <a:effectLst/>
              <a:uLnTx/>
              <a:uFillTx/>
              <a:sym typeface="+mn-lt"/>
            </a:endParaRPr>
          </a:p>
        </p:txBody>
      </p:sp>
    </p:spTree>
    <p:extLst>
      <p:ext uri="{BB962C8B-B14F-4D97-AF65-F5344CB8AC3E}">
        <p14:creationId xmlns:p14="http://schemas.microsoft.com/office/powerpoint/2010/main" val="4049372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B00828-04BC-4F10-B1BD-4852EF5BC793}"/>
              </a:ext>
            </a:extLst>
          </p:cNvPr>
          <p:cNvSpPr>
            <a:spLocks noGrp="1"/>
          </p:cNvSpPr>
          <p:nvPr>
            <p:ph type="title"/>
          </p:nvPr>
        </p:nvSpPr>
        <p:spPr/>
        <p:txBody>
          <a:bodyPr>
            <a:normAutofit/>
          </a:bodyPr>
          <a:lstStyle/>
          <a:p>
            <a:r>
              <a:rPr lang="en-US" altLang="zh-CN" b="0" dirty="0">
                <a:latin typeface="+mn-lt"/>
                <a:ea typeface="+mn-ea"/>
                <a:cs typeface="+mn-ea"/>
                <a:sym typeface="+mn-lt"/>
              </a:rPr>
              <a:t>MES</a:t>
            </a:r>
            <a:r>
              <a:rPr lang="zh-CN" altLang="en-US" b="0" dirty="0">
                <a:latin typeface="+mn-lt"/>
                <a:ea typeface="+mn-ea"/>
                <a:cs typeface="+mn-ea"/>
                <a:sym typeface="+mn-lt"/>
              </a:rPr>
              <a:t>产品研发和实施人力资源介绍</a:t>
            </a:r>
          </a:p>
        </p:txBody>
      </p:sp>
      <p:sp>
        <p:nvSpPr>
          <p:cNvPr id="94" name="文本框 93">
            <a:extLst>
              <a:ext uri="{FF2B5EF4-FFF2-40B4-BE49-F238E27FC236}">
                <a16:creationId xmlns:a16="http://schemas.microsoft.com/office/drawing/2014/main" id="{2199F479-54CC-4CFD-8F24-786DCE65BA64}"/>
              </a:ext>
            </a:extLst>
          </p:cNvPr>
          <p:cNvSpPr txBox="1"/>
          <p:nvPr/>
        </p:nvSpPr>
        <p:spPr>
          <a:xfrm>
            <a:off x="7096308" y="4318394"/>
            <a:ext cx="5086649" cy="1754326"/>
          </a:xfrm>
          <a:prstGeom prst="rect">
            <a:avLst/>
          </a:prstGeom>
          <a:noFill/>
        </p:spPr>
        <p:txBody>
          <a:bodyPr wrap="none" rtlCol="0">
            <a:spAutoFit/>
          </a:bodyPr>
          <a:lstStyle/>
          <a:p>
            <a:pPr indent="-285750" algn="just">
              <a:lnSpc>
                <a:spcPct val="150000"/>
              </a:lnSpc>
              <a:buClr>
                <a:schemeClr val="tx1"/>
              </a:buClr>
              <a:buFont typeface="Arial" panose="020B0604020202020204" pitchFamily="34" charset="0"/>
              <a:buChar char="•"/>
            </a:pPr>
            <a:r>
              <a:rPr lang="zh-CN" altLang="en-US" dirty="0">
                <a:cs typeface="+mn-ea"/>
                <a:sym typeface="+mn-lt"/>
              </a:rPr>
              <a:t>以交付为核心的</a:t>
            </a:r>
            <a:r>
              <a:rPr lang="en-US" altLang="zh-CN" dirty="0">
                <a:cs typeface="+mn-ea"/>
                <a:sym typeface="+mn-lt"/>
              </a:rPr>
              <a:t>MES</a:t>
            </a:r>
            <a:r>
              <a:rPr lang="zh-CN" altLang="en-US" dirty="0">
                <a:cs typeface="+mn-ea"/>
                <a:sym typeface="+mn-lt"/>
              </a:rPr>
              <a:t>团队建制</a:t>
            </a:r>
            <a:endParaRPr lang="en-US" altLang="zh-CN" dirty="0">
              <a:cs typeface="+mn-ea"/>
              <a:sym typeface="+mn-lt"/>
            </a:endParaRPr>
          </a:p>
          <a:p>
            <a:pPr indent="-285750" algn="just">
              <a:lnSpc>
                <a:spcPct val="150000"/>
              </a:lnSpc>
              <a:buClr>
                <a:schemeClr val="tx1"/>
              </a:buClr>
              <a:buFont typeface="Arial" panose="020B0604020202020204" pitchFamily="34" charset="0"/>
              <a:buChar char="•"/>
            </a:pPr>
            <a:r>
              <a:rPr lang="zh-CN" altLang="en-US" dirty="0">
                <a:cs typeface="+mn-ea"/>
                <a:sym typeface="+mn-lt"/>
              </a:rPr>
              <a:t>平台架构师原</a:t>
            </a:r>
            <a:r>
              <a:rPr lang="en-US" altLang="zh-CN" dirty="0">
                <a:cs typeface="+mn-ea"/>
                <a:sym typeface="+mn-lt"/>
              </a:rPr>
              <a:t>FTPC</a:t>
            </a:r>
            <a:r>
              <a:rPr lang="zh-CN" altLang="en-US" dirty="0">
                <a:cs typeface="+mn-ea"/>
                <a:sym typeface="+mn-lt"/>
              </a:rPr>
              <a:t>架构师</a:t>
            </a:r>
            <a:r>
              <a:rPr lang="en-US" altLang="zh-CN" dirty="0">
                <a:cs typeface="+mn-ea"/>
                <a:sym typeface="+mn-lt"/>
              </a:rPr>
              <a:t>10</a:t>
            </a:r>
            <a:r>
              <a:rPr lang="zh-CN" altLang="en-US" dirty="0">
                <a:cs typeface="+mn-ea"/>
                <a:sym typeface="+mn-lt"/>
              </a:rPr>
              <a:t>年以上行业经验</a:t>
            </a:r>
            <a:endParaRPr lang="en-US" altLang="zh-CN" dirty="0">
              <a:cs typeface="+mn-ea"/>
              <a:sym typeface="+mn-lt"/>
            </a:endParaRPr>
          </a:p>
          <a:p>
            <a:pPr indent="-285750" algn="just">
              <a:lnSpc>
                <a:spcPct val="150000"/>
              </a:lnSpc>
              <a:buClr>
                <a:schemeClr val="tx1"/>
              </a:buClr>
              <a:buFont typeface="Arial" panose="020B0604020202020204" pitchFamily="34" charset="0"/>
              <a:buChar char="•"/>
            </a:pPr>
            <a:r>
              <a:rPr lang="zh-CN" altLang="en-US" dirty="0">
                <a:cs typeface="+mn-ea"/>
                <a:sym typeface="+mn-lt"/>
              </a:rPr>
              <a:t>研发人员</a:t>
            </a:r>
            <a:r>
              <a:rPr lang="en-US" altLang="zh-CN" dirty="0">
                <a:cs typeface="+mn-ea"/>
                <a:sym typeface="+mn-lt"/>
              </a:rPr>
              <a:t>5</a:t>
            </a:r>
            <a:r>
              <a:rPr lang="zh-CN" altLang="en-US" dirty="0">
                <a:cs typeface="+mn-ea"/>
                <a:sym typeface="+mn-lt"/>
              </a:rPr>
              <a:t>年以上产品研发经验</a:t>
            </a:r>
            <a:endParaRPr lang="en-US" altLang="zh-CN" dirty="0">
              <a:cs typeface="+mn-ea"/>
              <a:sym typeface="+mn-lt"/>
            </a:endParaRPr>
          </a:p>
          <a:p>
            <a:pPr indent="-285750" algn="just">
              <a:lnSpc>
                <a:spcPct val="150000"/>
              </a:lnSpc>
              <a:buClr>
                <a:schemeClr val="tx1"/>
              </a:buClr>
              <a:buFont typeface="Arial" panose="020B0604020202020204" pitchFamily="34" charset="0"/>
              <a:buChar char="•"/>
            </a:pPr>
            <a:r>
              <a:rPr lang="en-US" altLang="zh-CN" dirty="0">
                <a:cs typeface="+mn-ea"/>
                <a:sym typeface="+mn-lt"/>
              </a:rPr>
              <a:t>MES</a:t>
            </a:r>
            <a:r>
              <a:rPr lang="zh-CN" altLang="en-US" dirty="0">
                <a:cs typeface="+mn-ea"/>
                <a:sym typeface="+mn-lt"/>
              </a:rPr>
              <a:t>项目经理、顾问</a:t>
            </a:r>
            <a:r>
              <a:rPr lang="en-US" altLang="zh-CN" dirty="0">
                <a:cs typeface="+mn-ea"/>
                <a:sym typeface="+mn-lt"/>
              </a:rPr>
              <a:t>10</a:t>
            </a:r>
            <a:r>
              <a:rPr lang="zh-CN" altLang="en-US" dirty="0">
                <a:cs typeface="+mn-ea"/>
                <a:sym typeface="+mn-lt"/>
              </a:rPr>
              <a:t>年以上</a:t>
            </a:r>
            <a:r>
              <a:rPr lang="en-US" altLang="zh-CN" dirty="0">
                <a:cs typeface="+mn-ea"/>
                <a:sym typeface="+mn-lt"/>
              </a:rPr>
              <a:t>MES</a:t>
            </a:r>
            <a:r>
              <a:rPr lang="zh-CN" altLang="en-US" dirty="0">
                <a:cs typeface="+mn-ea"/>
                <a:sym typeface="+mn-lt"/>
              </a:rPr>
              <a:t>行业经验</a:t>
            </a:r>
            <a:endParaRPr lang="zh-CN" altLang="en-US" sz="1600" dirty="0">
              <a:cs typeface="+mn-ea"/>
              <a:sym typeface="+mn-lt"/>
            </a:endParaRPr>
          </a:p>
        </p:txBody>
      </p:sp>
      <p:cxnSp>
        <p:nvCxnSpPr>
          <p:cNvPr id="190" name="直接连接符 189"/>
          <p:cNvCxnSpPr/>
          <p:nvPr/>
        </p:nvCxnSpPr>
        <p:spPr>
          <a:xfrm>
            <a:off x="874838" y="2004070"/>
            <a:ext cx="421786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351242" y="3841626"/>
            <a:ext cx="1041597" cy="193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909413" y="3873634"/>
            <a:ext cx="165181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870959" y="1993920"/>
            <a:ext cx="3879" cy="19111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351242" y="3854326"/>
            <a:ext cx="200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864558" y="3854326"/>
            <a:ext cx="17025" cy="1296144"/>
          </a:xfrm>
          <a:prstGeom prst="line">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198" name="直接连接符 197"/>
          <p:cNvCxnSpPr/>
          <p:nvPr/>
        </p:nvCxnSpPr>
        <p:spPr>
          <a:xfrm>
            <a:off x="1392839" y="3854326"/>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909973" y="3873634"/>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2497316" y="3875493"/>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9" name="组合 248"/>
          <p:cNvGrpSpPr/>
          <p:nvPr/>
        </p:nvGrpSpPr>
        <p:grpSpPr>
          <a:xfrm rot="5400000">
            <a:off x="-257706" y="4463725"/>
            <a:ext cx="1221913" cy="313200"/>
            <a:chOff x="352124" y="3681535"/>
            <a:chExt cx="1356787" cy="432383"/>
          </a:xfrm>
          <a:solidFill>
            <a:srgbClr val="2775B6"/>
          </a:solidFill>
        </p:grpSpPr>
        <p:grpSp>
          <p:nvGrpSpPr>
            <p:cNvPr id="250" name="组合 24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52" name="圆角矩形 25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53" name="圆角矩形 252"/>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51" name="TextBox 109"/>
            <p:cNvSpPr txBox="1"/>
            <p:nvPr/>
          </p:nvSpPr>
          <p:spPr>
            <a:xfrm rot="16200000">
              <a:off x="931494" y="3427823"/>
              <a:ext cx="329432" cy="939810"/>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100" b="0" dirty="0">
                  <a:solidFill>
                    <a:schemeClr val="tx1"/>
                  </a:solidFill>
                  <a:effectLst>
                    <a:outerShdw blurRad="38100" dist="38100" dir="2700000" algn="tl">
                      <a:srgbClr val="000000"/>
                    </a:outerShdw>
                  </a:effectLst>
                  <a:latin typeface="+mn-lt"/>
                  <a:ea typeface="+mn-ea"/>
                  <a:cs typeface="+mn-ea"/>
                  <a:sym typeface="+mn-lt"/>
                </a:rPr>
                <a:t>平台研发部</a:t>
              </a:r>
              <a:endParaRPr lang="zh-CN" altLang="zh-CN" sz="18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59" name="组合 258"/>
          <p:cNvGrpSpPr/>
          <p:nvPr/>
        </p:nvGrpSpPr>
        <p:grpSpPr>
          <a:xfrm rot="5400000">
            <a:off x="789135" y="4454956"/>
            <a:ext cx="1204377" cy="313200"/>
            <a:chOff x="352124" y="3681535"/>
            <a:chExt cx="1356787" cy="432383"/>
          </a:xfrm>
          <a:solidFill>
            <a:srgbClr val="1677B3"/>
          </a:solidFill>
        </p:grpSpPr>
        <p:grpSp>
          <p:nvGrpSpPr>
            <p:cNvPr id="260" name="组合 25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62" name="圆角矩形 26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63" name="圆角矩形 26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61" name="TextBox 119"/>
            <p:cNvSpPr txBox="1"/>
            <p:nvPr/>
          </p:nvSpPr>
          <p:spPr>
            <a:xfrm rot="16200000">
              <a:off x="938338" y="3420981"/>
              <a:ext cx="329432" cy="9534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269" name="组合 268"/>
          <p:cNvGrpSpPr/>
          <p:nvPr/>
        </p:nvGrpSpPr>
        <p:grpSpPr>
          <a:xfrm rot="5400000">
            <a:off x="1318051" y="4452262"/>
            <a:ext cx="1209765" cy="313200"/>
            <a:chOff x="352124" y="3681535"/>
            <a:chExt cx="1356787" cy="432383"/>
          </a:xfrm>
          <a:solidFill>
            <a:srgbClr val="12AA9C"/>
          </a:solidFill>
        </p:grpSpPr>
        <p:grpSp>
          <p:nvGrpSpPr>
            <p:cNvPr id="270" name="组合 269"/>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2" name="圆角矩形 271"/>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3" name="圆角矩形 272"/>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1"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项目开发</a:t>
              </a:r>
              <a:r>
                <a:rPr lang="zh-CN" altLang="zh-CN" sz="1100" b="0" dirty="0">
                  <a:solidFill>
                    <a:schemeClr val="tx1"/>
                  </a:solidFill>
                  <a:effectLst>
                    <a:outerShdw blurRad="38100" dist="38100" dir="2700000" algn="tl">
                      <a:srgbClr val="000000"/>
                    </a:outerShdw>
                  </a:effectLst>
                  <a:latin typeface="+mn-lt"/>
                  <a:ea typeface="+mn-ea"/>
                  <a:cs typeface="+mn-ea"/>
                  <a:sym typeface="+mn-lt"/>
                </a:rPr>
                <a:t>部</a:t>
              </a:r>
            </a:p>
          </p:txBody>
        </p:sp>
      </p:grpSp>
      <p:grpSp>
        <p:nvGrpSpPr>
          <p:cNvPr id="274" name="组合 273"/>
          <p:cNvGrpSpPr/>
          <p:nvPr/>
        </p:nvGrpSpPr>
        <p:grpSpPr>
          <a:xfrm rot="5400000">
            <a:off x="1901170" y="4441723"/>
            <a:ext cx="1185674" cy="313200"/>
            <a:chOff x="352124" y="3681535"/>
            <a:chExt cx="1356787" cy="432383"/>
          </a:xfrm>
          <a:solidFill>
            <a:srgbClr val="12AA9C"/>
          </a:solidFill>
        </p:grpSpPr>
        <p:grpSp>
          <p:nvGrpSpPr>
            <p:cNvPr id="275" name="组合 27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277" name="圆角矩形 27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278" name="圆角矩形 27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276" name="TextBox 134"/>
            <p:cNvSpPr txBox="1"/>
            <p:nvPr/>
          </p:nvSpPr>
          <p:spPr>
            <a:xfrm rot="16200000">
              <a:off x="905914" y="3413457"/>
              <a:ext cx="329432" cy="968534"/>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10" name="组合 309"/>
          <p:cNvGrpSpPr/>
          <p:nvPr/>
        </p:nvGrpSpPr>
        <p:grpSpPr>
          <a:xfrm>
            <a:off x="2345289" y="1215753"/>
            <a:ext cx="982514" cy="313311"/>
            <a:chOff x="814328" y="3219334"/>
            <a:chExt cx="1356392" cy="432536"/>
          </a:xfrm>
        </p:grpSpPr>
        <p:grpSp>
          <p:nvGrpSpPr>
            <p:cNvPr id="311" name="组合 31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13" name="圆角矩形 3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14" name="圆角矩形 313"/>
              <p:cNvSpPr/>
              <p:nvPr/>
            </p:nvSpPr>
            <p:spPr>
              <a:xfrm>
                <a:off x="4351927" y="1373342"/>
                <a:ext cx="3742173" cy="2584452"/>
              </a:xfrm>
              <a:prstGeom prst="roundRect">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12" name="TextBox 89"/>
            <p:cNvSpPr txBox="1"/>
            <p:nvPr/>
          </p:nvSpPr>
          <p:spPr>
            <a:xfrm>
              <a:off x="1110326" y="3331792"/>
              <a:ext cx="787838" cy="29742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b="0" dirty="0">
                  <a:solidFill>
                    <a:schemeClr val="tx1"/>
                  </a:solidFill>
                  <a:effectLst>
                    <a:outerShdw blurRad="38100" dist="38100" dir="2700000" algn="tl">
                      <a:srgbClr val="000000"/>
                    </a:outerShdw>
                  </a:effectLst>
                  <a:latin typeface="+mn-lt"/>
                  <a:ea typeface="+mn-ea"/>
                  <a:cs typeface="+mn-ea"/>
                  <a:sym typeface="+mn-lt"/>
                </a:rPr>
                <a:t>总经理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20" name="直接连接符 319"/>
          <p:cNvCxnSpPr/>
          <p:nvPr/>
        </p:nvCxnSpPr>
        <p:spPr>
          <a:xfrm>
            <a:off x="859439" y="3841626"/>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21" name="组合 320"/>
          <p:cNvGrpSpPr/>
          <p:nvPr/>
        </p:nvGrpSpPr>
        <p:grpSpPr>
          <a:xfrm rot="5400000">
            <a:off x="266002" y="4453015"/>
            <a:ext cx="1208260" cy="313200"/>
            <a:chOff x="352124" y="3681535"/>
            <a:chExt cx="1356787" cy="432383"/>
          </a:xfrm>
          <a:solidFill>
            <a:srgbClr val="1677B3"/>
          </a:solidFill>
        </p:grpSpPr>
        <p:grpSp>
          <p:nvGrpSpPr>
            <p:cNvPr id="322" name="组合 32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24" name="圆角矩形 32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25" name="圆角矩形 32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23" name="TextBox 114"/>
            <p:cNvSpPr txBox="1"/>
            <p:nvPr/>
          </p:nvSpPr>
          <p:spPr>
            <a:xfrm rot="16200000">
              <a:off x="936804" y="3422511"/>
              <a:ext cx="329432" cy="95042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产品架构师</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32" name="组合 331"/>
          <p:cNvGrpSpPr/>
          <p:nvPr/>
        </p:nvGrpSpPr>
        <p:grpSpPr>
          <a:xfrm rot="5400000">
            <a:off x="366447" y="2867484"/>
            <a:ext cx="1013040" cy="313200"/>
            <a:chOff x="352123" y="3681529"/>
            <a:chExt cx="1356786" cy="432382"/>
          </a:xfrm>
          <a:solidFill>
            <a:srgbClr val="1677B3"/>
          </a:solidFill>
        </p:grpSpPr>
        <p:grpSp>
          <p:nvGrpSpPr>
            <p:cNvPr id="333" name="组合 332"/>
            <p:cNvGrpSpPr/>
            <p:nvPr/>
          </p:nvGrpSpPr>
          <p:grpSpPr>
            <a:xfrm>
              <a:off x="352123" y="3681529"/>
              <a:ext cx="1356786" cy="432382"/>
              <a:chOff x="2996228" y="4233604"/>
              <a:chExt cx="3839061" cy="2756815"/>
            </a:xfrm>
            <a:grpFill/>
            <a:effectLst>
              <a:outerShdw blurRad="381000" dist="254000" dir="8100000" algn="tr" rotWithShape="0">
                <a:prstClr val="black">
                  <a:alpha val="40000"/>
                </a:prstClr>
              </a:outerShdw>
            </a:effectLst>
          </p:grpSpPr>
          <p:sp>
            <p:nvSpPr>
              <p:cNvPr id="335" name="圆角矩形 334"/>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36" name="圆角矩形 335"/>
              <p:cNvSpPr/>
              <p:nvPr/>
            </p:nvSpPr>
            <p:spPr>
              <a:xfrm rot="16200000">
                <a:off x="3610692" y="3759393"/>
                <a:ext cx="2598377" cy="37406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34"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研发部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3" name="直接连接符 352"/>
          <p:cNvCxnSpPr/>
          <p:nvPr/>
        </p:nvCxnSpPr>
        <p:spPr>
          <a:xfrm>
            <a:off x="3018439" y="3867026"/>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54" name="组合 353"/>
          <p:cNvGrpSpPr/>
          <p:nvPr/>
        </p:nvGrpSpPr>
        <p:grpSpPr>
          <a:xfrm rot="5400000">
            <a:off x="2399616" y="4457376"/>
            <a:ext cx="1234616" cy="313200"/>
            <a:chOff x="352124" y="3681535"/>
            <a:chExt cx="1356787" cy="432383"/>
          </a:xfrm>
          <a:solidFill>
            <a:srgbClr val="12AA9C"/>
          </a:solidFill>
        </p:grpSpPr>
        <p:grpSp>
          <p:nvGrpSpPr>
            <p:cNvPr id="355" name="组合 354"/>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57" name="圆角矩形 356"/>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58" name="圆角矩形 357"/>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56" name="TextBox 119"/>
            <p:cNvSpPr txBox="1"/>
            <p:nvPr/>
          </p:nvSpPr>
          <p:spPr>
            <a:xfrm rot="16200000">
              <a:off x="926661" y="3432657"/>
              <a:ext cx="329432" cy="930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项目测试部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59" name="直接连接符 358"/>
          <p:cNvCxnSpPr/>
          <p:nvPr/>
        </p:nvCxnSpPr>
        <p:spPr>
          <a:xfrm>
            <a:off x="4425088" y="2006620"/>
            <a:ext cx="25599" cy="18468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4106513" y="3860934"/>
            <a:ext cx="597175" cy="127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4107073" y="3860934"/>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4694416" y="3862793"/>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3" name="组合 362"/>
          <p:cNvGrpSpPr/>
          <p:nvPr/>
        </p:nvGrpSpPr>
        <p:grpSpPr>
          <a:xfrm rot="5400000">
            <a:off x="3515151" y="4439562"/>
            <a:ext cx="1209765" cy="313200"/>
            <a:chOff x="352124" y="3681535"/>
            <a:chExt cx="1356787" cy="432383"/>
          </a:xfrm>
          <a:solidFill>
            <a:srgbClr val="F86B1D"/>
          </a:solidFill>
        </p:grpSpPr>
        <p:grpSp>
          <p:nvGrpSpPr>
            <p:cNvPr id="364" name="组合 363"/>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66" name="圆角矩形 365"/>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67" name="圆角矩形 366"/>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65" name="TextBox 129"/>
            <p:cNvSpPr txBox="1"/>
            <p:nvPr/>
          </p:nvSpPr>
          <p:spPr>
            <a:xfrm rot="16200000">
              <a:off x="829650" y="3518030"/>
              <a:ext cx="329432" cy="75939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项目经理</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368" name="组合 367"/>
          <p:cNvGrpSpPr/>
          <p:nvPr/>
        </p:nvGrpSpPr>
        <p:grpSpPr>
          <a:xfrm rot="5400000">
            <a:off x="4098268" y="4429023"/>
            <a:ext cx="1185674" cy="313200"/>
            <a:chOff x="352124" y="3681535"/>
            <a:chExt cx="1356787" cy="432383"/>
          </a:xfrm>
          <a:solidFill>
            <a:srgbClr val="F86B1D"/>
          </a:solidFill>
        </p:grpSpPr>
        <p:grpSp>
          <p:nvGrpSpPr>
            <p:cNvPr id="369" name="组合 368"/>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71" name="圆角矩形 370"/>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72" name="圆角矩形 371"/>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70" name="TextBox 134"/>
            <p:cNvSpPr txBox="1"/>
            <p:nvPr/>
          </p:nvSpPr>
          <p:spPr>
            <a:xfrm rot="16200000">
              <a:off x="809057" y="3510311"/>
              <a:ext cx="329432" cy="774826"/>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行业顾问</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84" name="直接连接符 383"/>
          <p:cNvCxnSpPr>
            <a:endCxn id="389" idx="2"/>
          </p:cNvCxnSpPr>
          <p:nvPr/>
        </p:nvCxnSpPr>
        <p:spPr>
          <a:xfrm>
            <a:off x="3554019" y="3887293"/>
            <a:ext cx="7586" cy="1321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85" name="组合 384"/>
          <p:cNvGrpSpPr/>
          <p:nvPr/>
        </p:nvGrpSpPr>
        <p:grpSpPr>
          <a:xfrm rot="5400000">
            <a:off x="2956351" y="4464962"/>
            <a:ext cx="1209765" cy="313200"/>
            <a:chOff x="352124" y="3681535"/>
            <a:chExt cx="1356787" cy="432383"/>
          </a:xfrm>
          <a:solidFill>
            <a:srgbClr val="12AA9C"/>
          </a:solidFill>
        </p:grpSpPr>
        <p:grpSp>
          <p:nvGrpSpPr>
            <p:cNvPr id="386" name="组合 38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88" name="圆角矩形 38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389" name="圆角矩形 388"/>
              <p:cNvSpPr/>
              <p:nvPr/>
            </p:nvSpPr>
            <p:spPr>
              <a:xfrm rot="16200000">
                <a:off x="3610693" y="3738436"/>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387" name="TextBox 129"/>
            <p:cNvSpPr txBox="1"/>
            <p:nvPr/>
          </p:nvSpPr>
          <p:spPr>
            <a:xfrm rot="16200000">
              <a:off x="924575" y="3423104"/>
              <a:ext cx="329432" cy="949247"/>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硬件实施部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394" name="直接连接符 393"/>
          <p:cNvCxnSpPr/>
          <p:nvPr/>
        </p:nvCxnSpPr>
        <p:spPr>
          <a:xfrm>
            <a:off x="2806103" y="1523241"/>
            <a:ext cx="9293" cy="2364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5" name="组合 394"/>
          <p:cNvGrpSpPr/>
          <p:nvPr/>
        </p:nvGrpSpPr>
        <p:grpSpPr>
          <a:xfrm rot="5400000">
            <a:off x="2312462" y="2893248"/>
            <a:ext cx="1013040" cy="313200"/>
            <a:chOff x="352124" y="3681535"/>
            <a:chExt cx="1356787" cy="432383"/>
          </a:xfrm>
          <a:solidFill>
            <a:srgbClr val="12AA9C"/>
          </a:solidFill>
        </p:grpSpPr>
        <p:grpSp>
          <p:nvGrpSpPr>
            <p:cNvPr id="396" name="组合 395"/>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398" name="圆角矩形 397"/>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399" name="圆角矩形 398"/>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397" name="TextBox 109"/>
            <p:cNvSpPr txBox="1"/>
            <p:nvPr/>
          </p:nvSpPr>
          <p:spPr>
            <a:xfrm rot="16200000">
              <a:off x="801663" y="3557653"/>
              <a:ext cx="329432"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实施部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grpSp>
        <p:nvGrpSpPr>
          <p:cNvPr id="401" name="组合 400"/>
          <p:cNvGrpSpPr/>
          <p:nvPr/>
        </p:nvGrpSpPr>
        <p:grpSpPr>
          <a:xfrm rot="5400000">
            <a:off x="3931467" y="2850407"/>
            <a:ext cx="1013040" cy="313200"/>
            <a:chOff x="352124" y="3681535"/>
            <a:chExt cx="1356787" cy="432383"/>
          </a:xfrm>
          <a:solidFill>
            <a:srgbClr val="F86B1D"/>
          </a:solidFill>
        </p:grpSpPr>
        <p:grpSp>
          <p:nvGrpSpPr>
            <p:cNvPr id="402" name="组合 401"/>
            <p:cNvGrpSpPr/>
            <p:nvPr/>
          </p:nvGrpSpPr>
          <p:grpSpPr>
            <a:xfrm>
              <a:off x="352124" y="3681535"/>
              <a:ext cx="1356787" cy="432383"/>
              <a:chOff x="2996228" y="4233604"/>
              <a:chExt cx="3839061" cy="2756815"/>
            </a:xfrm>
            <a:grpFill/>
            <a:effectLst>
              <a:outerShdw blurRad="381000" dist="254000" dir="8100000" algn="tr" rotWithShape="0">
                <a:prstClr val="black">
                  <a:alpha val="40000"/>
                </a:prstClr>
              </a:outerShdw>
            </a:effectLst>
          </p:grpSpPr>
          <p:sp>
            <p:nvSpPr>
              <p:cNvPr id="404" name="圆角矩形 403"/>
              <p:cNvSpPr/>
              <p:nvPr/>
            </p:nvSpPr>
            <p:spPr>
              <a:xfrm rot="16200000">
                <a:off x="3537351" y="3692481"/>
                <a:ext cx="2756815" cy="38390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sp>
            <p:nvSpPr>
              <p:cNvPr id="405" name="圆角矩形 404"/>
              <p:cNvSpPr/>
              <p:nvPr/>
            </p:nvSpPr>
            <p:spPr>
              <a:xfrm rot="16200000">
                <a:off x="3610693" y="3759394"/>
                <a:ext cx="2598377" cy="37406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2">
                      <a:lumMod val="50000"/>
                    </a:schemeClr>
                  </a:solidFill>
                  <a:cs typeface="+mn-ea"/>
                  <a:sym typeface="+mn-lt"/>
                </a:endParaRPr>
              </a:p>
            </p:txBody>
          </p:sp>
        </p:grpSp>
        <p:sp>
          <p:nvSpPr>
            <p:cNvPr id="403" name="TextBox 109"/>
            <p:cNvSpPr txBox="1"/>
            <p:nvPr/>
          </p:nvSpPr>
          <p:spPr>
            <a:xfrm rot="16200000">
              <a:off x="823254" y="3579241"/>
              <a:ext cx="286254" cy="680149"/>
            </a:xfrm>
            <a:prstGeom prst="rect">
              <a:avLst/>
            </a:prstGeom>
            <a:grp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PMO</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08" name="直接连接符 407"/>
          <p:cNvCxnSpPr/>
          <p:nvPr/>
        </p:nvCxnSpPr>
        <p:spPr>
          <a:xfrm>
            <a:off x="5092700" y="1993920"/>
            <a:ext cx="0" cy="31405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flipV="1">
            <a:off x="5109216" y="5120694"/>
            <a:ext cx="1235798" cy="94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5374759" y="4964038"/>
            <a:ext cx="982514" cy="313311"/>
            <a:chOff x="814328" y="3219334"/>
            <a:chExt cx="1356392" cy="432536"/>
          </a:xfrm>
          <a:solidFill>
            <a:srgbClr val="7A7374"/>
          </a:solidFill>
        </p:grpSpPr>
        <p:grpSp>
          <p:nvGrpSpPr>
            <p:cNvPr id="450" name="组合 449"/>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52" name="圆角矩形 4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53" name="圆角矩形 452"/>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51"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ATA</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57" name="直接连接符 456"/>
          <p:cNvCxnSpPr/>
          <p:nvPr/>
        </p:nvCxnSpPr>
        <p:spPr>
          <a:xfrm flipV="1">
            <a:off x="5083816" y="2385113"/>
            <a:ext cx="1111981" cy="94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59" name="组合 458"/>
          <p:cNvGrpSpPr/>
          <p:nvPr/>
        </p:nvGrpSpPr>
        <p:grpSpPr>
          <a:xfrm>
            <a:off x="5311259" y="2253858"/>
            <a:ext cx="982514" cy="313311"/>
            <a:chOff x="814328" y="3219334"/>
            <a:chExt cx="1356392" cy="432536"/>
          </a:xfrm>
        </p:grpSpPr>
        <p:grpSp>
          <p:nvGrpSpPr>
            <p:cNvPr id="460" name="组合 45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462" name="圆角矩形 46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63" name="圆角矩形 462"/>
              <p:cNvSpPr/>
              <p:nvPr/>
            </p:nvSpPr>
            <p:spPr>
              <a:xfrm>
                <a:off x="4351927" y="1373342"/>
                <a:ext cx="3742173" cy="2584452"/>
              </a:xfrm>
              <a:prstGeom prst="roundRect">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1" name="TextBox 94"/>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100" b="0" dirty="0">
                  <a:solidFill>
                    <a:schemeClr val="tx1"/>
                  </a:solidFill>
                  <a:effectLst>
                    <a:outerShdw blurRad="38100" dist="38100" dir="2700000" algn="tl">
                      <a:srgbClr val="000000"/>
                    </a:outerShdw>
                  </a:effectLst>
                  <a:latin typeface="+mn-lt"/>
                  <a:ea typeface="+mn-ea"/>
                  <a:cs typeface="+mn-ea"/>
                  <a:sym typeface="+mn-lt"/>
                </a:rPr>
                <a:t>运维部</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64" name="直接连接符 463"/>
          <p:cNvCxnSpPr/>
          <p:nvPr/>
        </p:nvCxnSpPr>
        <p:spPr>
          <a:xfrm>
            <a:off x="5096516" y="3072737"/>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5323959" y="2906638"/>
            <a:ext cx="982514" cy="313311"/>
            <a:chOff x="814328" y="3219334"/>
            <a:chExt cx="1356392" cy="432536"/>
          </a:xfrm>
          <a:solidFill>
            <a:srgbClr val="7A7374"/>
          </a:solidFill>
        </p:grpSpPr>
        <p:grpSp>
          <p:nvGrpSpPr>
            <p:cNvPr id="467" name="组合 466"/>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69" name="圆角矩形 468"/>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0" name="圆角矩形 469"/>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68"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Cloud</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1" name="直接连接符 470"/>
          <p:cNvCxnSpPr/>
          <p:nvPr/>
        </p:nvCxnSpPr>
        <p:spPr>
          <a:xfrm>
            <a:off x="5096516" y="3750917"/>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2" name="组合 471"/>
          <p:cNvGrpSpPr/>
          <p:nvPr/>
        </p:nvGrpSpPr>
        <p:grpSpPr>
          <a:xfrm>
            <a:off x="5349359" y="3610218"/>
            <a:ext cx="982514" cy="313311"/>
            <a:chOff x="814328" y="3219334"/>
            <a:chExt cx="1356392" cy="432536"/>
          </a:xfrm>
          <a:solidFill>
            <a:srgbClr val="7A7374"/>
          </a:solidFill>
        </p:grpSpPr>
        <p:grpSp>
          <p:nvGrpSpPr>
            <p:cNvPr id="473" name="组合 472"/>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75" name="圆角矩形 474"/>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76" name="圆角矩形 475"/>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74"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IOT</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cxnSp>
        <p:nvCxnSpPr>
          <p:cNvPr id="477" name="直接连接符 476"/>
          <p:cNvCxnSpPr/>
          <p:nvPr/>
        </p:nvCxnSpPr>
        <p:spPr>
          <a:xfrm>
            <a:off x="5109216" y="4484977"/>
            <a:ext cx="904414" cy="61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78" name="组合 477"/>
          <p:cNvGrpSpPr/>
          <p:nvPr/>
        </p:nvGrpSpPr>
        <p:grpSpPr>
          <a:xfrm>
            <a:off x="5362059" y="4331578"/>
            <a:ext cx="982514" cy="313311"/>
            <a:chOff x="814328" y="3219334"/>
            <a:chExt cx="1356392" cy="432536"/>
          </a:xfrm>
          <a:solidFill>
            <a:srgbClr val="7A7374"/>
          </a:solidFill>
        </p:grpSpPr>
        <p:grpSp>
          <p:nvGrpSpPr>
            <p:cNvPr id="479" name="组合 478"/>
            <p:cNvGrpSpPr/>
            <p:nvPr/>
          </p:nvGrpSpPr>
          <p:grpSpPr>
            <a:xfrm>
              <a:off x="814328" y="3219334"/>
              <a:ext cx="1356392" cy="432536"/>
              <a:chOff x="4304043" y="1286668"/>
              <a:chExt cx="3837944" cy="2757793"/>
            </a:xfrm>
            <a:grpFill/>
            <a:effectLst>
              <a:outerShdw blurRad="381000" dist="254000" dir="8100000" algn="tr" rotWithShape="0">
                <a:prstClr val="black">
                  <a:alpha val="40000"/>
                </a:prstClr>
              </a:outerShdw>
            </a:effectLst>
          </p:grpSpPr>
          <p:sp>
            <p:nvSpPr>
              <p:cNvPr id="481" name="圆角矩形 480"/>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sp>
            <p:nvSpPr>
              <p:cNvPr id="482" name="圆角矩形 481"/>
              <p:cNvSpPr/>
              <p:nvPr/>
            </p:nvSpPr>
            <p:spPr>
              <a:xfrm>
                <a:off x="4351927" y="1373342"/>
                <a:ext cx="3742173" cy="258445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cs typeface="+mn-ea"/>
                  <a:sym typeface="+mn-lt"/>
                </a:endParaRPr>
              </a:p>
            </p:txBody>
          </p:sp>
        </p:grpSp>
        <p:sp>
          <p:nvSpPr>
            <p:cNvPr id="480" name="TextBox 94"/>
            <p:cNvSpPr txBox="1"/>
            <p:nvPr/>
          </p:nvSpPr>
          <p:spPr>
            <a:xfrm>
              <a:off x="1110326" y="3331792"/>
              <a:ext cx="787838" cy="233692"/>
            </a:xfrm>
            <a:prstGeom prst="rect">
              <a:avLst/>
            </a:prstGeom>
            <a:grp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100" b="0" dirty="0">
                  <a:solidFill>
                    <a:schemeClr val="tx1"/>
                  </a:solidFill>
                  <a:effectLst>
                    <a:outerShdw blurRad="38100" dist="38100" dir="2700000" algn="tl">
                      <a:srgbClr val="000000"/>
                    </a:outerShdw>
                  </a:effectLst>
                  <a:latin typeface="+mn-lt"/>
                  <a:ea typeface="+mn-ea"/>
                  <a:cs typeface="+mn-ea"/>
                  <a:sym typeface="+mn-lt"/>
                </a:rPr>
                <a:t>PLM</a:t>
              </a:r>
              <a:endParaRPr lang="zh-CN" altLang="zh-CN" sz="1100" b="0" dirty="0">
                <a:solidFill>
                  <a:schemeClr val="tx1"/>
                </a:solidFill>
                <a:effectLst>
                  <a:outerShdw blurRad="38100" dist="38100" dir="2700000" algn="tl">
                    <a:srgbClr val="000000"/>
                  </a:outerShdw>
                </a:effectLst>
                <a:latin typeface="+mn-lt"/>
                <a:ea typeface="+mn-ea"/>
                <a:cs typeface="+mn-ea"/>
                <a:sym typeface="+mn-lt"/>
              </a:endParaRPr>
            </a:p>
          </p:txBody>
        </p:sp>
      </p:grpSp>
      <p:sp>
        <p:nvSpPr>
          <p:cNvPr id="119" name="椭圆 118"/>
          <p:cNvSpPr/>
          <p:nvPr/>
        </p:nvSpPr>
        <p:spPr bwMode="auto">
          <a:xfrm>
            <a:off x="7955550" y="4353141"/>
            <a:ext cx="3013054" cy="9429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cs typeface="+mn-ea"/>
              <a:sym typeface="+mn-lt"/>
            </a:endParaRPr>
          </a:p>
        </p:txBody>
      </p:sp>
      <p:grpSp>
        <p:nvGrpSpPr>
          <p:cNvPr id="120" name="组合 119"/>
          <p:cNvGrpSpPr/>
          <p:nvPr/>
        </p:nvGrpSpPr>
        <p:grpSpPr>
          <a:xfrm>
            <a:off x="7731273" y="1132264"/>
            <a:ext cx="1731274" cy="1710088"/>
            <a:chOff x="4281488" y="1830388"/>
            <a:chExt cx="1816100" cy="1793875"/>
          </a:xfrm>
        </p:grpSpPr>
        <p:sp>
          <p:nvSpPr>
            <p:cNvPr id="121"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2"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3" name="组合 122"/>
          <p:cNvGrpSpPr/>
          <p:nvPr/>
        </p:nvGrpSpPr>
        <p:grpSpPr>
          <a:xfrm>
            <a:off x="8749759" y="924934"/>
            <a:ext cx="2011245" cy="1354451"/>
            <a:chOff x="5349876" y="1612900"/>
            <a:chExt cx="2109788" cy="1420813"/>
          </a:xfrm>
        </p:grpSpPr>
        <p:sp>
          <p:nvSpPr>
            <p:cNvPr id="124"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5"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6" name="组合 125"/>
          <p:cNvGrpSpPr/>
          <p:nvPr/>
        </p:nvGrpSpPr>
        <p:grpSpPr>
          <a:xfrm>
            <a:off x="8739165" y="3447692"/>
            <a:ext cx="2194360" cy="939792"/>
            <a:chOff x="5338763" y="4259263"/>
            <a:chExt cx="2301875" cy="985838"/>
          </a:xfrm>
        </p:grpSpPr>
        <p:sp>
          <p:nvSpPr>
            <p:cNvPr id="127"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28"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29" name="组合 128"/>
          <p:cNvGrpSpPr/>
          <p:nvPr/>
        </p:nvGrpSpPr>
        <p:grpSpPr>
          <a:xfrm>
            <a:off x="7737328" y="2289978"/>
            <a:ext cx="1374123" cy="2061185"/>
            <a:chOff x="4287838" y="3044825"/>
            <a:chExt cx="1441450" cy="2162175"/>
          </a:xfrm>
        </p:grpSpPr>
        <p:sp>
          <p:nvSpPr>
            <p:cNvPr id="130"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1"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32" name="组合 131"/>
          <p:cNvGrpSpPr/>
          <p:nvPr/>
        </p:nvGrpSpPr>
        <p:grpSpPr>
          <a:xfrm>
            <a:off x="10158691" y="1490928"/>
            <a:ext cx="1032106" cy="2215546"/>
            <a:chOff x="6827838" y="2206625"/>
            <a:chExt cx="1082675" cy="2324100"/>
          </a:xfrm>
        </p:grpSpPr>
        <p:sp>
          <p:nvSpPr>
            <p:cNvPr id="133"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34"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sp>
        <p:nvSpPr>
          <p:cNvPr id="135" name="文本框 134"/>
          <p:cNvSpPr txBox="1"/>
          <p:nvPr/>
        </p:nvSpPr>
        <p:spPr>
          <a:xfrm rot="19814673">
            <a:off x="7993305" y="1524386"/>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运维保障</a:t>
            </a:r>
          </a:p>
        </p:txBody>
      </p:sp>
      <p:sp>
        <p:nvSpPr>
          <p:cNvPr id="136" name="文本框 135"/>
          <p:cNvSpPr txBox="1"/>
          <p:nvPr/>
        </p:nvSpPr>
        <p:spPr>
          <a:xfrm>
            <a:off x="8871322" y="2150569"/>
            <a:ext cx="1194558" cy="1089529"/>
          </a:xfrm>
          <a:prstGeom prst="rect">
            <a:avLst/>
          </a:prstGeom>
          <a:noFill/>
        </p:spPr>
        <p:txBody>
          <a:bodyPr wrap="none" rtlCol="0">
            <a:spAutoFit/>
          </a:bodyPr>
          <a:lstStyle/>
          <a:p>
            <a:pPr algn="ctr">
              <a:lnSpc>
                <a:spcPct val="130000"/>
              </a:lnSpc>
            </a:pPr>
            <a:r>
              <a:rPr lang="zh-CN" altLang="en-US" dirty="0">
                <a:cs typeface="+mn-ea"/>
                <a:sym typeface="+mn-lt"/>
              </a:rPr>
              <a:t>全方位</a:t>
            </a:r>
            <a:endParaRPr lang="en-US" altLang="zh-CN" dirty="0">
              <a:cs typeface="+mn-ea"/>
              <a:sym typeface="+mn-lt"/>
            </a:endParaRPr>
          </a:p>
          <a:p>
            <a:pPr algn="ctr">
              <a:lnSpc>
                <a:spcPct val="130000"/>
              </a:lnSpc>
            </a:pPr>
            <a:r>
              <a:rPr lang="en-US" altLang="zh-CN" dirty="0">
                <a:cs typeface="+mn-ea"/>
                <a:sym typeface="+mn-lt"/>
              </a:rPr>
              <a:t>MES</a:t>
            </a:r>
            <a:r>
              <a:rPr lang="zh-CN" altLang="en-US" dirty="0">
                <a:cs typeface="+mn-ea"/>
                <a:sym typeface="+mn-lt"/>
              </a:rPr>
              <a:t>服务</a:t>
            </a:r>
          </a:p>
          <a:p>
            <a:endParaRPr lang="zh-CN" altLang="en-US" dirty="0">
              <a:cs typeface="+mn-ea"/>
              <a:sym typeface="+mn-lt"/>
            </a:endParaRPr>
          </a:p>
        </p:txBody>
      </p:sp>
      <p:sp>
        <p:nvSpPr>
          <p:cNvPr id="137" name="文本框 136"/>
          <p:cNvSpPr txBox="1"/>
          <p:nvPr/>
        </p:nvSpPr>
        <p:spPr>
          <a:xfrm rot="2536134">
            <a:off x="9503010" y="1388440"/>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平台研发</a:t>
            </a:r>
          </a:p>
        </p:txBody>
      </p:sp>
      <p:sp>
        <p:nvSpPr>
          <p:cNvPr id="138" name="文本框 137"/>
          <p:cNvSpPr txBox="1"/>
          <p:nvPr/>
        </p:nvSpPr>
        <p:spPr>
          <a:xfrm>
            <a:off x="10134203" y="2778713"/>
            <a:ext cx="1133644" cy="369332"/>
          </a:xfrm>
          <a:prstGeom prst="rect">
            <a:avLst/>
          </a:prstGeom>
          <a:noFill/>
        </p:spPr>
        <p:txBody>
          <a:bodyPr wrap="none" rtlCol="0">
            <a:spAutoFit/>
          </a:bodyPr>
          <a:lstStyle/>
          <a:p>
            <a:r>
              <a:rPr lang="zh-CN" altLang="en-US" dirty="0">
                <a:cs typeface="+mn-ea"/>
                <a:sym typeface="+mn-lt"/>
              </a:rPr>
              <a:t>应用开发</a:t>
            </a:r>
          </a:p>
        </p:txBody>
      </p:sp>
      <p:sp>
        <p:nvSpPr>
          <p:cNvPr id="139" name="文本框 138"/>
          <p:cNvSpPr txBox="1"/>
          <p:nvPr/>
        </p:nvSpPr>
        <p:spPr>
          <a:xfrm>
            <a:off x="9184471" y="3770728"/>
            <a:ext cx="763351" cy="369332"/>
          </a:xfrm>
          <a:prstGeom prst="rect">
            <a:avLst/>
          </a:prstGeom>
          <a:noFill/>
        </p:spPr>
        <p:txBody>
          <a:bodyPr wrap="none" rtlCol="0">
            <a:spAutoFit/>
          </a:bodyPr>
          <a:lstStyle/>
          <a:p>
            <a:r>
              <a:rPr lang="en-US" altLang="zh-CN" dirty="0">
                <a:effectLst>
                  <a:innerShdw blurRad="25400" dist="12700" dir="13500000">
                    <a:prstClr val="black">
                      <a:alpha val="50000"/>
                    </a:prstClr>
                  </a:innerShdw>
                </a:effectLst>
                <a:cs typeface="+mn-ea"/>
                <a:sym typeface="+mn-lt"/>
              </a:rPr>
              <a:t>PMO</a:t>
            </a:r>
            <a:endParaRPr lang="zh-CN" altLang="en-US" dirty="0">
              <a:effectLst>
                <a:innerShdw blurRad="25400" dist="12700" dir="13500000">
                  <a:prstClr val="black">
                    <a:alpha val="50000"/>
                  </a:prstClr>
                </a:innerShdw>
              </a:effectLst>
              <a:cs typeface="+mn-ea"/>
              <a:sym typeface="+mn-lt"/>
            </a:endParaRPr>
          </a:p>
        </p:txBody>
      </p:sp>
      <p:sp>
        <p:nvSpPr>
          <p:cNvPr id="140" name="文本框 139"/>
          <p:cNvSpPr txBox="1"/>
          <p:nvPr/>
        </p:nvSpPr>
        <p:spPr>
          <a:xfrm>
            <a:off x="7711639" y="2922913"/>
            <a:ext cx="1133644" cy="369332"/>
          </a:xfrm>
          <a:prstGeom prst="rect">
            <a:avLst/>
          </a:prstGeom>
          <a:noFill/>
        </p:spPr>
        <p:txBody>
          <a:bodyPr wrap="none" rtlCol="0">
            <a:spAutoFit/>
          </a:bodyPr>
          <a:lstStyle/>
          <a:p>
            <a:r>
              <a:rPr lang="zh-CN" altLang="en-US" dirty="0">
                <a:effectLst>
                  <a:innerShdw blurRad="25400" dist="12700" dir="13500000">
                    <a:prstClr val="black">
                      <a:alpha val="50000"/>
                    </a:prstClr>
                  </a:innerShdw>
                </a:effectLst>
                <a:cs typeface="+mn-ea"/>
                <a:sym typeface="+mn-lt"/>
              </a:rPr>
              <a:t>实施交付</a:t>
            </a:r>
          </a:p>
        </p:txBody>
      </p:sp>
    </p:spTree>
    <p:extLst>
      <p:ext uri="{BB962C8B-B14F-4D97-AF65-F5344CB8AC3E}">
        <p14:creationId xmlns:p14="http://schemas.microsoft.com/office/powerpoint/2010/main" val="412600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工装、工具管理</a:t>
            </a:r>
            <a:endParaRPr lang="zh-CN" altLang="en-US" dirty="0">
              <a:latin typeface="+mn-lt"/>
              <a:ea typeface="+mn-ea"/>
              <a:cs typeface="+mn-ea"/>
              <a:sym typeface="+mn-lt"/>
            </a:endParaRPr>
          </a:p>
        </p:txBody>
      </p:sp>
      <p:sp>
        <p:nvSpPr>
          <p:cNvPr id="4" name="内容占位符 2"/>
          <p:cNvSpPr txBox="1">
            <a:spLocks/>
          </p:cNvSpPr>
          <p:nvPr/>
        </p:nvSpPr>
        <p:spPr>
          <a:xfrm>
            <a:off x="588151" y="977901"/>
            <a:ext cx="10968849" cy="5016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zh-CN" sz="2000" b="1" dirty="0">
                <a:solidFill>
                  <a:prstClr val="white"/>
                </a:solidFill>
                <a:cs typeface="+mn-ea"/>
                <a:sym typeface="+mn-lt"/>
              </a:rPr>
              <a:t>工装、夹具库存管理</a:t>
            </a:r>
            <a:endParaRPr lang="en-US" altLang="zh-CN" sz="2000" b="1" dirty="0">
              <a:solidFill>
                <a:prstClr val="white"/>
              </a:solidFill>
              <a:cs typeface="+mn-ea"/>
              <a:sym typeface="+mn-lt"/>
            </a:endParaRPr>
          </a:p>
          <a:p>
            <a:pPr marL="0" indent="0">
              <a:lnSpc>
                <a:spcPct val="150000"/>
              </a:lnSpc>
              <a:buFont typeface="Arial" panose="020B0604020202020204" pitchFamily="34" charset="0"/>
              <a:buNone/>
            </a:pPr>
            <a:r>
              <a:rPr lang="zh-CN" altLang="zh-CN" sz="1600" dirty="0">
                <a:solidFill>
                  <a:prstClr val="white"/>
                </a:solidFill>
                <a:cs typeface="+mn-ea"/>
                <a:sym typeface="+mn-lt"/>
              </a:rPr>
              <a:t>主要实现对刀具、工装、夹具、钢网等生产工具、模具的库存台帐管理，包括工具、模具的入库、报废、盘点等操作</a:t>
            </a:r>
            <a:r>
              <a:rPr lang="zh-CN" altLang="en-US" sz="1600" dirty="0">
                <a:solidFill>
                  <a:prstClr val="white"/>
                </a:solidFill>
                <a:cs typeface="+mn-ea"/>
                <a:sym typeface="+mn-lt"/>
              </a:rPr>
              <a:t>。</a:t>
            </a:r>
            <a:endParaRPr lang="en-US" altLang="zh-CN" sz="1600" dirty="0">
              <a:solidFill>
                <a:prstClr val="white"/>
              </a:solidFill>
              <a:cs typeface="+mn-ea"/>
              <a:sym typeface="+mn-lt"/>
            </a:endParaRPr>
          </a:p>
          <a:p>
            <a:pPr>
              <a:lnSpc>
                <a:spcPct val="150000"/>
              </a:lnSpc>
              <a:buFont typeface="Wingdings" panose="05000000000000000000" pitchFamily="2" charset="2"/>
              <a:buChar char="l"/>
            </a:pPr>
            <a:r>
              <a:rPr lang="zh-CN" altLang="zh-CN" sz="2000" b="1" dirty="0">
                <a:solidFill>
                  <a:prstClr val="white"/>
                </a:solidFill>
                <a:cs typeface="+mn-ea"/>
                <a:sym typeface="+mn-lt"/>
              </a:rPr>
              <a:t>工装工具、模具领用与退还管理</a:t>
            </a:r>
            <a:endParaRPr lang="en-US" altLang="zh-CN" sz="2000" b="1" dirty="0">
              <a:solidFill>
                <a:prstClr val="white"/>
              </a:solidFill>
              <a:cs typeface="+mn-ea"/>
              <a:sym typeface="+mn-lt"/>
            </a:endParaRPr>
          </a:p>
          <a:p>
            <a:pPr marL="0" indent="0">
              <a:lnSpc>
                <a:spcPct val="150000"/>
              </a:lnSpc>
              <a:buFont typeface="Arial" panose="020B0604020202020204" pitchFamily="34" charset="0"/>
              <a:buNone/>
            </a:pPr>
            <a:r>
              <a:rPr lang="zh-CN" altLang="zh-CN" sz="1600" dirty="0">
                <a:solidFill>
                  <a:prstClr val="white"/>
                </a:solidFill>
                <a:cs typeface="+mn-ea"/>
                <a:sym typeface="+mn-lt"/>
              </a:rPr>
              <a:t>对工具领用与退还和使用次数进行管理，设置工具的使用次数，到工具到达使用次数的限制时，自动提醒进行更换。同时对工具的使用状态进行管理，包括目前哪台机床设备、操作人员等</a:t>
            </a:r>
            <a:r>
              <a:rPr lang="zh-CN" altLang="en-US" sz="1600" dirty="0">
                <a:solidFill>
                  <a:prstClr val="white"/>
                </a:solidFill>
                <a:cs typeface="+mn-ea"/>
                <a:sym typeface="+mn-lt"/>
              </a:rPr>
              <a:t>。</a:t>
            </a:r>
            <a:endParaRPr lang="en-US" altLang="zh-CN" sz="1600" dirty="0">
              <a:solidFill>
                <a:prstClr val="white"/>
              </a:solidFill>
              <a:cs typeface="+mn-ea"/>
              <a:sym typeface="+mn-lt"/>
            </a:endParaRPr>
          </a:p>
          <a:p>
            <a:pPr>
              <a:lnSpc>
                <a:spcPct val="150000"/>
              </a:lnSpc>
              <a:buFont typeface="Wingdings" panose="05000000000000000000" pitchFamily="2" charset="2"/>
              <a:buChar char="l"/>
            </a:pPr>
            <a:r>
              <a:rPr lang="zh-CN" altLang="zh-CN" sz="2000" b="1" dirty="0">
                <a:solidFill>
                  <a:prstClr val="white"/>
                </a:solidFill>
                <a:cs typeface="+mn-ea"/>
                <a:sym typeface="+mn-lt"/>
              </a:rPr>
              <a:t>工装、工具防错</a:t>
            </a:r>
            <a:endParaRPr lang="en-US" altLang="zh-CN" sz="2000" b="1" dirty="0">
              <a:solidFill>
                <a:prstClr val="white"/>
              </a:solidFill>
              <a:cs typeface="+mn-ea"/>
              <a:sym typeface="+mn-lt"/>
            </a:endParaRPr>
          </a:p>
          <a:p>
            <a:pPr marL="0" indent="0">
              <a:lnSpc>
                <a:spcPct val="150000"/>
              </a:lnSpc>
              <a:buFont typeface="Arial" panose="020B0604020202020204" pitchFamily="34" charset="0"/>
              <a:buNone/>
            </a:pPr>
            <a:r>
              <a:rPr lang="zh-CN" altLang="zh-CN" sz="1600" dirty="0">
                <a:solidFill>
                  <a:prstClr val="white"/>
                </a:solidFill>
                <a:cs typeface="+mn-ea"/>
                <a:sym typeface="+mn-lt"/>
              </a:rPr>
              <a:t>在工具配送、领用和安装时，对工具按照工艺要求进行校验，以防止生产现场错用工装工具夹具</a:t>
            </a:r>
            <a:r>
              <a:rPr lang="zh-CN" altLang="en-US" sz="1600" dirty="0">
                <a:solidFill>
                  <a:prstClr val="white"/>
                </a:solidFill>
                <a:cs typeface="+mn-ea"/>
                <a:sym typeface="+mn-lt"/>
              </a:rPr>
              <a:t>。</a:t>
            </a:r>
            <a:endParaRPr lang="en-US" altLang="zh-CN" sz="1600" dirty="0">
              <a:solidFill>
                <a:prstClr val="white"/>
              </a:solidFill>
              <a:cs typeface="+mn-ea"/>
              <a:sym typeface="+mn-lt"/>
            </a:endParaRPr>
          </a:p>
          <a:p>
            <a:pPr>
              <a:lnSpc>
                <a:spcPct val="150000"/>
              </a:lnSpc>
              <a:buFont typeface="Wingdings" panose="05000000000000000000" pitchFamily="2" charset="2"/>
              <a:buChar char="l"/>
            </a:pPr>
            <a:r>
              <a:rPr lang="zh-CN" altLang="zh-CN" sz="2000" b="1" dirty="0">
                <a:solidFill>
                  <a:prstClr val="white"/>
                </a:solidFill>
                <a:cs typeface="+mn-ea"/>
                <a:sym typeface="+mn-lt"/>
              </a:rPr>
              <a:t>工装、工具</a:t>
            </a:r>
            <a:r>
              <a:rPr lang="zh-CN" altLang="en-US" sz="2000" b="1" dirty="0">
                <a:solidFill>
                  <a:prstClr val="white"/>
                </a:solidFill>
                <a:cs typeface="+mn-ea"/>
                <a:sym typeface="+mn-lt"/>
              </a:rPr>
              <a:t>的使用记录</a:t>
            </a:r>
            <a:endParaRPr lang="en-US" altLang="zh-CN" sz="2000" dirty="0">
              <a:solidFill>
                <a:prstClr val="white"/>
              </a:solidFill>
              <a:cs typeface="+mn-ea"/>
              <a:sym typeface="+mn-lt"/>
            </a:endParaRPr>
          </a:p>
          <a:p>
            <a:pPr marL="0" indent="0">
              <a:lnSpc>
                <a:spcPct val="150000"/>
              </a:lnSpc>
              <a:buFont typeface="Arial" panose="020B0604020202020204" pitchFamily="34" charset="0"/>
              <a:buNone/>
            </a:pPr>
            <a:r>
              <a:rPr lang="zh-CN" altLang="en-US" sz="1600" dirty="0">
                <a:solidFill>
                  <a:prstClr val="white"/>
                </a:solidFill>
                <a:cs typeface="+mn-ea"/>
                <a:sym typeface="+mn-lt"/>
              </a:rPr>
              <a:t>可以通过</a:t>
            </a:r>
            <a:r>
              <a:rPr lang="en-US" altLang="zh-CN" sz="1600" dirty="0">
                <a:solidFill>
                  <a:prstClr val="white"/>
                </a:solidFill>
                <a:cs typeface="+mn-ea"/>
                <a:sym typeface="+mn-lt"/>
              </a:rPr>
              <a:t>MES</a:t>
            </a:r>
            <a:r>
              <a:rPr lang="zh-CN" altLang="en-US" sz="1600" dirty="0">
                <a:solidFill>
                  <a:prstClr val="white"/>
                </a:solidFill>
                <a:cs typeface="+mn-ea"/>
                <a:sym typeface="+mn-lt"/>
              </a:rPr>
              <a:t>来统一进行查询追溯。</a:t>
            </a:r>
            <a:endParaRPr lang="en-US" altLang="zh-CN" sz="1600" dirty="0">
              <a:solidFill>
                <a:prstClr val="white"/>
              </a:solidFill>
              <a:cs typeface="+mn-ea"/>
              <a:sym typeface="+mn-lt"/>
            </a:endParaRPr>
          </a:p>
          <a:p>
            <a:pPr marL="85717" indent="0">
              <a:lnSpc>
                <a:spcPct val="150000"/>
              </a:lnSpc>
              <a:buFont typeface="Arial" panose="020B0604020202020204" pitchFamily="34" charset="0"/>
              <a:buNone/>
            </a:pPr>
            <a:endParaRPr lang="zh-CN" altLang="en-US" sz="1600" dirty="0">
              <a:solidFill>
                <a:prstClr val="white"/>
              </a:solidFill>
              <a:cs typeface="+mn-ea"/>
              <a:sym typeface="+mn-lt"/>
            </a:endParaRPr>
          </a:p>
        </p:txBody>
      </p:sp>
    </p:spTree>
    <p:extLst>
      <p:ext uri="{BB962C8B-B14F-4D97-AF65-F5344CB8AC3E}">
        <p14:creationId xmlns:p14="http://schemas.microsoft.com/office/powerpoint/2010/main" val="3298318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err="1">
                <a:latin typeface="+mn-lt"/>
                <a:ea typeface="+mn-ea"/>
                <a:cs typeface="+mn-ea"/>
                <a:sym typeface="+mn-lt"/>
              </a:rPr>
              <a:t>钢网</a:t>
            </a:r>
            <a:r>
              <a:rPr lang="en-US" altLang="zh-CN" dirty="0">
                <a:latin typeface="+mn-lt"/>
                <a:ea typeface="+mn-ea"/>
                <a:cs typeface="+mn-ea"/>
                <a:sym typeface="+mn-lt"/>
              </a:rPr>
              <a:t>/</a:t>
            </a:r>
            <a:r>
              <a:rPr lang="en-US" altLang="zh-CN" dirty="0" err="1">
                <a:latin typeface="+mn-lt"/>
                <a:ea typeface="+mn-ea"/>
                <a:cs typeface="+mn-ea"/>
                <a:sym typeface="+mn-lt"/>
              </a:rPr>
              <a:t>刮刀</a:t>
            </a:r>
            <a:r>
              <a:rPr lang="zh-CN" altLang="en-US" dirty="0">
                <a:latin typeface="+mn-lt"/>
                <a:ea typeface="+mn-ea"/>
                <a:cs typeface="+mn-ea"/>
                <a:sym typeface="+mn-lt"/>
              </a:rPr>
              <a:t>管理</a:t>
            </a:r>
          </a:p>
        </p:txBody>
      </p:sp>
      <p:sp>
        <p:nvSpPr>
          <p:cNvPr id="4" name="TextBox 1"/>
          <p:cNvSpPr txBox="1"/>
          <p:nvPr/>
        </p:nvSpPr>
        <p:spPr>
          <a:xfrm>
            <a:off x="7647565" y="2928266"/>
            <a:ext cx="4311983" cy="866692"/>
          </a:xfrm>
          <a:prstGeom prst="roundRect">
            <a:avLst/>
          </a:prstGeom>
          <a:solidFill>
            <a:sysClr val="windowText" lastClr="000000">
              <a:alpha val="20000"/>
            </a:sysClr>
          </a:solidFill>
          <a:ln>
            <a:solidFill>
              <a:sysClr val="window" lastClr="FFFFFF"/>
            </a:solidFill>
          </a:ln>
        </p:spPr>
        <p:txBody>
          <a:bodyPr wrap="square">
            <a:spAutoFit/>
          </a:bodyPr>
          <a:lstStyle>
            <a:defPPr>
              <a:defRPr lang="zh-CN"/>
            </a:defPPr>
            <a:lvl1pPr marL="285750" indent="-285750">
              <a:lnSpc>
                <a:spcPct val="150000"/>
              </a:lnSpc>
              <a:buFont typeface="Wingdings" pitchFamily="2" charset="2"/>
              <a:buChar char="l"/>
              <a:tabLst/>
              <a:defRPr>
                <a:solidFill>
                  <a:schemeClr val="bg1"/>
                </a:solidFill>
                <a:latin typeface="+mj-ea"/>
                <a:cs typeface="微软雅黑" pitchFamily="18" charset="0"/>
              </a:defRPr>
            </a:lvl1p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机种使用钢网</a:t>
            </a:r>
            <a:r>
              <a:rPr kumimoji="0" lang="en-US" altLang="zh-CN" sz="1600" b="0" i="0" u="none" strike="noStrike" kern="0" cap="none" spc="0" normalizeH="0" baseline="0" noProof="0" dirty="0">
                <a:ln>
                  <a:noFill/>
                </a:ln>
                <a:solidFill>
                  <a:prstClr val="white"/>
                </a:solidFill>
                <a:effectLst/>
                <a:uLnTx/>
                <a:uFillTx/>
                <a:latin typeface="+mn-lt"/>
                <a:cs typeface="+mn-ea"/>
                <a:sym typeface="+mn-lt"/>
              </a:rPr>
              <a:t>/</a:t>
            </a:r>
            <a:r>
              <a:rPr kumimoji="0" lang="en-US" altLang="zh-CN" sz="1600" b="0" i="0" u="none" strike="noStrike" kern="0" cap="none" spc="0" normalizeH="0" baseline="0" noProof="0" dirty="0" err="1">
                <a:ln>
                  <a:noFill/>
                </a:ln>
                <a:solidFill>
                  <a:prstClr val="white"/>
                </a:solidFill>
                <a:effectLst/>
                <a:uLnTx/>
                <a:uFillTx/>
                <a:latin typeface="+mn-lt"/>
                <a:cs typeface="+mn-ea"/>
                <a:sym typeface="+mn-lt"/>
              </a:rPr>
              <a:t>刮刀防错管理，提供追溯查询分析</a:t>
            </a:r>
            <a:endParaRPr kumimoji="0" lang="en-US" altLang="zh-CN" sz="1600" b="0" i="0" u="none" strike="noStrike" kern="0" cap="none" spc="0" normalizeH="0" baseline="0" noProof="0" dirty="0">
              <a:ln>
                <a:noFill/>
              </a:ln>
              <a:solidFill>
                <a:prstClr val="white"/>
              </a:solidFill>
              <a:effectLst/>
              <a:uLnTx/>
              <a:uFillTx/>
              <a:latin typeface="+mn-lt"/>
              <a:cs typeface="+mn-ea"/>
              <a:sym typeface="+mn-lt"/>
            </a:endParaRPr>
          </a:p>
        </p:txBody>
      </p:sp>
      <p:graphicFrame>
        <p:nvGraphicFramePr>
          <p:cNvPr id="5" name="图示 4"/>
          <p:cNvGraphicFramePr/>
          <p:nvPr>
            <p:extLst>
              <p:ext uri="{D42A27DB-BD31-4B8C-83A1-F6EECF244321}">
                <p14:modId xmlns:p14="http://schemas.microsoft.com/office/powerpoint/2010/main" val="1078985642"/>
              </p:ext>
            </p:extLst>
          </p:nvPr>
        </p:nvGraphicFramePr>
        <p:xfrm>
          <a:off x="1622018" y="976811"/>
          <a:ext cx="6441302" cy="534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6401690" y="5338930"/>
            <a:ext cx="441398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zh-CN" altLang="en-US" sz="1600" b="0" i="0" u="none" strike="noStrike" kern="0" cap="none" spc="0" normalizeH="0" baseline="0" noProof="0" dirty="0">
                <a:ln>
                  <a:noFill/>
                </a:ln>
                <a:solidFill>
                  <a:prstClr val="white"/>
                </a:solidFill>
                <a:effectLst/>
                <a:uLnTx/>
                <a:uFillTx/>
                <a:cs typeface="+mn-ea"/>
                <a:sym typeface="+mn-lt"/>
              </a:rPr>
              <a:t>钢网清洗记录，连续生产时间设定清洗提醒</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7" name="直接连接符 6"/>
          <p:cNvCxnSpPr/>
          <p:nvPr/>
        </p:nvCxnSpPr>
        <p:spPr>
          <a:xfrm>
            <a:off x="5494740" y="4828709"/>
            <a:ext cx="1285150" cy="510221"/>
          </a:xfrm>
          <a:prstGeom prst="line">
            <a:avLst/>
          </a:prstGeom>
          <a:noFill/>
          <a:ln w="28575" cap="flat" cmpd="sng" algn="ctr">
            <a:solidFill>
              <a:sysClr val="window" lastClr="FFFFFF"/>
            </a:solidFill>
            <a:prstDash val="solid"/>
            <a:miter lim="800000"/>
          </a:ln>
          <a:effectLst/>
        </p:spPr>
      </p:cxnSp>
      <p:sp>
        <p:nvSpPr>
          <p:cNvPr id="8" name="圆角矩形 7"/>
          <p:cNvSpPr/>
          <p:nvPr/>
        </p:nvSpPr>
        <p:spPr>
          <a:xfrm>
            <a:off x="6560457" y="1561647"/>
            <a:ext cx="3674333"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a:t>
            </a:r>
            <a:r>
              <a:rPr kumimoji="0" lang="zh-CN" altLang="en-US" sz="1600" b="0" i="0" u="none" strike="noStrike" kern="0" cap="none" spc="0" normalizeH="0" baseline="0" noProof="0" dirty="0">
                <a:ln>
                  <a:noFill/>
                </a:ln>
                <a:solidFill>
                  <a:prstClr val="white"/>
                </a:solidFill>
                <a:effectLst/>
                <a:uLnTx/>
                <a:uFillTx/>
                <a:cs typeface="+mn-ea"/>
                <a:sym typeface="+mn-lt"/>
              </a:rPr>
              <a:t>流转</a:t>
            </a:r>
            <a:r>
              <a:rPr kumimoji="0" lang="en-US" altLang="zh-CN" sz="1600" b="0" i="0" u="none" strike="noStrike" kern="0" cap="none" spc="0" normalizeH="0" baseline="0" noProof="0" dirty="0" err="1">
                <a:ln>
                  <a:noFill/>
                </a:ln>
                <a:solidFill>
                  <a:prstClr val="white"/>
                </a:solidFill>
                <a:effectLst/>
                <a:uLnTx/>
                <a:uFillTx/>
                <a:cs typeface="+mn-ea"/>
                <a:sym typeface="+mn-lt"/>
              </a:rPr>
              <a:t>记录（借用、归还</a:t>
            </a:r>
            <a:r>
              <a:rPr kumimoji="0" lang="en-US" altLang="zh-CN" sz="1600" b="0" i="0" u="none" strike="noStrike" kern="0" cap="none" spc="0" normalizeH="0" baseline="0" noProof="0" dirty="0">
                <a:ln>
                  <a:noFill/>
                </a:ln>
                <a:solidFill>
                  <a:prstClr val="white"/>
                </a:solidFill>
                <a:effectLst/>
                <a:uLnTx/>
                <a:uFillTx/>
                <a:cs typeface="+mn-ea"/>
                <a:sym typeface="+mn-lt"/>
              </a:rPr>
              <a:t>）</a:t>
            </a:r>
          </a:p>
        </p:txBody>
      </p:sp>
      <p:cxnSp>
        <p:nvCxnSpPr>
          <p:cNvPr id="9" name="直接连接符 8"/>
          <p:cNvCxnSpPr/>
          <p:nvPr/>
        </p:nvCxnSpPr>
        <p:spPr>
          <a:xfrm flipH="1">
            <a:off x="4699003" y="1857829"/>
            <a:ext cx="1861454" cy="720271"/>
          </a:xfrm>
          <a:prstGeom prst="line">
            <a:avLst/>
          </a:prstGeom>
          <a:noFill/>
          <a:ln w="28575" cap="flat" cmpd="sng" algn="ctr">
            <a:solidFill>
              <a:sysClr val="window" lastClr="FFFFFF"/>
            </a:solidFill>
            <a:prstDash val="solid"/>
            <a:miter lim="800000"/>
          </a:ln>
          <a:effectLst/>
        </p:spPr>
      </p:cxnSp>
      <p:sp>
        <p:nvSpPr>
          <p:cNvPr id="10" name="圆角矩形 9"/>
          <p:cNvSpPr/>
          <p:nvPr/>
        </p:nvSpPr>
        <p:spPr>
          <a:xfrm>
            <a:off x="101600" y="5347835"/>
            <a:ext cx="6096000" cy="462680"/>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刮刀使用次数记录，达到使用预警次数，提示保养</a:t>
            </a:r>
            <a:endParaRPr kumimoji="0" lang="zh-CN" altLang="en-US" sz="1600" b="0" i="0" u="none" strike="noStrike" kern="0" cap="none" spc="0" normalizeH="0" baseline="0" noProof="0" dirty="0">
              <a:ln>
                <a:noFill/>
              </a:ln>
              <a:solidFill>
                <a:prstClr val="white"/>
              </a:solidFill>
              <a:effectLst/>
              <a:uLnTx/>
              <a:uFillTx/>
              <a:cs typeface="+mn-ea"/>
              <a:sym typeface="+mn-lt"/>
            </a:endParaRPr>
          </a:p>
        </p:txBody>
      </p:sp>
      <p:cxnSp>
        <p:nvCxnSpPr>
          <p:cNvPr id="11" name="直接连接符 10"/>
          <p:cNvCxnSpPr/>
          <p:nvPr/>
        </p:nvCxnSpPr>
        <p:spPr>
          <a:xfrm flipH="1">
            <a:off x="3149600" y="4775200"/>
            <a:ext cx="333829" cy="514579"/>
          </a:xfrm>
          <a:prstGeom prst="line">
            <a:avLst/>
          </a:prstGeom>
          <a:noFill/>
          <a:ln w="28575" cap="flat" cmpd="sng" algn="ctr">
            <a:solidFill>
              <a:sysClr val="window" lastClr="FFFFFF"/>
            </a:solidFill>
            <a:prstDash val="solid"/>
            <a:miter lim="800000"/>
          </a:ln>
          <a:effectLst/>
        </p:spPr>
      </p:cxnSp>
      <p:cxnSp>
        <p:nvCxnSpPr>
          <p:cNvPr id="12" name="直接连接符 11"/>
          <p:cNvCxnSpPr>
            <a:stCxn id="13" idx="2"/>
          </p:cNvCxnSpPr>
          <p:nvPr/>
        </p:nvCxnSpPr>
        <p:spPr>
          <a:xfrm>
            <a:off x="1479920" y="1940610"/>
            <a:ext cx="1378319" cy="637490"/>
          </a:xfrm>
          <a:prstGeom prst="line">
            <a:avLst/>
          </a:prstGeom>
          <a:noFill/>
          <a:ln w="28575" cap="flat" cmpd="sng" algn="ctr">
            <a:solidFill>
              <a:sysClr val="window" lastClr="FFFFFF"/>
            </a:solidFill>
            <a:prstDash val="solid"/>
            <a:miter lim="800000"/>
          </a:ln>
          <a:effectLst/>
        </p:spPr>
      </p:cxnSp>
      <p:sp>
        <p:nvSpPr>
          <p:cNvPr id="13" name="圆角矩形 12"/>
          <p:cNvSpPr/>
          <p:nvPr/>
        </p:nvSpPr>
        <p:spPr>
          <a:xfrm>
            <a:off x="101600" y="1477930"/>
            <a:ext cx="2756639" cy="462680"/>
          </a:xfrm>
          <a:prstGeom prst="roundRect">
            <a:avLst/>
          </a:prstGeom>
          <a:solidFill>
            <a:sysClr val="windowText" lastClr="000000">
              <a:alpha val="20000"/>
            </a:sysClr>
          </a:solidFill>
          <a:ln>
            <a:solidFill>
              <a:sysClr val="window" lastClr="FFFFFF"/>
            </a:solidFill>
          </a:ln>
        </p:spPr>
        <p:txBody>
          <a:bodyPr wrap="none">
            <a:spAutoFit/>
          </a:bodyPr>
          <a:lstStyle/>
          <a:p>
            <a:pPr marL="285750" marR="0" lvl="0" indent="-285750" defTabSz="914400" eaLnBrk="1" fontAlgn="auto" latinLnBrk="0" hangingPunct="1">
              <a:lnSpc>
                <a:spcPct val="15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超过上限次数</a:t>
            </a:r>
            <a:r>
              <a:rPr kumimoji="0" lang="zh-CN" altLang="en-US" sz="1600" b="0" i="0" u="none" strike="noStrike" kern="0" cap="none" spc="0" normalizeH="0" baseline="0" noProof="0" dirty="0">
                <a:ln>
                  <a:noFill/>
                </a:ln>
                <a:solidFill>
                  <a:prstClr val="white"/>
                </a:solidFill>
                <a:effectLst/>
                <a:uLnTx/>
                <a:uFillTx/>
                <a:cs typeface="+mn-ea"/>
                <a:sym typeface="+mn-lt"/>
              </a:rPr>
              <a:t>后</a:t>
            </a:r>
            <a:r>
              <a:rPr kumimoji="0" lang="en-US" altLang="zh-CN" sz="1600" b="0" i="0" u="none" strike="noStrike" kern="0" cap="none" spc="0" normalizeH="0" baseline="0" noProof="0" dirty="0" err="1">
                <a:ln>
                  <a:noFill/>
                </a:ln>
                <a:solidFill>
                  <a:prstClr val="white"/>
                </a:solidFill>
                <a:effectLst/>
                <a:uLnTx/>
                <a:uFillTx/>
                <a:cs typeface="+mn-ea"/>
                <a:sym typeface="+mn-lt"/>
              </a:rPr>
              <a:t>报废</a:t>
            </a:r>
            <a:r>
              <a:rPr kumimoji="0" lang="zh-CN" altLang="en-US" sz="1600" b="0" i="0" u="none" strike="noStrike" kern="0" cap="none" spc="0" normalizeH="0" baseline="0" noProof="0" dirty="0">
                <a:ln>
                  <a:noFill/>
                </a:ln>
                <a:solidFill>
                  <a:prstClr val="white"/>
                </a:solidFill>
                <a:effectLst/>
                <a:uLnTx/>
                <a:uFillTx/>
                <a:cs typeface="+mn-ea"/>
                <a:sym typeface="+mn-lt"/>
              </a:rPr>
              <a:t>管理</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cxnSp>
        <p:nvCxnSpPr>
          <p:cNvPr id="14" name="直接连接符 13"/>
          <p:cNvCxnSpPr/>
          <p:nvPr/>
        </p:nvCxnSpPr>
        <p:spPr>
          <a:xfrm>
            <a:off x="7128511" y="4341112"/>
            <a:ext cx="662606" cy="139675"/>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H="1" flipV="1">
            <a:off x="6401690" y="3052104"/>
            <a:ext cx="1245875" cy="150336"/>
          </a:xfrm>
          <a:prstGeom prst="line">
            <a:avLst/>
          </a:prstGeom>
          <a:noFill/>
          <a:ln w="28575" cap="flat" cmpd="sng" algn="ctr">
            <a:solidFill>
              <a:sysClr val="window" lastClr="FFFFFF"/>
            </a:solidFill>
            <a:prstDash val="solid"/>
            <a:miter lim="800000"/>
          </a:ln>
          <a:effectLst/>
        </p:spPr>
      </p:cxnSp>
      <p:sp>
        <p:nvSpPr>
          <p:cNvPr id="16" name="圆角矩形 15"/>
          <p:cNvSpPr/>
          <p:nvPr/>
        </p:nvSpPr>
        <p:spPr>
          <a:xfrm>
            <a:off x="7681082" y="4323972"/>
            <a:ext cx="4452862" cy="646986"/>
          </a:xfrm>
          <a:prstGeom prst="roundRect">
            <a:avLst/>
          </a:prstGeom>
          <a:solidFill>
            <a:sysClr val="windowText" lastClr="000000">
              <a:alpha val="20000"/>
            </a:sysClr>
          </a:solidFill>
          <a:ln>
            <a:solidFill>
              <a:sysClr val="window" lastClr="FFFFFF"/>
            </a:solid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l"/>
              <a:tabLst/>
              <a:defRPr/>
            </a:pPr>
            <a:r>
              <a:rPr kumimoji="0" lang="en-US" altLang="zh-CN" sz="1600" b="0" i="0" u="none" strike="noStrike" kern="0" cap="none" spc="0" normalizeH="0" baseline="0" noProof="0" dirty="0" err="1">
                <a:ln>
                  <a:noFill/>
                </a:ln>
                <a:solidFill>
                  <a:prstClr val="white"/>
                </a:solidFill>
                <a:effectLst/>
                <a:uLnTx/>
                <a:uFillTx/>
                <a:cs typeface="+mn-ea"/>
                <a:sym typeface="+mn-lt"/>
              </a:rPr>
              <a:t>钢网</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刮刀信息</a:t>
            </a:r>
            <a:r>
              <a:rPr kumimoji="0" lang="zh-CN" altLang="en-US" sz="1600" b="0" i="0" u="none" strike="noStrike" kern="0" cap="none" spc="0" normalizeH="0" baseline="0" noProof="0" dirty="0">
                <a:ln>
                  <a:noFill/>
                </a:ln>
                <a:solidFill>
                  <a:prstClr val="white"/>
                </a:solidFill>
                <a:effectLst/>
                <a:uLnTx/>
                <a:uFillTx/>
                <a:cs typeface="+mn-ea"/>
                <a:sym typeface="+mn-lt"/>
              </a:rPr>
              <a:t>记录</a:t>
            </a:r>
            <a:r>
              <a:rPr kumimoji="0" lang="en-US" altLang="zh-CN" sz="1600" b="0" i="0" u="none" strike="noStrike" kern="0" cap="none" spc="0" normalizeH="0" baseline="0" noProof="0" dirty="0">
                <a:ln>
                  <a:noFill/>
                </a:ln>
                <a:solidFill>
                  <a:prstClr val="white"/>
                </a:solidFill>
                <a:effectLst/>
                <a:uLnTx/>
                <a:uFillTx/>
                <a:cs typeface="+mn-ea"/>
                <a:sym typeface="+mn-lt"/>
              </a:rPr>
              <a:t>：</a:t>
            </a:r>
            <a:r>
              <a:rPr kumimoji="0" lang="en-US" altLang="zh-CN" sz="1600" b="0" i="0" u="none" strike="noStrike" kern="0" cap="none" spc="0" normalizeH="0" baseline="0" noProof="0" dirty="0" err="1">
                <a:ln>
                  <a:noFill/>
                </a:ln>
                <a:solidFill>
                  <a:prstClr val="white"/>
                </a:solidFill>
                <a:effectLst/>
                <a:uLnTx/>
                <a:uFillTx/>
                <a:cs typeface="+mn-ea"/>
                <a:sym typeface="+mn-lt"/>
              </a:rPr>
              <a:t>供应商、存放位置、张力、使用次数、当前状态等信息</a:t>
            </a:r>
            <a:endParaRPr kumimoji="0" lang="en-US" altLang="zh-CN" sz="1600" b="0" i="0" u="none" strike="noStrike" kern="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2744476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辅料管理（锡膏等）</a:t>
            </a:r>
          </a:p>
        </p:txBody>
      </p:sp>
      <p:sp>
        <p:nvSpPr>
          <p:cNvPr id="3" name="Rectangle 5"/>
          <p:cNvSpPr>
            <a:spLocks noChangeArrowheads="1"/>
          </p:cNvSpPr>
          <p:nvPr/>
        </p:nvSpPr>
        <p:spPr bwMode="auto">
          <a:xfrm>
            <a:off x="712358" y="2909093"/>
            <a:ext cx="5905500" cy="1357313"/>
          </a:xfrm>
          <a:prstGeom prst="rect">
            <a:avLst/>
          </a:prstGeom>
          <a:noFill/>
          <a:ln w="9525" algn="ctr">
            <a:noFill/>
            <a:miter lim="800000"/>
            <a:headEnd/>
            <a:tailEnd/>
          </a:ln>
        </p:spPr>
        <p:txBody>
          <a:bodyPr/>
          <a:lstStyle/>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a:p>
            <a:pPr marL="342900" indent="-342900">
              <a:defRPr/>
            </a:pPr>
            <a:endParaRPr lang="zh-CN" altLang="en-US" sz="1400" dirty="0">
              <a:solidFill>
                <a:schemeClr val="bg1"/>
              </a:solidFill>
              <a:effectLst>
                <a:outerShdw blurRad="38100" dist="38100" dir="2700000" algn="ctr" rotWithShape="0">
                  <a:schemeClr val="tx1">
                    <a:lumMod val="50000"/>
                  </a:schemeClr>
                </a:outerShdw>
              </a:effectLst>
              <a:cs typeface="+mn-ea"/>
              <a:sym typeface="+mn-lt"/>
            </a:endParaRPr>
          </a:p>
        </p:txBody>
      </p:sp>
      <p:sp>
        <p:nvSpPr>
          <p:cNvPr id="7" name="Rectangle 5"/>
          <p:cNvSpPr>
            <a:spLocks noChangeArrowheads="1"/>
          </p:cNvSpPr>
          <p:nvPr/>
        </p:nvSpPr>
        <p:spPr bwMode="auto">
          <a:xfrm>
            <a:off x="250586" y="4844167"/>
            <a:ext cx="5696856" cy="1416255"/>
          </a:xfrm>
          <a:prstGeom prst="rect">
            <a:avLst/>
          </a:prstGeom>
          <a:noFill/>
          <a:ln w="9525" algn="ctr">
            <a:noFill/>
            <a:miter lim="800000"/>
            <a:headEnd/>
            <a:tailEnd/>
          </a:ln>
        </p:spPr>
        <p:txBody>
          <a:bodyPr/>
          <a:lstStyle/>
          <a:p>
            <a:pPr marL="342900" indent="-342900">
              <a:lnSpc>
                <a:spcPct val="150000"/>
              </a:lnSpc>
              <a:buFont typeface="Wingdings" panose="05000000000000000000" pitchFamily="2" charset="2"/>
              <a:buChar char="l"/>
            </a:pPr>
            <a:r>
              <a:rPr lang="zh-CN" altLang="en-US" sz="1400" dirty="0">
                <a:cs typeface="+mn-ea"/>
                <a:sym typeface="+mn-lt"/>
              </a:rPr>
              <a:t>锡膏供应商、生产日期、批次、保质期、开封时间、常温报废时间</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计算回温时间，回温时间未达到和超过进行报警或报废；</a:t>
            </a:r>
            <a:endParaRPr lang="en-US" altLang="zh-CN" sz="1400" dirty="0">
              <a:cs typeface="+mn-ea"/>
              <a:sym typeface="+mn-lt"/>
            </a:endParaRPr>
          </a:p>
          <a:p>
            <a:pPr marL="342900" indent="-342900">
              <a:lnSpc>
                <a:spcPct val="150000"/>
              </a:lnSpc>
              <a:buFont typeface="Wingdings" panose="05000000000000000000" pitchFamily="2" charset="2"/>
              <a:buChar char="l"/>
            </a:pPr>
            <a:r>
              <a:rPr lang="zh-CN" altLang="en-US" sz="1400" dirty="0">
                <a:cs typeface="+mn-ea"/>
                <a:sym typeface="+mn-lt"/>
              </a:rPr>
              <a:t>回存之前计算开封时间是否超过，超过进行报警或报废</a:t>
            </a:r>
            <a:endParaRPr lang="en-US" altLang="zh-CN" sz="1400" dirty="0">
              <a:cs typeface="+mn-ea"/>
              <a:sym typeface="+mn-lt"/>
            </a:endParaRPr>
          </a:p>
          <a:p>
            <a:pPr marL="342900" indent="-342900"/>
            <a:endParaRPr lang="zh-CN" altLang="en-US" sz="1400" dirty="0">
              <a:cs typeface="+mn-ea"/>
              <a:sym typeface="+mn-lt"/>
            </a:endParaRPr>
          </a:p>
        </p:txBody>
      </p:sp>
      <p:sp>
        <p:nvSpPr>
          <p:cNvPr id="8" name="矩形 7"/>
          <p:cNvSpPr/>
          <p:nvPr/>
        </p:nvSpPr>
        <p:spPr>
          <a:xfrm>
            <a:off x="6096000" y="4844167"/>
            <a:ext cx="6096000" cy="700576"/>
          </a:xfrm>
          <a:prstGeom prst="rect">
            <a:avLst/>
          </a:prstGeom>
        </p:spPr>
        <p:txBody>
          <a:bodyPr>
            <a:spAutoFit/>
          </a:bodyPr>
          <a:lstStyle/>
          <a:p>
            <a:pPr marL="342900" indent="-342900">
              <a:lnSpc>
                <a:spcPct val="150000"/>
              </a:lnSpc>
              <a:buFont typeface="Wingdings" panose="05000000000000000000" pitchFamily="2" charset="2"/>
              <a:buChar char="l"/>
              <a:defRPr/>
            </a:pPr>
            <a:r>
              <a:rPr lang="zh-CN" altLang="en-US" sz="1400" dirty="0">
                <a:cs typeface="+mn-ea"/>
                <a:sym typeface="+mn-lt"/>
              </a:rPr>
              <a:t>开封后进行使用，并计算开封时间达到预警时间进行报警和进入烘烤；</a:t>
            </a:r>
            <a:endParaRPr lang="en-US" altLang="zh-CN" sz="1400" dirty="0">
              <a:cs typeface="+mn-ea"/>
              <a:sym typeface="+mn-lt"/>
            </a:endParaRPr>
          </a:p>
          <a:p>
            <a:pPr marL="342900" indent="-342900">
              <a:lnSpc>
                <a:spcPct val="150000"/>
              </a:lnSpc>
              <a:buFont typeface="Wingdings" panose="05000000000000000000" pitchFamily="2" charset="2"/>
              <a:buChar char="l"/>
              <a:defRPr/>
            </a:pPr>
            <a:r>
              <a:rPr lang="zh-CN" altLang="en-US" sz="1400" dirty="0">
                <a:cs typeface="+mn-ea"/>
                <a:sym typeface="+mn-lt"/>
              </a:rPr>
              <a:t>设定烘烤时间，未达到或超过烘烤时间进行报警或报废；</a:t>
            </a:r>
            <a:endParaRPr lang="en-US" altLang="zh-CN" sz="1400" dirty="0">
              <a:cs typeface="+mn-ea"/>
              <a:sym typeface="+mn-lt"/>
            </a:endParaRPr>
          </a:p>
        </p:txBody>
      </p:sp>
      <p:grpSp>
        <p:nvGrpSpPr>
          <p:cNvPr id="9" name="组合 8"/>
          <p:cNvGrpSpPr/>
          <p:nvPr/>
        </p:nvGrpSpPr>
        <p:grpSpPr>
          <a:xfrm>
            <a:off x="588151" y="1251887"/>
            <a:ext cx="8983200" cy="3360478"/>
            <a:chOff x="536326" y="1538654"/>
            <a:chExt cx="6189788" cy="2760790"/>
          </a:xfrm>
        </p:grpSpPr>
        <p:sp>
          <p:nvSpPr>
            <p:cNvPr id="10" name="矩形 9"/>
            <p:cNvSpPr/>
            <p:nvPr/>
          </p:nvSpPr>
          <p:spPr>
            <a:xfrm>
              <a:off x="536329"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11" name="矩形 10"/>
            <p:cNvSpPr/>
            <p:nvPr/>
          </p:nvSpPr>
          <p:spPr>
            <a:xfrm>
              <a:off x="2391505"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12" name="矩形 11"/>
            <p:cNvSpPr/>
            <p:nvPr/>
          </p:nvSpPr>
          <p:spPr>
            <a:xfrm>
              <a:off x="4229097" y="1538655"/>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13" name="矩形 12"/>
            <p:cNvSpPr/>
            <p:nvPr/>
          </p:nvSpPr>
          <p:spPr>
            <a:xfrm>
              <a:off x="562700" y="263769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按量使用</a:t>
              </a:r>
            </a:p>
          </p:txBody>
        </p:sp>
        <p:sp>
          <p:nvSpPr>
            <p:cNvPr id="14" name="矩形 13"/>
            <p:cNvSpPr/>
            <p:nvPr/>
          </p:nvSpPr>
          <p:spPr>
            <a:xfrm>
              <a:off x="2391505" y="2637696"/>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成品出库</a:t>
              </a:r>
            </a:p>
          </p:txBody>
        </p:sp>
        <p:sp>
          <p:nvSpPr>
            <p:cNvPr id="15" name="矩形 14"/>
            <p:cNvSpPr/>
            <p:nvPr/>
          </p:nvSpPr>
          <p:spPr>
            <a:xfrm>
              <a:off x="4229095" y="2637698"/>
              <a:ext cx="2497019"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计算消耗辅料数量</a:t>
              </a:r>
            </a:p>
          </p:txBody>
        </p:sp>
        <p:sp>
          <p:nvSpPr>
            <p:cNvPr id="16" name="矩形 15"/>
            <p:cNvSpPr/>
            <p:nvPr/>
          </p:nvSpPr>
          <p:spPr>
            <a:xfrm>
              <a:off x="562700"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回收辅料余料</a:t>
              </a:r>
            </a:p>
          </p:txBody>
        </p:sp>
        <p:sp>
          <p:nvSpPr>
            <p:cNvPr id="17" name="矩形 16"/>
            <p:cNvSpPr/>
            <p:nvPr/>
          </p:nvSpPr>
          <p:spPr>
            <a:xfrm>
              <a:off x="2927831" y="3956544"/>
              <a:ext cx="2074991"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更新库存</a:t>
              </a:r>
            </a:p>
          </p:txBody>
        </p:sp>
        <p:cxnSp>
          <p:nvCxnSpPr>
            <p:cNvPr id="18" name="直接箭头连接符 17"/>
            <p:cNvCxnSpPr>
              <a:stCxn id="16" idx="3"/>
              <a:endCxn id="17" idx="1"/>
            </p:cNvCxnSpPr>
            <p:nvPr/>
          </p:nvCxnSpPr>
          <p:spPr>
            <a:xfrm>
              <a:off x="2637691" y="4127994"/>
              <a:ext cx="2901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1" idx="3"/>
              <a:endCxn id="12" idx="1"/>
            </p:cNvCxnSpPr>
            <p:nvPr/>
          </p:nvCxnSpPr>
          <p:spPr>
            <a:xfrm>
              <a:off x="3780690" y="1710105"/>
              <a:ext cx="44840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2" idx="3"/>
              <a:endCxn id="13" idx="1"/>
            </p:cNvCxnSpPr>
            <p:nvPr/>
          </p:nvCxnSpPr>
          <p:spPr>
            <a:xfrm flipH="1">
              <a:off x="562700" y="1710105"/>
              <a:ext cx="5055582" cy="1099039"/>
            </a:xfrm>
            <a:prstGeom prst="bentConnector5">
              <a:avLst>
                <a:gd name="adj1" fmla="val -4522"/>
                <a:gd name="adj2" fmla="val 50000"/>
                <a:gd name="adj3" fmla="val 10452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3"/>
              <a:endCxn id="15" idx="1"/>
            </p:cNvCxnSpPr>
            <p:nvPr/>
          </p:nvCxnSpPr>
          <p:spPr>
            <a:xfrm>
              <a:off x="3780690" y="2809146"/>
              <a:ext cx="448405"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3"/>
              <a:endCxn id="14" idx="1"/>
            </p:cNvCxnSpPr>
            <p:nvPr/>
          </p:nvCxnSpPr>
          <p:spPr>
            <a:xfrm>
              <a:off x="1951885" y="2809144"/>
              <a:ext cx="439620"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5" idx="3"/>
              <a:endCxn id="16" idx="1"/>
            </p:cNvCxnSpPr>
            <p:nvPr/>
          </p:nvCxnSpPr>
          <p:spPr>
            <a:xfrm flipH="1">
              <a:off x="562700" y="2809148"/>
              <a:ext cx="6163414" cy="1318846"/>
            </a:xfrm>
            <a:prstGeom prst="bentConnector5">
              <a:avLst>
                <a:gd name="adj1" fmla="val -3709"/>
                <a:gd name="adj2" fmla="val 50000"/>
                <a:gd name="adj3" fmla="val 10370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6327"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领用辅料</a:t>
              </a:r>
            </a:p>
          </p:txBody>
        </p:sp>
        <p:sp>
          <p:nvSpPr>
            <p:cNvPr id="25" name="矩形 24"/>
            <p:cNvSpPr/>
            <p:nvPr/>
          </p:nvSpPr>
          <p:spPr>
            <a:xfrm>
              <a:off x="2391503"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辅料称重</a:t>
              </a:r>
            </a:p>
          </p:txBody>
        </p:sp>
        <p:sp>
          <p:nvSpPr>
            <p:cNvPr id="26" name="矩形 25"/>
            <p:cNvSpPr/>
            <p:nvPr/>
          </p:nvSpPr>
          <p:spPr>
            <a:xfrm>
              <a:off x="4229095" y="1538654"/>
              <a:ext cx="1389185"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辅料使用</a:t>
              </a:r>
            </a:p>
          </p:txBody>
        </p:sp>
        <p:sp>
          <p:nvSpPr>
            <p:cNvPr id="27" name="矩形 26"/>
            <p:cNvSpPr/>
            <p:nvPr/>
          </p:nvSpPr>
          <p:spPr>
            <a:xfrm>
              <a:off x="4229094" y="2637698"/>
              <a:ext cx="2497019"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计算消耗辅料数量</a:t>
              </a:r>
            </a:p>
          </p:txBody>
        </p:sp>
        <p:sp>
          <p:nvSpPr>
            <p:cNvPr id="28" name="矩形 27"/>
            <p:cNvSpPr/>
            <p:nvPr/>
          </p:nvSpPr>
          <p:spPr>
            <a:xfrm>
              <a:off x="536326"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领用辅料</a:t>
              </a:r>
            </a:p>
          </p:txBody>
        </p:sp>
        <p:sp>
          <p:nvSpPr>
            <p:cNvPr id="29" name="矩形 28"/>
            <p:cNvSpPr/>
            <p:nvPr/>
          </p:nvSpPr>
          <p:spPr>
            <a:xfrm>
              <a:off x="2391502"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辅料称重</a:t>
              </a:r>
            </a:p>
          </p:txBody>
        </p:sp>
        <p:sp>
          <p:nvSpPr>
            <p:cNvPr id="30" name="矩形 29"/>
            <p:cNvSpPr/>
            <p:nvPr/>
          </p:nvSpPr>
          <p:spPr>
            <a:xfrm>
              <a:off x="4229094" y="1538654"/>
              <a:ext cx="1389185" cy="342900"/>
            </a:xfrm>
            <a:prstGeom prst="rect">
              <a:avLst/>
            </a:prstGeom>
            <a:solidFill>
              <a:srgbClr val="119B8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辅料使用</a:t>
              </a:r>
            </a:p>
          </p:txBody>
        </p:sp>
        <p:cxnSp>
          <p:nvCxnSpPr>
            <p:cNvPr id="31" name="直接箭头连接符 30"/>
            <p:cNvCxnSpPr>
              <a:stCxn id="28" idx="3"/>
              <a:endCxn id="29" idx="1"/>
            </p:cNvCxnSpPr>
            <p:nvPr/>
          </p:nvCxnSpPr>
          <p:spPr>
            <a:xfrm>
              <a:off x="1925511" y="1710104"/>
              <a:ext cx="46599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8610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effectLst>
                  <a:outerShdw blurRad="38100" dist="38100" dir="2700000" algn="tl">
                    <a:srgbClr val="000000">
                      <a:alpha val="43137"/>
                    </a:srgbClr>
                  </a:outerShdw>
                </a:effectLst>
                <a:latin typeface="+mn-lt"/>
                <a:ea typeface="+mn-ea"/>
                <a:cs typeface="+mn-ea"/>
                <a:sym typeface="+mn-lt"/>
              </a:rPr>
              <a:t>设备与工装绑定</a:t>
            </a:r>
            <a:endParaRPr lang="zh-CN" altLang="en-US" dirty="0">
              <a:latin typeface="+mn-lt"/>
              <a:ea typeface="+mn-ea"/>
              <a:cs typeface="+mn-ea"/>
              <a:sym typeface="+mn-lt"/>
            </a:endParaRPr>
          </a:p>
        </p:txBody>
      </p:sp>
      <p:sp>
        <p:nvSpPr>
          <p:cNvPr id="4" name="AutoShape 14" descr="https://timgsa.baidu.com/timg?image&amp;quality=80&amp;size=b9999_10000&amp;sec=1523851773814&amp;di=835cbdded551258e14d76b005ee1f43a&amp;imgtype=0&amp;src=http%3A%2F%2Fs14.sinaimg.cn%2Fmw690%2F0049S2sigy6HhbYfI1Tcd"/>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cs typeface="+mn-ea"/>
              <a:sym typeface="+mn-lt"/>
            </a:endParaRPr>
          </a:p>
        </p:txBody>
      </p:sp>
      <p:sp>
        <p:nvSpPr>
          <p:cNvPr id="5" name="TextBox 12"/>
          <p:cNvSpPr txBox="1"/>
          <p:nvPr/>
        </p:nvSpPr>
        <p:spPr>
          <a:xfrm>
            <a:off x="1345180" y="1029263"/>
            <a:ext cx="6988126" cy="1332673"/>
          </a:xfrm>
          <a:prstGeom prst="rect">
            <a:avLst/>
          </a:prstGeom>
          <a:noFill/>
        </p:spPr>
        <p:txBody>
          <a:bodyPr wrap="square" rtlCol="0">
            <a:spAutoFit/>
          </a:bodyPr>
          <a:lstStyle/>
          <a:p>
            <a:pPr>
              <a:lnSpc>
                <a:spcPct val="130000"/>
              </a:lnSpc>
            </a:pPr>
            <a:r>
              <a:rPr lang="zh-CN" altLang="en-US" sz="2000" dirty="0">
                <a:solidFill>
                  <a:prstClr val="white"/>
                </a:solidFill>
                <a:cs typeface="+mn-ea"/>
                <a:sym typeface="+mn-lt"/>
              </a:rPr>
              <a:t>设备与工装绑定流程</a:t>
            </a:r>
            <a:endParaRPr lang="en-US" altLang="zh-CN" sz="2000" dirty="0">
              <a:solidFill>
                <a:prstClr val="white"/>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en-US" altLang="zh-CN" sz="1400" dirty="0">
              <a:solidFill>
                <a:prstClr val="black"/>
              </a:solidFill>
              <a:cs typeface="+mn-ea"/>
              <a:sym typeface="+mn-lt"/>
            </a:endParaRPr>
          </a:p>
          <a:p>
            <a:pPr>
              <a:lnSpc>
                <a:spcPct val="130000"/>
              </a:lnSpc>
            </a:pPr>
            <a:endParaRPr lang="zh-CN" altLang="en-US" sz="1400" dirty="0">
              <a:solidFill>
                <a:prstClr val="black"/>
              </a:solidFill>
              <a:cs typeface="+mn-ea"/>
              <a:sym typeface="+mn-lt"/>
            </a:endParaRPr>
          </a:p>
        </p:txBody>
      </p:sp>
      <p:sp>
        <p:nvSpPr>
          <p:cNvPr id="6" name="TextBox 13"/>
          <p:cNvSpPr txBox="1"/>
          <p:nvPr/>
        </p:nvSpPr>
        <p:spPr>
          <a:xfrm>
            <a:off x="2807060" y="2896853"/>
            <a:ext cx="575799" cy="814582"/>
          </a:xfrm>
          <a:prstGeom prst="rect">
            <a:avLst/>
          </a:prstGeom>
          <a:noFill/>
        </p:spPr>
        <p:txBody>
          <a:bodyPr wrap="none" rtlCol="0">
            <a:spAutoFit/>
          </a:bodyPr>
          <a:lstStyle/>
          <a:p>
            <a:pPr>
              <a:lnSpc>
                <a:spcPct val="130000"/>
              </a:lnSpc>
            </a:pPr>
            <a:r>
              <a:rPr lang="en-US" altLang="zh-CN" sz="4000" b="1" dirty="0">
                <a:solidFill>
                  <a:srgbClr val="ED7D31"/>
                </a:solidFill>
                <a:cs typeface="+mn-ea"/>
                <a:sym typeface="+mn-lt"/>
              </a:rPr>
              <a:t>=</a:t>
            </a:r>
            <a:endParaRPr lang="zh-CN" altLang="en-US" sz="4000" b="1" dirty="0">
              <a:solidFill>
                <a:srgbClr val="ED7D31"/>
              </a:solidFill>
              <a:cs typeface="+mn-ea"/>
              <a:sym typeface="+mn-lt"/>
            </a:endParaRPr>
          </a:p>
        </p:txBody>
      </p:sp>
      <p:pic>
        <p:nvPicPr>
          <p:cNvPr id="7" name="Picture 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78102" y="3033346"/>
            <a:ext cx="940777" cy="49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3964" y="2896853"/>
            <a:ext cx="967282" cy="66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1529863" y="1766989"/>
            <a:ext cx="1277198" cy="603543"/>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设备工装绑定</a:t>
            </a:r>
          </a:p>
        </p:txBody>
      </p:sp>
      <p:sp>
        <p:nvSpPr>
          <p:cNvPr id="10" name="圆角矩形 9"/>
          <p:cNvSpPr/>
          <p:nvPr/>
        </p:nvSpPr>
        <p:spPr>
          <a:xfrm>
            <a:off x="1529862" y="303334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线体使用</a:t>
            </a:r>
          </a:p>
        </p:txBody>
      </p:sp>
      <p:sp>
        <p:nvSpPr>
          <p:cNvPr id="11" name="TextBox 19"/>
          <p:cNvSpPr txBox="1"/>
          <p:nvPr/>
        </p:nvSpPr>
        <p:spPr>
          <a:xfrm>
            <a:off x="4545145" y="3601455"/>
            <a:ext cx="4366901" cy="345094"/>
          </a:xfrm>
          <a:prstGeom prst="rect">
            <a:avLst/>
          </a:prstGeom>
          <a:noFill/>
        </p:spPr>
        <p:txBody>
          <a:bodyPr wrap="none" rtlCol="0">
            <a:spAutoFit/>
          </a:bodyPr>
          <a:lstStyle/>
          <a:p>
            <a:pPr>
              <a:lnSpc>
                <a:spcPct val="130000"/>
              </a:lnSpc>
            </a:pPr>
            <a:r>
              <a:rPr lang="zh-CN" altLang="en-US" sz="1400" dirty="0">
                <a:solidFill>
                  <a:prstClr val="white"/>
                </a:solidFill>
                <a:cs typeface="+mn-ea"/>
                <a:sym typeface="+mn-lt"/>
              </a:rPr>
              <a:t>现场工位人员，使用扫描枪 进行扫描工位工装和设备</a:t>
            </a:r>
          </a:p>
        </p:txBody>
      </p:sp>
      <p:sp>
        <p:nvSpPr>
          <p:cNvPr id="12" name="右箭头 11"/>
          <p:cNvSpPr/>
          <p:nvPr/>
        </p:nvSpPr>
        <p:spPr>
          <a:xfrm>
            <a:off x="4545145" y="3070235"/>
            <a:ext cx="588196" cy="525128"/>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3" name="圆角矩形 12"/>
          <p:cNvSpPr/>
          <p:nvPr/>
        </p:nvSpPr>
        <p:spPr>
          <a:xfrm>
            <a:off x="3374589" y="2457964"/>
            <a:ext cx="5532018" cy="1749669"/>
          </a:xfrm>
          <a:prstGeom prst="roundRect">
            <a:avLst/>
          </a:prstGeom>
          <a:noFill/>
          <a:ln w="34925" cap="flat" cmpd="sng" algn="ctr">
            <a:solidFill>
              <a:srgbClr val="FFFF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4" name="菱形 13"/>
          <p:cNvSpPr/>
          <p:nvPr/>
        </p:nvSpPr>
        <p:spPr>
          <a:xfrm>
            <a:off x="1461859" y="4412343"/>
            <a:ext cx="1432285" cy="780572"/>
          </a:xfrm>
          <a:prstGeom prst="diamond">
            <a:avLst/>
          </a:prstGeom>
          <a:solidFill>
            <a:srgbClr val="DE3031"/>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是否绑定</a:t>
            </a:r>
          </a:p>
        </p:txBody>
      </p:sp>
      <p:sp>
        <p:nvSpPr>
          <p:cNvPr id="15" name="圆角矩形 14"/>
          <p:cNvSpPr/>
          <p:nvPr/>
        </p:nvSpPr>
        <p:spPr>
          <a:xfrm>
            <a:off x="1529862" y="5653454"/>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继续生产</a:t>
            </a:r>
          </a:p>
        </p:txBody>
      </p:sp>
      <p:sp>
        <p:nvSpPr>
          <p:cNvPr id="16" name="圆角矩形 15"/>
          <p:cNvSpPr/>
          <p:nvPr/>
        </p:nvSpPr>
        <p:spPr>
          <a:xfrm>
            <a:off x="3537982" y="4526696"/>
            <a:ext cx="1301261" cy="568109"/>
          </a:xfrm>
          <a:prstGeom prst="roundRect">
            <a:avLst/>
          </a:prstGeom>
          <a:solidFill>
            <a:srgbClr val="12AA9C"/>
          </a:solidFill>
          <a:ln w="28575" cap="flat" cmpd="sng" algn="ctr">
            <a:noFill/>
            <a:prstDash val="solid"/>
            <a:miter lim="800000"/>
          </a:ln>
          <a:effectLst>
            <a:outerShdw blurRad="25400" dist="25400" dir="2700000" algn="ctr" rotWithShape="0">
              <a:srgbClr val="E7E6E6">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确认工装和设备</a:t>
            </a:r>
            <a:r>
              <a:rPr kumimoji="0" lang="zh-CN" altLang="en-US" sz="12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是否</a:t>
            </a:r>
            <a:r>
              <a:rPr kumimoji="0" lang="zh-CN" altLang="en-US" sz="1400" b="0" i="0" u="none" strike="noStrike" kern="0" cap="none" spc="0" normalizeH="0" baseline="0" noProof="0" dirty="0">
                <a:ln>
                  <a:noFill/>
                </a:ln>
                <a:solidFill>
                  <a:prstClr val="white"/>
                </a:solidFill>
                <a:effectLst>
                  <a:outerShdw blurRad="38100" dist="38100" dir="2700000" algn="ctr" rotWithShape="0">
                    <a:srgbClr val="E7E6E6">
                      <a:lumMod val="10000"/>
                    </a:srgbClr>
                  </a:outerShdw>
                </a:effectLst>
                <a:uLnTx/>
                <a:uFillTx/>
                <a:cs typeface="+mn-ea"/>
                <a:sym typeface="+mn-lt"/>
              </a:rPr>
              <a:t>有误</a:t>
            </a:r>
          </a:p>
        </p:txBody>
      </p:sp>
      <p:cxnSp>
        <p:nvCxnSpPr>
          <p:cNvPr id="17" name="直接箭头连接符 16"/>
          <p:cNvCxnSpPr>
            <a:endCxn id="10" idx="0"/>
          </p:cNvCxnSpPr>
          <p:nvPr/>
        </p:nvCxnSpPr>
        <p:spPr>
          <a:xfrm>
            <a:off x="2180492" y="2370532"/>
            <a:ext cx="1" cy="662814"/>
          </a:xfrm>
          <a:prstGeom prst="straightConnector1">
            <a:avLst/>
          </a:prstGeom>
          <a:noFill/>
          <a:ln w="22225" cap="flat" cmpd="sng" algn="ctr">
            <a:solidFill>
              <a:sysClr val="window" lastClr="FFFFFF"/>
            </a:solidFill>
            <a:prstDash val="solid"/>
            <a:miter lim="800000"/>
            <a:tailEnd type="arrow"/>
          </a:ln>
          <a:effectLst/>
        </p:spPr>
      </p:cxnSp>
      <p:cxnSp>
        <p:nvCxnSpPr>
          <p:cNvPr id="18" name="直接箭头连接符 17"/>
          <p:cNvCxnSpPr>
            <a:stCxn id="10" idx="2"/>
            <a:endCxn id="14" idx="0"/>
          </p:cNvCxnSpPr>
          <p:nvPr/>
        </p:nvCxnSpPr>
        <p:spPr>
          <a:xfrm flipH="1">
            <a:off x="2178002" y="3601455"/>
            <a:ext cx="2491" cy="810888"/>
          </a:xfrm>
          <a:prstGeom prst="straightConnector1">
            <a:avLst/>
          </a:prstGeom>
          <a:noFill/>
          <a:ln w="22225" cap="flat" cmpd="sng" algn="ctr">
            <a:solidFill>
              <a:sysClr val="window" lastClr="FFFFFF"/>
            </a:solidFill>
            <a:prstDash val="solid"/>
            <a:miter lim="800000"/>
            <a:tailEnd type="arrow"/>
          </a:ln>
          <a:effectLst/>
        </p:spPr>
      </p:cxnSp>
      <p:cxnSp>
        <p:nvCxnSpPr>
          <p:cNvPr id="19" name="直接箭头连接符 18"/>
          <p:cNvCxnSpPr>
            <a:stCxn id="14" idx="2"/>
            <a:endCxn id="15" idx="0"/>
          </p:cNvCxnSpPr>
          <p:nvPr/>
        </p:nvCxnSpPr>
        <p:spPr>
          <a:xfrm>
            <a:off x="2178002" y="5192915"/>
            <a:ext cx="2491" cy="460539"/>
          </a:xfrm>
          <a:prstGeom prst="straightConnector1">
            <a:avLst/>
          </a:prstGeom>
          <a:noFill/>
          <a:ln w="22225" cap="flat" cmpd="sng" algn="ctr">
            <a:solidFill>
              <a:sysClr val="window" lastClr="FFFFFF"/>
            </a:solidFill>
            <a:prstDash val="solid"/>
            <a:miter lim="800000"/>
            <a:tailEnd type="arrow"/>
          </a:ln>
          <a:effectLst/>
        </p:spPr>
      </p:cxnSp>
      <p:cxnSp>
        <p:nvCxnSpPr>
          <p:cNvPr id="20" name="直接箭头连接符 19"/>
          <p:cNvCxnSpPr>
            <a:stCxn id="14" idx="3"/>
            <a:endCxn id="16" idx="1"/>
          </p:cNvCxnSpPr>
          <p:nvPr/>
        </p:nvCxnSpPr>
        <p:spPr>
          <a:xfrm>
            <a:off x="2894144" y="4802629"/>
            <a:ext cx="643838" cy="8122"/>
          </a:xfrm>
          <a:prstGeom prst="straightConnector1">
            <a:avLst/>
          </a:prstGeom>
          <a:noFill/>
          <a:ln w="22225" cap="flat" cmpd="sng" algn="ctr">
            <a:solidFill>
              <a:sysClr val="window" lastClr="FFFFFF"/>
            </a:solidFill>
            <a:prstDash val="solid"/>
            <a:miter lim="800000"/>
            <a:tailEnd type="arrow"/>
          </a:ln>
          <a:effectLst/>
        </p:spPr>
      </p:cxnSp>
      <p:sp>
        <p:nvSpPr>
          <p:cNvPr id="21" name="TextBox 37"/>
          <p:cNvSpPr txBox="1"/>
          <p:nvPr/>
        </p:nvSpPr>
        <p:spPr>
          <a:xfrm>
            <a:off x="2178860" y="5208811"/>
            <a:ext cx="417102" cy="281937"/>
          </a:xfrm>
          <a:prstGeom prst="rect">
            <a:avLst/>
          </a:prstGeom>
          <a:noFill/>
          <a:ln>
            <a:noFill/>
          </a:ln>
        </p:spPr>
        <p:txBody>
          <a:bodyPr wrap="none" rtlCol="0">
            <a:spAutoFit/>
          </a:bodyPr>
          <a:lstStyle/>
          <a:p>
            <a:pPr>
              <a:lnSpc>
                <a:spcPct val="130000"/>
              </a:lnSpc>
            </a:pPr>
            <a:r>
              <a:rPr lang="en-US" altLang="zh-CN" sz="1050" dirty="0">
                <a:solidFill>
                  <a:prstClr val="white"/>
                </a:solidFill>
                <a:cs typeface="+mn-ea"/>
                <a:sym typeface="+mn-lt"/>
              </a:rPr>
              <a:t>YES</a:t>
            </a:r>
            <a:endParaRPr lang="zh-CN" altLang="en-US" sz="1050" dirty="0">
              <a:solidFill>
                <a:prstClr val="white"/>
              </a:solidFill>
              <a:cs typeface="+mn-ea"/>
              <a:sym typeface="+mn-lt"/>
            </a:endParaRPr>
          </a:p>
        </p:txBody>
      </p:sp>
      <p:sp>
        <p:nvSpPr>
          <p:cNvPr id="22" name="矩形 21"/>
          <p:cNvSpPr/>
          <p:nvPr/>
        </p:nvSpPr>
        <p:spPr>
          <a:xfrm>
            <a:off x="4902629" y="4542311"/>
            <a:ext cx="1715885" cy="600164"/>
          </a:xfrm>
          <a:prstGeom prst="rect">
            <a:avLst/>
          </a:prstGeom>
          <a:ln w="28575">
            <a:solidFill>
              <a:srgbClr val="C00000"/>
            </a:solidFill>
            <a:prstDash val="sysDash"/>
          </a:ln>
        </p:spPr>
        <p:txBody>
          <a:bodyPr wrap="square">
            <a:spAutoFit/>
          </a:bodyPr>
          <a:lstStyle/>
          <a:p>
            <a:r>
              <a:rPr lang="zh-CN" altLang="en-US" sz="1100" dirty="0">
                <a:solidFill>
                  <a:prstClr val="white"/>
                </a:solidFill>
                <a:cs typeface="+mn-ea"/>
                <a:sym typeface="+mn-lt"/>
              </a:rPr>
              <a:t>立即提醒</a:t>
            </a:r>
            <a:endParaRPr lang="en-US" altLang="zh-CN" sz="1100" dirty="0">
              <a:solidFill>
                <a:prstClr val="white"/>
              </a:solidFill>
              <a:cs typeface="+mn-ea"/>
              <a:sym typeface="+mn-lt"/>
            </a:endParaRPr>
          </a:p>
          <a:p>
            <a:r>
              <a:rPr lang="zh-CN" altLang="en-US" sz="1100" dirty="0">
                <a:solidFill>
                  <a:prstClr val="white"/>
                </a:solidFill>
                <a:cs typeface="+mn-ea"/>
                <a:sym typeface="+mn-lt"/>
              </a:rPr>
              <a:t>并邮件或者手机通知负责设备责任人</a:t>
            </a:r>
          </a:p>
        </p:txBody>
      </p:sp>
      <p:sp>
        <p:nvSpPr>
          <p:cNvPr id="23" name="TextBox 35"/>
          <p:cNvSpPr txBox="1"/>
          <p:nvPr/>
        </p:nvSpPr>
        <p:spPr>
          <a:xfrm>
            <a:off x="2894859" y="4531574"/>
            <a:ext cx="402674" cy="281937"/>
          </a:xfrm>
          <a:prstGeom prst="rect">
            <a:avLst/>
          </a:prstGeom>
          <a:noFill/>
        </p:spPr>
        <p:txBody>
          <a:bodyPr wrap="none" rtlCol="0">
            <a:spAutoFit/>
          </a:bodyPr>
          <a:lstStyle/>
          <a:p>
            <a:pPr>
              <a:lnSpc>
                <a:spcPct val="130000"/>
              </a:lnSpc>
            </a:pPr>
            <a:r>
              <a:rPr lang="en-US" altLang="zh-CN" sz="1050" dirty="0">
                <a:solidFill>
                  <a:prstClr val="white"/>
                </a:solidFill>
                <a:cs typeface="+mn-ea"/>
                <a:sym typeface="+mn-lt"/>
              </a:rPr>
              <a:t>NO</a:t>
            </a:r>
            <a:endParaRPr lang="zh-CN" altLang="en-US" sz="1050" dirty="0">
              <a:solidFill>
                <a:prstClr val="white"/>
              </a:solidFill>
              <a:cs typeface="+mn-ea"/>
              <a:sym typeface="+mn-lt"/>
            </a:endParaRPr>
          </a:p>
        </p:txBody>
      </p:sp>
      <p:pic>
        <p:nvPicPr>
          <p:cNvPr id="24" name="Picture 1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507564" y="3049826"/>
            <a:ext cx="915499" cy="66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543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標題 2"/>
          <p:cNvSpPr>
            <a:spLocks noGrp="1"/>
          </p:cNvSpPr>
          <p:nvPr>
            <p:ph type="title"/>
          </p:nvPr>
        </p:nvSpPr>
        <p:spPr/>
        <p:txBody>
          <a:bodyPr vert="horz" lIns="91440" tIns="45720" rIns="108000" bIns="0" rtlCol="0" anchor="ctr" anchorCtr="0">
            <a:normAutofit/>
          </a:bodyPr>
          <a:lstStyle/>
          <a:p>
            <a:r>
              <a:rPr lang="zh-CN" altLang="en-US" sz="2800" dirty="0">
                <a:latin typeface="+mn-lt"/>
                <a:ea typeface="+mn-ea"/>
                <a:cs typeface="+mn-ea"/>
                <a:sym typeface="+mn-lt"/>
              </a:rPr>
              <a:t>设备运维</a:t>
            </a:r>
            <a:endParaRPr lang="zh-CN" sz="2800" dirty="0">
              <a:latin typeface="+mn-lt"/>
              <a:ea typeface="+mn-ea"/>
              <a:cs typeface="+mn-ea"/>
              <a:sym typeface="+mn-lt"/>
            </a:endParaRPr>
          </a:p>
        </p:txBody>
      </p:sp>
      <p:sp>
        <p:nvSpPr>
          <p:cNvPr id="3" name="矩形 2"/>
          <p:cNvSpPr/>
          <p:nvPr/>
        </p:nvSpPr>
        <p:spPr>
          <a:xfrm>
            <a:off x="592666" y="1200835"/>
            <a:ext cx="10100733" cy="369332"/>
          </a:xfrm>
          <a:prstGeom prst="rect">
            <a:avLst/>
          </a:prstGeom>
        </p:spPr>
        <p:txBody>
          <a:bodyPr wrap="square">
            <a:spAutoFit/>
          </a:bodyPr>
          <a:lstStyle/>
          <a:p>
            <a:r>
              <a:rPr lang="zh-CN" altLang="zh-CN" dirty="0">
                <a:cs typeface="+mn-ea"/>
                <a:sym typeface="+mn-lt"/>
              </a:rPr>
              <a:t>定义设备运维管理功能包括：设备运维计划管理，设备保养，设备故障管理，设备维修；</a:t>
            </a:r>
          </a:p>
        </p:txBody>
      </p:sp>
      <p:grpSp>
        <p:nvGrpSpPr>
          <p:cNvPr id="6" name="组合 5"/>
          <p:cNvGrpSpPr/>
          <p:nvPr/>
        </p:nvGrpSpPr>
        <p:grpSpPr>
          <a:xfrm>
            <a:off x="2163231" y="1993896"/>
            <a:ext cx="6989236" cy="3636437"/>
            <a:chOff x="2163231" y="1993896"/>
            <a:chExt cx="5240867" cy="2743201"/>
          </a:xfrm>
        </p:grpSpPr>
        <p:sp>
          <p:nvSpPr>
            <p:cNvPr id="5" name="椭圆 4"/>
            <p:cNvSpPr/>
            <p:nvPr/>
          </p:nvSpPr>
          <p:spPr>
            <a:xfrm>
              <a:off x="3839631" y="2446862"/>
              <a:ext cx="1960035" cy="1896538"/>
            </a:xfrm>
            <a:prstGeom prst="ellipse">
              <a:avLst/>
            </a:prstGeom>
            <a:solidFill>
              <a:srgbClr val="27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effectLst>
                    <a:outerShdw blurRad="38100" dist="38100" dir="2700000" algn="tl">
                      <a:srgbClr val="000000"/>
                    </a:outerShdw>
                  </a:effectLst>
                  <a:cs typeface="+mn-ea"/>
                  <a:sym typeface="+mn-lt"/>
                </a:rPr>
                <a:t>设备运维管理</a:t>
              </a:r>
            </a:p>
          </p:txBody>
        </p:sp>
        <p:sp>
          <p:nvSpPr>
            <p:cNvPr id="4" name="圆角矩形 3"/>
            <p:cNvSpPr/>
            <p:nvPr/>
          </p:nvSpPr>
          <p:spPr>
            <a:xfrm>
              <a:off x="2163231" y="1993897"/>
              <a:ext cx="2015067" cy="1109133"/>
            </a:xfrm>
            <a:prstGeom prst="roundRect">
              <a:avLst/>
            </a:prstGeom>
            <a:solidFill>
              <a:srgbClr val="12AA9C"/>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保养计划</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设备检查计划</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设备维修计划</a:t>
              </a:r>
              <a:endParaRPr lang="en-US" altLang="zh-CN" dirty="0">
                <a:solidFill>
                  <a:schemeClr val="tx1"/>
                </a:solidFill>
                <a:effectLst>
                  <a:outerShdw blurRad="38100" dist="38100" dir="2700000" algn="tl">
                    <a:srgbClr val="000000"/>
                  </a:outerShdw>
                </a:effectLst>
                <a:cs typeface="+mn-ea"/>
                <a:sym typeface="+mn-lt"/>
              </a:endParaRPr>
            </a:p>
            <a:p>
              <a:pPr algn="ctr"/>
              <a:endParaRPr lang="zh-CN" altLang="en-US" dirty="0">
                <a:solidFill>
                  <a:schemeClr val="tx1"/>
                </a:solidFill>
                <a:effectLst>
                  <a:outerShdw blurRad="38100" dist="38100" dir="2700000" algn="tl">
                    <a:srgbClr val="000000"/>
                  </a:outerShdw>
                </a:effectLst>
                <a:cs typeface="+mn-ea"/>
                <a:sym typeface="+mn-lt"/>
              </a:endParaRPr>
            </a:p>
          </p:txBody>
        </p:sp>
        <p:sp>
          <p:nvSpPr>
            <p:cNvPr id="10" name="圆角矩形 9"/>
            <p:cNvSpPr/>
            <p:nvPr/>
          </p:nvSpPr>
          <p:spPr>
            <a:xfrm>
              <a:off x="2163231" y="3627964"/>
              <a:ext cx="2015067" cy="1109133"/>
            </a:xfrm>
            <a:prstGeom prst="roundRect">
              <a:avLst/>
            </a:prstGeom>
            <a:solidFill>
              <a:srgbClr val="F86B1D"/>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维修触发</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维修调度</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维修任务执行</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维修成本</a:t>
              </a:r>
            </a:p>
          </p:txBody>
        </p:sp>
        <p:sp>
          <p:nvSpPr>
            <p:cNvPr id="11" name="圆角矩形 10"/>
            <p:cNvSpPr/>
            <p:nvPr/>
          </p:nvSpPr>
          <p:spPr>
            <a:xfrm>
              <a:off x="5389031" y="3619494"/>
              <a:ext cx="2015067" cy="1109133"/>
            </a:xfrm>
            <a:prstGeom prst="roundRect">
              <a:avLst/>
            </a:prstGeom>
            <a:solidFill>
              <a:srgbClr val="4F383E"/>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收集设备故障</a:t>
              </a:r>
            </a:p>
            <a:p>
              <a:pPr algn="ctr"/>
              <a:r>
                <a:rPr lang="zh-CN" altLang="en-US" dirty="0">
                  <a:solidFill>
                    <a:schemeClr val="tx1"/>
                  </a:solidFill>
                  <a:effectLst>
                    <a:outerShdw blurRad="38100" dist="38100" dir="2700000" algn="tl">
                      <a:srgbClr val="000000"/>
                    </a:outerShdw>
                  </a:effectLst>
                  <a:cs typeface="+mn-ea"/>
                  <a:sym typeface="+mn-lt"/>
                </a:rPr>
                <a:t>分析故障规律</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收集维修经验</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建立设备故障树</a:t>
              </a:r>
            </a:p>
          </p:txBody>
        </p:sp>
        <p:sp>
          <p:nvSpPr>
            <p:cNvPr id="12" name="圆角矩形 11"/>
            <p:cNvSpPr/>
            <p:nvPr/>
          </p:nvSpPr>
          <p:spPr>
            <a:xfrm>
              <a:off x="5389030" y="1993896"/>
              <a:ext cx="2015067" cy="1109133"/>
            </a:xfrm>
            <a:prstGeom prst="roundRect">
              <a:avLst/>
            </a:prstGeom>
            <a:solidFill>
              <a:srgbClr val="DE303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tx1"/>
                  </a:solidFill>
                  <a:effectLst>
                    <a:outerShdw blurRad="38100" dist="38100" dir="2700000" algn="tl">
                      <a:srgbClr val="000000"/>
                    </a:outerShdw>
                  </a:effectLst>
                  <a:cs typeface="+mn-ea"/>
                  <a:sym typeface="+mn-lt"/>
                </a:rPr>
                <a:t>保养要求设定</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保养级别制定</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保养执行记录</a:t>
              </a:r>
              <a:endParaRPr lang="en-US" altLang="zh-CN" dirty="0">
                <a:solidFill>
                  <a:schemeClr val="tx1"/>
                </a:solidFill>
                <a:effectLst>
                  <a:outerShdw blurRad="38100" dist="38100" dir="2700000" algn="tl">
                    <a:srgbClr val="000000"/>
                  </a:outerShdw>
                </a:effectLst>
                <a:cs typeface="+mn-ea"/>
                <a:sym typeface="+mn-lt"/>
              </a:endParaRPr>
            </a:p>
            <a:p>
              <a:pPr algn="ctr"/>
              <a:r>
                <a:rPr lang="zh-CN" altLang="en-US" dirty="0">
                  <a:solidFill>
                    <a:schemeClr val="tx1"/>
                  </a:solidFill>
                  <a:effectLst>
                    <a:outerShdw blurRad="38100" dist="38100" dir="2700000" algn="tl">
                      <a:srgbClr val="000000"/>
                    </a:outerShdw>
                  </a:effectLst>
                  <a:cs typeface="+mn-ea"/>
                  <a:sym typeface="+mn-lt"/>
                </a:rPr>
                <a:t>保养成本</a:t>
              </a:r>
              <a:endParaRPr lang="en-US" altLang="zh-CN" dirty="0">
                <a:solidFill>
                  <a:schemeClr val="tx1"/>
                </a:solidFill>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1270154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04952" y="4603185"/>
            <a:ext cx="6546748" cy="9371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设备程序云管理</a:t>
            </a:r>
          </a:p>
        </p:txBody>
      </p:sp>
      <p:sp>
        <p:nvSpPr>
          <p:cNvPr id="3" name="矩形 2"/>
          <p:cNvSpPr/>
          <p:nvPr/>
        </p:nvSpPr>
        <p:spPr>
          <a:xfrm>
            <a:off x="304124" y="740496"/>
            <a:ext cx="7112676" cy="170540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现代的数控生产设备本质为一台计算机，数控生产靠加工程序，编制复杂加工程序可先在计算机上完成之后上传至</a:t>
            </a:r>
            <a:r>
              <a:rPr lang="en-US" altLang="zh-CN" dirty="0">
                <a:cs typeface="+mn-ea"/>
                <a:sym typeface="+mn-lt"/>
              </a:rPr>
              <a:t>MES</a:t>
            </a:r>
            <a:r>
              <a:rPr lang="zh-CN" altLang="en-US" dirty="0">
                <a:cs typeface="+mn-ea"/>
                <a:sym typeface="+mn-lt"/>
              </a:rPr>
              <a:t>服务器</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通过公司内网在</a:t>
            </a:r>
            <a:r>
              <a:rPr lang="en-US" altLang="zh-CN" dirty="0">
                <a:cs typeface="+mn-ea"/>
                <a:sym typeface="+mn-lt"/>
              </a:rPr>
              <a:t>MES</a:t>
            </a:r>
            <a:r>
              <a:rPr lang="zh-CN" altLang="en-US" dirty="0">
                <a:cs typeface="+mn-ea"/>
                <a:sym typeface="+mn-lt"/>
              </a:rPr>
              <a:t>中对加工程序及配套文档做统一管理</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数控生产设备终端选择适当程序执行</a:t>
            </a:r>
            <a:endParaRPr lang="en-US" altLang="zh-CN" dirty="0">
              <a:cs typeface="+mn-ea"/>
              <a:sym typeface="+mn-lt"/>
            </a:endParaRPr>
          </a:p>
        </p:txBody>
      </p:sp>
      <p:pic>
        <p:nvPicPr>
          <p:cNvPr id="4" name="图片 3"/>
          <p:cNvPicPr>
            <a:picLocks noChangeAspect="1"/>
          </p:cNvPicPr>
          <p:nvPr/>
        </p:nvPicPr>
        <p:blipFill>
          <a:blip r:embed="rId2"/>
          <a:stretch>
            <a:fillRect/>
          </a:stretch>
        </p:blipFill>
        <p:spPr>
          <a:xfrm>
            <a:off x="819252" y="4645081"/>
            <a:ext cx="1638095" cy="895238"/>
          </a:xfrm>
          <a:prstGeom prst="rect">
            <a:avLst/>
          </a:prstGeom>
        </p:spPr>
      </p:pic>
      <p:pic>
        <p:nvPicPr>
          <p:cNvPr id="5" name="图片 4"/>
          <p:cNvPicPr>
            <a:picLocks noChangeAspect="1"/>
          </p:cNvPicPr>
          <p:nvPr/>
        </p:nvPicPr>
        <p:blipFill>
          <a:blip r:embed="rId3"/>
          <a:stretch>
            <a:fillRect/>
          </a:stretch>
        </p:blipFill>
        <p:spPr>
          <a:xfrm>
            <a:off x="2690876" y="4645700"/>
            <a:ext cx="1128410" cy="896400"/>
          </a:xfrm>
          <a:prstGeom prst="rect">
            <a:avLst/>
          </a:prstGeom>
        </p:spPr>
      </p:pic>
      <p:pic>
        <p:nvPicPr>
          <p:cNvPr id="6" name="图片 5"/>
          <p:cNvPicPr>
            <a:picLocks noChangeAspect="1"/>
          </p:cNvPicPr>
          <p:nvPr/>
        </p:nvPicPr>
        <p:blipFill>
          <a:blip r:embed="rId4"/>
          <a:stretch>
            <a:fillRect/>
          </a:stretch>
        </p:blipFill>
        <p:spPr>
          <a:xfrm>
            <a:off x="4162482" y="4645700"/>
            <a:ext cx="1404359" cy="896400"/>
          </a:xfrm>
          <a:prstGeom prst="rect">
            <a:avLst/>
          </a:prstGeom>
        </p:spPr>
      </p:pic>
      <p:pic>
        <p:nvPicPr>
          <p:cNvPr id="7" name="图片 6"/>
          <p:cNvPicPr>
            <a:picLocks noChangeAspect="1"/>
          </p:cNvPicPr>
          <p:nvPr/>
        </p:nvPicPr>
        <p:blipFill>
          <a:blip r:embed="rId5"/>
          <a:stretch>
            <a:fillRect/>
          </a:stretch>
        </p:blipFill>
        <p:spPr>
          <a:xfrm>
            <a:off x="5862770" y="4645700"/>
            <a:ext cx="1156645" cy="896400"/>
          </a:xfrm>
          <a:prstGeom prst="rect">
            <a:avLst/>
          </a:prstGeom>
        </p:spPr>
      </p:pic>
      <p:sp>
        <p:nvSpPr>
          <p:cNvPr id="10" name="矩形 9"/>
          <p:cNvSpPr/>
          <p:nvPr/>
        </p:nvSpPr>
        <p:spPr>
          <a:xfrm>
            <a:off x="705760" y="3594008"/>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MES </a:t>
            </a:r>
            <a:r>
              <a:rPr lang="zh-CN" altLang="en-US" dirty="0">
                <a:cs typeface="+mn-ea"/>
                <a:sym typeface="+mn-lt"/>
              </a:rPr>
              <a:t>数据库</a:t>
            </a:r>
            <a:r>
              <a:rPr lang="en-US" altLang="zh-CN" dirty="0">
                <a:cs typeface="+mn-ea"/>
                <a:sym typeface="+mn-lt"/>
              </a:rPr>
              <a:t>/</a:t>
            </a:r>
            <a:r>
              <a:rPr lang="zh-CN" altLang="en-US" dirty="0">
                <a:cs typeface="+mn-ea"/>
                <a:sym typeface="+mn-lt"/>
              </a:rPr>
              <a:t>文件服务器</a:t>
            </a:r>
            <a:endParaRPr lang="en-US" altLang="zh-CN" dirty="0">
              <a:cs typeface="+mn-ea"/>
              <a:sym typeface="+mn-lt"/>
            </a:endParaRPr>
          </a:p>
        </p:txBody>
      </p:sp>
      <p:sp>
        <p:nvSpPr>
          <p:cNvPr id="13" name="文本框 12"/>
          <p:cNvSpPr txBox="1"/>
          <p:nvPr/>
        </p:nvSpPr>
        <p:spPr>
          <a:xfrm>
            <a:off x="3978326" y="3083727"/>
            <a:ext cx="1107996" cy="369332"/>
          </a:xfrm>
          <a:prstGeom prst="rect">
            <a:avLst/>
          </a:prstGeom>
          <a:noFill/>
        </p:spPr>
        <p:txBody>
          <a:bodyPr vert="horz" wrap="none" rtlCol="0">
            <a:spAutoFit/>
          </a:bodyPr>
          <a:lstStyle/>
          <a:p>
            <a:r>
              <a:rPr lang="zh-CN" altLang="en-US" dirty="0">
                <a:cs typeface="+mn-ea"/>
                <a:sym typeface="+mn-lt"/>
              </a:rPr>
              <a:t>指令下达</a:t>
            </a:r>
          </a:p>
        </p:txBody>
      </p:sp>
      <p:sp>
        <p:nvSpPr>
          <p:cNvPr id="24" name="矩形 23"/>
          <p:cNvSpPr/>
          <p:nvPr/>
        </p:nvSpPr>
        <p:spPr>
          <a:xfrm>
            <a:off x="3978326" y="4099605"/>
            <a:ext cx="1107996" cy="369332"/>
          </a:xfrm>
          <a:prstGeom prst="rect">
            <a:avLst/>
          </a:prstGeom>
        </p:spPr>
        <p:txBody>
          <a:bodyPr vert="horz" wrap="none">
            <a:spAutoFit/>
          </a:bodyPr>
          <a:lstStyle/>
          <a:p>
            <a:r>
              <a:rPr lang="zh-CN" altLang="en-US" dirty="0">
                <a:cs typeface="+mn-ea"/>
                <a:sym typeface="+mn-lt"/>
              </a:rPr>
              <a:t>现场调用</a:t>
            </a:r>
            <a:endParaRPr lang="en-US" altLang="zh-CN" dirty="0">
              <a:cs typeface="+mn-ea"/>
              <a:sym typeface="+mn-lt"/>
            </a:endParaRPr>
          </a:p>
        </p:txBody>
      </p:sp>
      <p:cxnSp>
        <p:nvCxnSpPr>
          <p:cNvPr id="25" name="直接箭头连接符 24"/>
          <p:cNvCxnSpPr>
            <a:cxnSpLocks/>
          </p:cNvCxnSpPr>
          <p:nvPr/>
        </p:nvCxnSpPr>
        <p:spPr>
          <a:xfrm>
            <a:off x="3759200" y="3957344"/>
            <a:ext cx="0" cy="686575"/>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04952" y="2493056"/>
            <a:ext cx="6546748" cy="45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加工程序</a:t>
            </a:r>
            <a:r>
              <a:rPr lang="en-US" altLang="zh-CN" dirty="0">
                <a:cs typeface="+mn-ea"/>
                <a:sym typeface="+mn-lt"/>
              </a:rPr>
              <a:t>/</a:t>
            </a:r>
            <a:r>
              <a:rPr lang="zh-CN" altLang="en-US" dirty="0">
                <a:cs typeface="+mn-ea"/>
                <a:sym typeface="+mn-lt"/>
              </a:rPr>
              <a:t>脚本</a:t>
            </a:r>
            <a:r>
              <a:rPr lang="en-US" altLang="zh-CN" dirty="0">
                <a:cs typeface="+mn-ea"/>
                <a:sym typeface="+mn-lt"/>
              </a:rPr>
              <a:t>/</a:t>
            </a:r>
            <a:r>
              <a:rPr lang="zh-CN" altLang="en-US" dirty="0">
                <a:cs typeface="+mn-ea"/>
                <a:sym typeface="+mn-lt"/>
              </a:rPr>
              <a:t>图库及说明文档制作</a:t>
            </a:r>
          </a:p>
        </p:txBody>
      </p:sp>
      <p:sp>
        <p:nvSpPr>
          <p:cNvPr id="27" name="矩形 26"/>
          <p:cNvSpPr/>
          <p:nvPr/>
        </p:nvSpPr>
        <p:spPr>
          <a:xfrm>
            <a:off x="7172080" y="1983467"/>
            <a:ext cx="4869540" cy="128990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cs typeface="+mn-ea"/>
                <a:sym typeface="+mn-lt"/>
              </a:rPr>
              <a:t>编制、审查、校对、批准、上传、版本升级、覆盖、重命名及备份等；</a:t>
            </a:r>
            <a:endParaRPr lang="en-US" altLang="zh-CN" dirty="0">
              <a:cs typeface="+mn-ea"/>
              <a:sym typeface="+mn-lt"/>
            </a:endParaRPr>
          </a:p>
          <a:p>
            <a:pPr marL="285750" indent="-285750">
              <a:lnSpc>
                <a:spcPct val="150000"/>
              </a:lnSpc>
              <a:buFont typeface="Wingdings" panose="05000000000000000000" pitchFamily="2" charset="2"/>
              <a:buChar char="l"/>
            </a:pPr>
            <a:r>
              <a:rPr lang="zh-CN" altLang="en-US" dirty="0">
                <a:cs typeface="+mn-ea"/>
                <a:sym typeface="+mn-lt"/>
              </a:rPr>
              <a:t>集中管理、安全存储、部门共享、方便查阅</a:t>
            </a:r>
          </a:p>
        </p:txBody>
      </p:sp>
      <p:sp>
        <p:nvSpPr>
          <p:cNvPr id="28" name="矩形 27"/>
          <p:cNvSpPr/>
          <p:nvPr/>
        </p:nvSpPr>
        <p:spPr>
          <a:xfrm>
            <a:off x="7172080" y="3429000"/>
            <a:ext cx="4636176"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a:cs typeface="+mn-ea"/>
                <a:sym typeface="+mn-lt"/>
              </a:rPr>
              <a:t>MES</a:t>
            </a:r>
            <a:r>
              <a:rPr lang="zh-CN" altLang="en-US" dirty="0">
                <a:cs typeface="+mn-ea"/>
                <a:sym typeface="+mn-lt"/>
              </a:rPr>
              <a:t>服务器及存储服务支持云架构部署，支持私有云或公有云方式</a:t>
            </a:r>
            <a:endParaRPr lang="en-US" altLang="zh-CN" dirty="0">
              <a:cs typeface="+mn-ea"/>
              <a:sym typeface="+mn-lt"/>
            </a:endParaRPr>
          </a:p>
        </p:txBody>
      </p:sp>
      <p:cxnSp>
        <p:nvCxnSpPr>
          <p:cNvPr id="12" name="直接箭头连接符 11"/>
          <p:cNvCxnSpPr>
            <a:cxnSpLocks/>
          </p:cNvCxnSpPr>
          <p:nvPr/>
        </p:nvCxnSpPr>
        <p:spPr>
          <a:xfrm>
            <a:off x="3759200" y="2893500"/>
            <a:ext cx="0" cy="698314"/>
          </a:xfrm>
          <a:prstGeom prst="straightConnector1">
            <a:avLst/>
          </a:prstGeom>
          <a:ln w="47625">
            <a:solidFill>
              <a:srgbClr val="FCA10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41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C36D3-C272-4087-8A8C-49D474054A21}"/>
              </a:ext>
            </a:extLst>
          </p:cNvPr>
          <p:cNvSpPr>
            <a:spLocks noGrp="1"/>
          </p:cNvSpPr>
          <p:nvPr>
            <p:ph type="title"/>
          </p:nvPr>
        </p:nvSpPr>
        <p:spPr>
          <a:xfrm>
            <a:off x="472437" y="194859"/>
            <a:ext cx="9006851" cy="699595"/>
          </a:xfrm>
        </p:spPr>
        <p:txBody>
          <a:bodyPr>
            <a:normAutofit/>
          </a:bodyPr>
          <a:lstStyle/>
          <a:p>
            <a:r>
              <a:rPr lang="zh-CN" altLang="en-US" sz="2800" dirty="0">
                <a:latin typeface="+mn-lt"/>
                <a:ea typeface="+mn-ea"/>
                <a:cs typeface="+mn-ea"/>
                <a:sym typeface="+mn-lt"/>
              </a:rPr>
              <a:t>移动应用</a:t>
            </a:r>
          </a:p>
        </p:txBody>
      </p:sp>
      <p:sp>
        <p:nvSpPr>
          <p:cNvPr id="3" name="Content Placeholder 2">
            <a:extLst>
              <a:ext uri="{FF2B5EF4-FFF2-40B4-BE49-F238E27FC236}">
                <a16:creationId xmlns:a16="http://schemas.microsoft.com/office/drawing/2014/main" id="{34F22A67-70EA-4677-8776-B28F6ED9BAEC}"/>
              </a:ext>
            </a:extLst>
          </p:cNvPr>
          <p:cNvSpPr txBox="1">
            <a:spLocks/>
          </p:cNvSpPr>
          <p:nvPr/>
        </p:nvSpPr>
        <p:spPr>
          <a:xfrm>
            <a:off x="335360" y="1246518"/>
            <a:ext cx="8339505" cy="447589"/>
          </a:xfrm>
          <a:prstGeom prst="rect">
            <a:avLst/>
          </a:prstGeom>
        </p:spPr>
        <p:txBody>
          <a:bodyPr/>
          <a:lstStyle>
            <a:lvl1pPr marL="287338" indent="-287338" algn="l" rtl="0" eaLnBrk="1" fontAlgn="base" hangingPunct="1">
              <a:lnSpc>
                <a:spcPts val="3000"/>
              </a:lnSpc>
              <a:spcBef>
                <a:spcPts val="2400"/>
              </a:spcBef>
              <a:spcAft>
                <a:spcPts val="0"/>
              </a:spcAft>
              <a:buClr>
                <a:srgbClr val="BB2332"/>
              </a:buClr>
              <a:buFont typeface="Wingdings" charset="2"/>
              <a:buChar char="§"/>
              <a:defRPr sz="2400">
                <a:solidFill>
                  <a:schemeClr val="bg2"/>
                </a:solidFill>
                <a:latin typeface="+mn-lt"/>
                <a:ea typeface="+mn-ea"/>
                <a:cs typeface="+mn-cs"/>
              </a:defRPr>
            </a:lvl1pPr>
            <a:lvl2pPr marL="804863" indent="-228600" algn="l" rtl="0" eaLnBrk="1" fontAlgn="base" hangingPunct="1">
              <a:lnSpc>
                <a:spcPts val="2400"/>
              </a:lnSpc>
              <a:spcBef>
                <a:spcPts val="300"/>
              </a:spcBef>
              <a:spcAft>
                <a:spcPct val="0"/>
              </a:spcAft>
              <a:buClrTx/>
              <a:buSzPct val="80000"/>
              <a:buFont typeface="Wingdings" charset="2"/>
              <a:buChar char="§"/>
              <a:defRPr sz="2400">
                <a:solidFill>
                  <a:schemeClr val="bg1">
                    <a:lumMod val="50000"/>
                  </a:schemeClr>
                </a:solidFill>
                <a:latin typeface="+mn-lt"/>
                <a:ea typeface="+mn-ea"/>
              </a:defRPr>
            </a:lvl2pPr>
            <a:lvl3pPr marL="1262063" indent="-228600" algn="l" rtl="0" eaLnBrk="1" fontAlgn="base" hangingPunct="1">
              <a:lnSpc>
                <a:spcPts val="2400"/>
              </a:lnSpc>
              <a:spcBef>
                <a:spcPts val="300"/>
              </a:spcBef>
              <a:spcAft>
                <a:spcPct val="0"/>
              </a:spcAft>
              <a:buClrTx/>
              <a:buSzPct val="80000"/>
              <a:buFont typeface="Wingdings" charset="2"/>
              <a:buChar char="§"/>
              <a:defRPr sz="2000">
                <a:solidFill>
                  <a:schemeClr val="bg1">
                    <a:lumMod val="50000"/>
                  </a:schemeClr>
                </a:solidFill>
                <a:latin typeface="+mn-lt"/>
                <a:ea typeface="+mn-ea"/>
              </a:defRPr>
            </a:lvl3pPr>
            <a:lvl4pPr marL="1600200" indent="-228600" algn="l" rtl="0" eaLnBrk="1" fontAlgn="base" hangingPunct="1">
              <a:spcBef>
                <a:spcPct val="20000"/>
              </a:spcBef>
              <a:spcAft>
                <a:spcPct val="0"/>
              </a:spcAft>
              <a:buClr>
                <a:srgbClr val="BB2332"/>
              </a:buClr>
              <a:defRPr sz="2000">
                <a:solidFill>
                  <a:schemeClr val="tx1"/>
                </a:solidFill>
                <a:latin typeface="Arial" charset="0"/>
                <a:ea typeface="+mn-ea"/>
              </a:defRPr>
            </a:lvl4pPr>
            <a:lvl5pPr marL="20574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5pPr>
            <a:lvl6pPr marL="25146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6pPr>
            <a:lvl7pPr marL="29718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7pPr>
            <a:lvl8pPr marL="34290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8pPr>
            <a:lvl9pPr marL="3886200" indent="-228600" algn="l" rtl="0" eaLnBrk="1" fontAlgn="base" hangingPunct="1">
              <a:spcBef>
                <a:spcPct val="20000"/>
              </a:spcBef>
              <a:spcAft>
                <a:spcPct val="0"/>
              </a:spcAft>
              <a:buClr>
                <a:srgbClr val="BB2332"/>
              </a:buClr>
              <a:buChar char="»"/>
              <a:defRPr sz="2000">
                <a:solidFill>
                  <a:schemeClr val="tx1"/>
                </a:solidFill>
                <a:latin typeface="Arial" charset="0"/>
                <a:ea typeface="+mn-ea"/>
              </a:defRPr>
            </a:lvl9pPr>
          </a:lstStyle>
          <a:p>
            <a:pPr marL="0" lvl="1" indent="0">
              <a:lnSpc>
                <a:spcPts val="3000"/>
              </a:lnSpc>
              <a:spcBef>
                <a:spcPts val="0"/>
              </a:spcBef>
              <a:spcAft>
                <a:spcPts val="0"/>
              </a:spcAft>
              <a:buClr>
                <a:srgbClr val="BB2332"/>
              </a:buClr>
              <a:buNone/>
            </a:pPr>
            <a:endParaRPr lang="en-US" altLang="zh-CN" sz="2000" b="1" kern="0" dirty="0">
              <a:solidFill>
                <a:schemeClr val="tx1"/>
              </a:solidFill>
              <a:cs typeface="+mn-ea"/>
              <a:sym typeface="+mn-lt"/>
            </a:endParaRPr>
          </a:p>
        </p:txBody>
      </p:sp>
      <p:sp>
        <p:nvSpPr>
          <p:cNvPr id="4" name="Rectangle 3">
            <a:extLst>
              <a:ext uri="{FF2B5EF4-FFF2-40B4-BE49-F238E27FC236}">
                <a16:creationId xmlns:a16="http://schemas.microsoft.com/office/drawing/2014/main" id="{88930767-3F86-4113-BF6A-0A5F630A856F}"/>
              </a:ext>
            </a:extLst>
          </p:cNvPr>
          <p:cNvSpPr/>
          <p:nvPr/>
        </p:nvSpPr>
        <p:spPr>
          <a:xfrm>
            <a:off x="334963" y="975729"/>
            <a:ext cx="6075462" cy="787523"/>
          </a:xfrm>
          <a:prstGeom prst="rect">
            <a:avLst/>
          </a:prstGeom>
        </p:spPr>
        <p:txBody>
          <a:bodyPr wrap="square">
            <a:spAutoFit/>
          </a:bodyPr>
          <a:lstStyle/>
          <a:p>
            <a:pPr algn="just">
              <a:lnSpc>
                <a:spcPct val="150000"/>
              </a:lnSpc>
              <a:spcBef>
                <a:spcPts val="0"/>
              </a:spcBef>
              <a:spcAft>
                <a:spcPts val="0"/>
              </a:spcAft>
              <a:tabLst>
                <a:tab pos="1314450" algn="l"/>
              </a:tabLst>
            </a:pPr>
            <a:r>
              <a:rPr lang="zh-CN" altLang="en-US" sz="1600" dirty="0">
                <a:cs typeface="+mn-ea"/>
                <a:sym typeface="+mn-lt"/>
              </a:rPr>
              <a:t>移动端考虑需要兼容</a:t>
            </a:r>
            <a:r>
              <a:rPr lang="en-US" altLang="zh-CN" sz="1600" dirty="0">
                <a:cs typeface="+mn-ea"/>
                <a:sym typeface="+mn-lt"/>
              </a:rPr>
              <a:t>iOS</a:t>
            </a:r>
            <a:r>
              <a:rPr lang="zh-CN" altLang="en-US" sz="1600" dirty="0">
                <a:cs typeface="+mn-ea"/>
                <a:sym typeface="+mn-lt"/>
              </a:rPr>
              <a:t>和</a:t>
            </a:r>
            <a:r>
              <a:rPr lang="en-US" altLang="zh-CN" sz="1600" dirty="0">
                <a:cs typeface="+mn-ea"/>
                <a:sym typeface="+mn-lt"/>
              </a:rPr>
              <a:t>Android</a:t>
            </a:r>
            <a:r>
              <a:rPr lang="zh-CN" altLang="en-US" sz="1600" dirty="0">
                <a:cs typeface="+mn-ea"/>
                <a:sym typeface="+mn-lt"/>
              </a:rPr>
              <a:t>、</a:t>
            </a:r>
            <a:r>
              <a:rPr lang="en-US" altLang="zh-CN" sz="1600" dirty="0">
                <a:cs typeface="+mn-ea"/>
                <a:sym typeface="+mn-lt"/>
              </a:rPr>
              <a:t>WinCE</a:t>
            </a:r>
            <a:r>
              <a:rPr lang="zh-CN" altLang="en-US" sz="1600" dirty="0">
                <a:cs typeface="+mn-ea"/>
                <a:sym typeface="+mn-lt"/>
              </a:rPr>
              <a:t>，为保持一致性包含如下功能：</a:t>
            </a:r>
            <a:endParaRPr lang="en-US" sz="1600" dirty="0">
              <a:cs typeface="+mn-ea"/>
              <a:sym typeface="+mn-lt"/>
            </a:endParaRPr>
          </a:p>
        </p:txBody>
      </p:sp>
      <p:sp>
        <p:nvSpPr>
          <p:cNvPr id="15" name="矩形 14"/>
          <p:cNvSpPr/>
          <p:nvPr/>
        </p:nvSpPr>
        <p:spPr>
          <a:xfrm>
            <a:off x="334963" y="1806726"/>
            <a:ext cx="2493962" cy="3416320"/>
          </a:xfrm>
          <a:prstGeom prst="rect">
            <a:avLst/>
          </a:prstGeom>
        </p:spPr>
        <p:txBody>
          <a:bodyPr wrap="square">
            <a:spAutoFit/>
          </a:bodyPr>
          <a:lstStyle/>
          <a:p>
            <a:pPr>
              <a:lnSpc>
                <a:spcPct val="150000"/>
              </a:lnSpc>
            </a:pPr>
            <a:r>
              <a:rPr lang="zh-CN" altLang="en-US" sz="1600" dirty="0">
                <a:cs typeface="+mn-ea"/>
                <a:sym typeface="+mn-lt"/>
              </a:rPr>
              <a:t>仓库模块：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备料间备料</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备料间出库</a:t>
            </a:r>
            <a:endParaRPr lang="en-US" altLang="zh-CN" sz="1600" dirty="0">
              <a:cs typeface="+mn-ea"/>
              <a:sym typeface="+mn-lt"/>
            </a:endParaRPr>
          </a:p>
          <a:p>
            <a:pPr>
              <a:lnSpc>
                <a:spcPct val="150000"/>
              </a:lnSpc>
            </a:pPr>
            <a:r>
              <a:rPr lang="zh-CN" altLang="en-US" sz="1600" dirty="0">
                <a:cs typeface="+mn-ea"/>
                <a:sym typeface="+mn-lt"/>
              </a:rPr>
              <a:t>设备模块</a:t>
            </a:r>
            <a:r>
              <a:rPr lang="zh-CN" altLang="zh-CN" sz="1600" dirty="0">
                <a:cs typeface="+mn-ea"/>
                <a:sym typeface="+mn-lt"/>
              </a:rPr>
              <a:t>：</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设备保养</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设备维修</a:t>
            </a:r>
            <a:endParaRPr lang="en-US" altLang="zh-CN" sz="1600" dirty="0">
              <a:cs typeface="+mn-ea"/>
              <a:sym typeface="+mn-lt"/>
            </a:endParaRPr>
          </a:p>
          <a:p>
            <a:pPr>
              <a:lnSpc>
                <a:spcPct val="150000"/>
              </a:lnSpc>
            </a:pPr>
            <a:r>
              <a:rPr lang="zh-CN" altLang="en-US" sz="1600" dirty="0">
                <a:cs typeface="+mn-ea"/>
                <a:sym typeface="+mn-lt"/>
              </a:rPr>
              <a:t>质量模块：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质量首检</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质量抽检</a:t>
            </a:r>
            <a:endParaRPr lang="en-US" altLang="zh-CN" sz="1600" dirty="0">
              <a:cs typeface="+mn-ea"/>
              <a:sym typeface="+mn-lt"/>
            </a:endParaRPr>
          </a:p>
        </p:txBody>
      </p:sp>
      <p:pic>
        <p:nvPicPr>
          <p:cNvPr id="3174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711116" y="2108200"/>
            <a:ext cx="7227600" cy="33448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矩形 6"/>
          <p:cNvSpPr/>
          <p:nvPr/>
        </p:nvSpPr>
        <p:spPr>
          <a:xfrm>
            <a:off x="2181737" y="1820665"/>
            <a:ext cx="2625367" cy="2308324"/>
          </a:xfrm>
          <a:prstGeom prst="rect">
            <a:avLst/>
          </a:prstGeom>
        </p:spPr>
        <p:txBody>
          <a:bodyPr wrap="square">
            <a:spAutoFit/>
          </a:bodyPr>
          <a:lstStyle/>
          <a:p>
            <a:pPr>
              <a:lnSpc>
                <a:spcPct val="150000"/>
              </a:lnSpc>
            </a:pPr>
            <a:r>
              <a:rPr lang="zh-CN" altLang="en-US" sz="1600" dirty="0">
                <a:cs typeface="+mn-ea"/>
                <a:sym typeface="+mn-lt"/>
              </a:rPr>
              <a:t>报表模块：</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生产报表</a:t>
            </a:r>
            <a:endParaRPr lang="en-US" altLang="zh-CN" sz="1600" dirty="0">
              <a:cs typeface="+mn-ea"/>
              <a:sym typeface="+mn-lt"/>
            </a:endParaRPr>
          </a:p>
          <a:p>
            <a:pPr marL="171450" indent="-171450">
              <a:lnSpc>
                <a:spcPct val="150000"/>
              </a:lnSpc>
              <a:buFont typeface="Wingdings" panose="05000000000000000000" pitchFamily="2" charset="2"/>
              <a:buChar char="l"/>
            </a:pPr>
            <a:r>
              <a:rPr lang="zh-CN" altLang="en-US" sz="1600" dirty="0">
                <a:cs typeface="+mn-ea"/>
                <a:sym typeface="+mn-lt"/>
              </a:rPr>
              <a:t>设备报表、质量报表等</a:t>
            </a:r>
            <a:endParaRPr lang="en-US" altLang="zh-CN" sz="1600" dirty="0">
              <a:cs typeface="+mn-ea"/>
              <a:sym typeface="+mn-lt"/>
            </a:endParaRPr>
          </a:p>
          <a:p>
            <a:pPr>
              <a:lnSpc>
                <a:spcPct val="150000"/>
              </a:lnSpc>
            </a:pPr>
            <a:r>
              <a:rPr lang="zh-CN" altLang="en-US" sz="1600" dirty="0">
                <a:cs typeface="+mn-ea"/>
                <a:sym typeface="+mn-lt"/>
              </a:rPr>
              <a:t>设备异常管理：</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异常消息推送</a:t>
            </a:r>
            <a:endParaRPr lang="en-US" altLang="zh-CN" sz="1600" dirty="0">
              <a:cs typeface="+mn-ea"/>
              <a:sym typeface="+mn-lt"/>
            </a:endParaRPr>
          </a:p>
          <a:p>
            <a:pPr marL="285750" indent="-285750">
              <a:lnSpc>
                <a:spcPct val="150000"/>
              </a:lnSpc>
              <a:buFont typeface="Wingdings" panose="05000000000000000000" pitchFamily="2" charset="2"/>
              <a:buChar char="l"/>
            </a:pPr>
            <a:r>
              <a:rPr lang="zh-CN" altLang="en-US" sz="1600" dirty="0">
                <a:cs typeface="+mn-ea"/>
                <a:sym typeface="+mn-lt"/>
              </a:rPr>
              <a:t>异常处理流程</a:t>
            </a:r>
            <a:endParaRPr lang="zh-CN" altLang="zh-CN" sz="1600" dirty="0">
              <a:cs typeface="+mn-ea"/>
              <a:sym typeface="+mn-lt"/>
            </a:endParaRPr>
          </a:p>
        </p:txBody>
      </p:sp>
      <p:sp>
        <p:nvSpPr>
          <p:cNvPr id="5" name="矩形 4"/>
          <p:cNvSpPr/>
          <p:nvPr/>
        </p:nvSpPr>
        <p:spPr>
          <a:xfrm>
            <a:off x="4584700" y="1968500"/>
            <a:ext cx="7467600" cy="3484563"/>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306963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移动端预警管理</a:t>
            </a:r>
          </a:p>
        </p:txBody>
      </p:sp>
      <p:sp>
        <p:nvSpPr>
          <p:cNvPr id="3" name="TextBox 2"/>
          <p:cNvSpPr txBox="1"/>
          <p:nvPr/>
        </p:nvSpPr>
        <p:spPr>
          <a:xfrm>
            <a:off x="-231731" y="847446"/>
            <a:ext cx="5115116" cy="2185214"/>
          </a:xfrm>
          <a:prstGeom prst="rect">
            <a:avLst/>
          </a:prstGeom>
          <a:noFill/>
        </p:spPr>
        <p:txBody>
          <a:bodyPr wrap="square" rtlCol="0">
            <a:spAutoFit/>
          </a:bodyPr>
          <a:lstStyle/>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对相关指标设置相应的预警方案；</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实时监控过程产生的数据是否达到预警方案的条件；</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出现预警时，手机端系统以弹出消息方式，结合邮件、看板等通知相关人员；</a:t>
            </a:r>
            <a:endParaRPr lang="en-US" altLang="zh-CN" dirty="0">
              <a:cs typeface="+mn-ea"/>
              <a:sym typeface="+mn-lt"/>
            </a:endParaRPr>
          </a:p>
          <a:p>
            <a:pPr marL="742950" lvl="1" indent="-285750" defTabSz="457200" eaLnBrk="0" fontAlgn="base" hangingPunct="0">
              <a:spcBef>
                <a:spcPct val="0"/>
              </a:spcBef>
              <a:spcAft>
                <a:spcPct val="0"/>
              </a:spcAft>
              <a:buFont typeface="Wingdings" panose="05000000000000000000" pitchFamily="2" charset="2"/>
              <a:buChar char="l"/>
            </a:pPr>
            <a:r>
              <a:rPr lang="zh-CN" altLang="en-US" dirty="0">
                <a:cs typeface="+mn-ea"/>
                <a:sym typeface="+mn-lt"/>
              </a:rPr>
              <a:t>提供多层级预警；</a:t>
            </a:r>
            <a:endParaRPr lang="en-US" altLang="zh-CN"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a:p>
            <a:pPr marL="742950" lvl="1" indent="-285750" defTabSz="457200" eaLnBrk="0" fontAlgn="base" hangingPunct="0">
              <a:spcBef>
                <a:spcPct val="0"/>
              </a:spcBef>
              <a:spcAft>
                <a:spcPct val="0"/>
              </a:spcAft>
              <a:buFont typeface="Arial" panose="020B0604020202020204" pitchFamily="34" charset="0"/>
              <a:buChar char="―"/>
            </a:pPr>
            <a:endParaRPr lang="en-US" altLang="zh-CN" sz="1400" dirty="0">
              <a:cs typeface="+mn-ea"/>
              <a:sym typeface="+mn-lt"/>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585" y="2719714"/>
            <a:ext cx="5680776" cy="3720380"/>
          </a:xfrm>
          <a:prstGeom prst="rect">
            <a:avLst/>
          </a:prstGeom>
        </p:spPr>
      </p:pic>
      <p:grpSp>
        <p:nvGrpSpPr>
          <p:cNvPr id="16" name="组合 15"/>
          <p:cNvGrpSpPr/>
          <p:nvPr/>
        </p:nvGrpSpPr>
        <p:grpSpPr>
          <a:xfrm>
            <a:off x="5051129" y="819573"/>
            <a:ext cx="1223674" cy="1120480"/>
            <a:chOff x="6529589" y="819574"/>
            <a:chExt cx="1223674" cy="1120480"/>
          </a:xfrm>
        </p:grpSpPr>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9125" y="1205916"/>
              <a:ext cx="734138" cy="734138"/>
            </a:xfrm>
            <a:prstGeom prst="rect">
              <a:avLst/>
            </a:prstGeom>
          </p:spPr>
        </p:pic>
        <p:pic>
          <p:nvPicPr>
            <p:cNvPr id="8" name="图片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29589" y="819574"/>
              <a:ext cx="489397" cy="1120480"/>
            </a:xfrm>
            <a:prstGeom prst="rect">
              <a:avLst/>
            </a:prstGeom>
          </p:spPr>
        </p:pic>
      </p:grpSp>
      <p:pic>
        <p:nvPicPr>
          <p:cNvPr id="11" name="图片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47546" y="4799328"/>
            <a:ext cx="774197" cy="657472"/>
          </a:xfrm>
          <a:prstGeom prst="rect">
            <a:avLst/>
          </a:prstGeom>
        </p:spPr>
      </p:pic>
      <p:pic>
        <p:nvPicPr>
          <p:cNvPr id="12" name="图片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04202" y="4800024"/>
            <a:ext cx="897814" cy="656776"/>
          </a:xfrm>
          <a:prstGeom prst="rect">
            <a:avLst/>
          </a:prstGeom>
        </p:spPr>
      </p:pic>
      <p:pic>
        <p:nvPicPr>
          <p:cNvPr id="13" name="图片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49997" y="4799618"/>
            <a:ext cx="656809" cy="675884"/>
          </a:xfrm>
          <a:prstGeom prst="rect">
            <a:avLst/>
          </a:prstGeom>
        </p:spPr>
      </p:pic>
      <p:pic>
        <p:nvPicPr>
          <p:cNvPr id="15" name="图片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22684" y="3211464"/>
            <a:ext cx="1110650" cy="1278085"/>
          </a:xfrm>
          <a:prstGeom prst="rect">
            <a:avLst/>
          </a:prstGeom>
        </p:spPr>
      </p:pic>
      <p:cxnSp>
        <p:nvCxnSpPr>
          <p:cNvPr id="18" name="肘形连接符 17"/>
          <p:cNvCxnSpPr>
            <a:stCxn id="12" idx="0"/>
            <a:endCxn id="15" idx="1"/>
          </p:cNvCxnSpPr>
          <p:nvPr/>
        </p:nvCxnSpPr>
        <p:spPr>
          <a:xfrm rot="5400000" flipH="1" flipV="1">
            <a:off x="7863138" y="3740479"/>
            <a:ext cx="949517" cy="1169575"/>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3" idx="0"/>
            <a:endCxn id="15" idx="2"/>
          </p:cNvCxnSpPr>
          <p:nvPr/>
        </p:nvCxnSpPr>
        <p:spPr>
          <a:xfrm rot="16200000" flipV="1">
            <a:off x="9573172" y="4394387"/>
            <a:ext cx="310069" cy="500393"/>
          </a:xfrm>
          <a:prstGeom prst="bentConnector3">
            <a:avLst/>
          </a:prstGeom>
          <a:ln w="31750">
            <a:solidFill>
              <a:srgbClr val="F86B1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1" idx="0"/>
            <a:endCxn id="15" idx="3"/>
          </p:cNvCxnSpPr>
          <p:nvPr/>
        </p:nvCxnSpPr>
        <p:spPr>
          <a:xfrm rot="16200000" flipV="1">
            <a:off x="10009580" y="3874262"/>
            <a:ext cx="948821" cy="901311"/>
          </a:xfrm>
          <a:prstGeom prst="bentConnector2">
            <a:avLst/>
          </a:prstGeom>
          <a:ln w="31750">
            <a:solidFill>
              <a:srgbClr val="F86B1D"/>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7304202"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邮件</a:t>
            </a:r>
          </a:p>
        </p:txBody>
      </p:sp>
      <p:sp>
        <p:nvSpPr>
          <p:cNvPr id="25" name="圆角矩形 24"/>
          <p:cNvSpPr/>
          <p:nvPr/>
        </p:nvSpPr>
        <p:spPr>
          <a:xfrm>
            <a:off x="9505623"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短消息</a:t>
            </a:r>
          </a:p>
        </p:txBody>
      </p:sp>
      <p:sp>
        <p:nvSpPr>
          <p:cNvPr id="26" name="圆角矩形 25"/>
          <p:cNvSpPr/>
          <p:nvPr/>
        </p:nvSpPr>
        <p:spPr>
          <a:xfrm>
            <a:off x="10485737" y="5572413"/>
            <a:ext cx="897814"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effectLst>
                  <a:outerShdw blurRad="38100" dist="38100" dir="2700000" algn="tl">
                    <a:srgbClr val="000000"/>
                  </a:outerShdw>
                </a:effectLst>
                <a:cs typeface="+mn-ea"/>
                <a:sym typeface="+mn-lt"/>
              </a:rPr>
              <a:t>看板</a:t>
            </a:r>
          </a:p>
        </p:txBody>
      </p:sp>
      <p:grpSp>
        <p:nvGrpSpPr>
          <p:cNvPr id="32" name="组合 31"/>
          <p:cNvGrpSpPr/>
          <p:nvPr/>
        </p:nvGrpSpPr>
        <p:grpSpPr>
          <a:xfrm>
            <a:off x="7002298" y="819573"/>
            <a:ext cx="1155801" cy="1157579"/>
            <a:chOff x="8679056" y="903384"/>
            <a:chExt cx="1155801" cy="1157579"/>
          </a:xfrm>
        </p:grpSpPr>
        <p:pic>
          <p:nvPicPr>
            <p:cNvPr id="27" name="图片 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79056" y="903384"/>
              <a:ext cx="1155801" cy="1157579"/>
            </a:xfrm>
            <a:prstGeom prst="rect">
              <a:avLst/>
            </a:prstGeom>
          </p:spPr>
        </p:pic>
        <p:cxnSp>
          <p:nvCxnSpPr>
            <p:cNvPr id="29" name="直接连接符 28"/>
            <p:cNvCxnSpPr/>
            <p:nvPr/>
          </p:nvCxnSpPr>
          <p:spPr>
            <a:xfrm>
              <a:off x="8679056" y="1117600"/>
              <a:ext cx="1155801" cy="0"/>
            </a:xfrm>
            <a:prstGeom prst="line">
              <a:avLst/>
            </a:prstGeom>
            <a:ln w="31750">
              <a:solidFill>
                <a:srgbClr val="DE3031"/>
              </a:solidFill>
            </a:ln>
          </p:spPr>
          <p:style>
            <a:lnRef idx="1">
              <a:schemeClr val="accent1"/>
            </a:lnRef>
            <a:fillRef idx="0">
              <a:schemeClr val="accent1"/>
            </a:fillRef>
            <a:effectRef idx="0">
              <a:schemeClr val="accent1"/>
            </a:effectRef>
            <a:fontRef idx="minor">
              <a:schemeClr val="tx1"/>
            </a:fontRef>
          </p:style>
        </p:cxnSp>
      </p:grpSp>
      <p:sp>
        <p:nvSpPr>
          <p:cNvPr id="33" name="圆角矩形 32"/>
          <p:cNvSpPr/>
          <p:nvPr/>
        </p:nvSpPr>
        <p:spPr>
          <a:xfrm>
            <a:off x="5295827" y="2067306"/>
            <a:ext cx="1090648"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预警规则</a:t>
            </a:r>
          </a:p>
        </p:txBody>
      </p:sp>
      <p:sp>
        <p:nvSpPr>
          <p:cNvPr id="34" name="圆角矩形 33"/>
          <p:cNvSpPr/>
          <p:nvPr/>
        </p:nvSpPr>
        <p:spPr>
          <a:xfrm>
            <a:off x="6941801" y="2067306"/>
            <a:ext cx="1346721"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effectLst>
                  <a:outerShdw blurRad="38100" dist="38100" dir="2700000" algn="tl">
                    <a:srgbClr val="000000"/>
                  </a:outerShdw>
                </a:effectLst>
                <a:cs typeface="+mn-ea"/>
                <a:sym typeface="+mn-lt"/>
              </a:rPr>
              <a:t>触及预警线</a:t>
            </a:r>
          </a:p>
        </p:txBody>
      </p:sp>
      <p:sp>
        <p:nvSpPr>
          <p:cNvPr id="35" name="右箭头 34"/>
          <p:cNvSpPr/>
          <p:nvPr/>
        </p:nvSpPr>
        <p:spPr>
          <a:xfrm>
            <a:off x="6438542" y="1306284"/>
            <a:ext cx="503259" cy="266700"/>
          </a:xfrm>
          <a:prstGeom prst="rightArrow">
            <a:avLst/>
          </a:prstGeom>
          <a:solidFill>
            <a:srgbClr val="DE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8" name="图片 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672" y="4798098"/>
            <a:ext cx="677404" cy="677404"/>
          </a:xfrm>
          <a:prstGeom prst="rect">
            <a:avLst/>
          </a:prstGeom>
        </p:spPr>
      </p:pic>
      <p:sp>
        <p:nvSpPr>
          <p:cNvPr id="39" name="圆角矩形 38"/>
          <p:cNvSpPr/>
          <p:nvPr/>
        </p:nvSpPr>
        <p:spPr>
          <a:xfrm>
            <a:off x="8291833" y="5572413"/>
            <a:ext cx="1045352" cy="342900"/>
          </a:xfrm>
          <a:prstGeom prst="roundRect">
            <a:avLst/>
          </a:prstGeom>
          <a:solidFill>
            <a:srgbClr val="11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effectLst>
                  <a:outerShdw blurRad="38100" dist="38100" dir="2700000" algn="tl">
                    <a:srgbClr val="000000"/>
                  </a:outerShdw>
                </a:effectLst>
                <a:cs typeface="+mn-ea"/>
                <a:sym typeface="+mn-lt"/>
              </a:rPr>
              <a:t>App</a:t>
            </a:r>
            <a:r>
              <a:rPr lang="zh-CN" altLang="en-US" sz="1600" dirty="0">
                <a:effectLst>
                  <a:outerShdw blurRad="38100" dist="38100" dir="2700000" algn="tl">
                    <a:srgbClr val="000000"/>
                  </a:outerShdw>
                </a:effectLst>
                <a:cs typeface="+mn-ea"/>
                <a:sym typeface="+mn-lt"/>
              </a:rPr>
              <a:t>提醒</a:t>
            </a:r>
          </a:p>
        </p:txBody>
      </p:sp>
      <p:cxnSp>
        <p:nvCxnSpPr>
          <p:cNvPr id="41" name="肘形连接符 40"/>
          <p:cNvCxnSpPr>
            <a:stCxn id="15" idx="2"/>
            <a:endCxn id="38" idx="0"/>
          </p:cNvCxnSpPr>
          <p:nvPr/>
        </p:nvCxnSpPr>
        <p:spPr>
          <a:xfrm rot="5400000">
            <a:off x="9018418" y="4338506"/>
            <a:ext cx="308549" cy="610635"/>
          </a:xfrm>
          <a:prstGeom prst="bentConnector3">
            <a:avLst/>
          </a:prstGeom>
          <a:ln w="31750">
            <a:solidFill>
              <a:srgbClr val="F86B1D"/>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27" idx="3"/>
          </p:cNvCxnSpPr>
          <p:nvPr/>
        </p:nvCxnSpPr>
        <p:spPr>
          <a:xfrm>
            <a:off x="8158099" y="1398363"/>
            <a:ext cx="1319910" cy="1677830"/>
          </a:xfrm>
          <a:prstGeom prst="bentConnector2">
            <a:avLst/>
          </a:prstGeom>
          <a:ln w="101600">
            <a:solidFill>
              <a:srgbClr val="DE30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7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移动派工，维修更高效</a:t>
            </a:r>
          </a:p>
        </p:txBody>
      </p:sp>
      <p:sp>
        <p:nvSpPr>
          <p:cNvPr id="3" name="矩形 2"/>
          <p:cNvSpPr/>
          <p:nvPr/>
        </p:nvSpPr>
        <p:spPr>
          <a:xfrm>
            <a:off x="350049" y="919433"/>
            <a:ext cx="11066477" cy="400110"/>
          </a:xfrm>
          <a:prstGeom prst="rect">
            <a:avLst/>
          </a:prstGeom>
        </p:spPr>
        <p:txBody>
          <a:bodyPr wrap="square">
            <a:spAutoFit/>
          </a:bodyPr>
          <a:lstStyle/>
          <a:p>
            <a:r>
              <a:rPr lang="zh-CN" altLang="en-US" sz="2000" dirty="0">
                <a:cs typeface="+mn-ea"/>
                <a:sym typeface="+mn-lt"/>
              </a:rPr>
              <a:t>随时随地派工，不受时间，空间限制，维修更及时，生产更高效。</a:t>
            </a:r>
          </a:p>
        </p:txBody>
      </p:sp>
      <p:grpSp>
        <p:nvGrpSpPr>
          <p:cNvPr id="4" name="组合 3"/>
          <p:cNvGrpSpPr/>
          <p:nvPr/>
        </p:nvGrpSpPr>
        <p:grpSpPr>
          <a:xfrm>
            <a:off x="1128774" y="1337198"/>
            <a:ext cx="9835615" cy="4980672"/>
            <a:chOff x="987564" y="1589302"/>
            <a:chExt cx="9655261" cy="4444028"/>
          </a:xfrm>
        </p:grpSpPr>
        <p:grpSp>
          <p:nvGrpSpPr>
            <p:cNvPr id="5" name="2186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7564" y="1589302"/>
              <a:ext cx="9655261" cy="4444028"/>
              <a:chOff x="1339445" y="1453202"/>
              <a:chExt cx="9495941" cy="4370696"/>
            </a:xfrm>
          </p:grpSpPr>
          <p:sp>
            <p:nvSpPr>
              <p:cNvPr id="7" name="iS1ídè"/>
              <p:cNvSpPr/>
              <p:nvPr/>
            </p:nvSpPr>
            <p:spPr bwMode="auto">
              <a:xfrm rot="16200000" flipH="1">
                <a:off x="7420693"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8" name="î$ľïḓè"/>
              <p:cNvSpPr/>
              <p:nvPr/>
            </p:nvSpPr>
            <p:spPr bwMode="auto">
              <a:xfrm flipH="1">
                <a:off x="8233999" y="2042888"/>
                <a:ext cx="1898946" cy="464976"/>
              </a:xfrm>
              <a:prstGeom prst="rect">
                <a:avLst/>
              </a:prstGeom>
              <a:solidFill>
                <a:srgbClr val="FCD217"/>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扫码盘点</a:t>
                </a:r>
                <a:endParaRPr lang="en-US" altLang="zh-CN" sz="1600" dirty="0">
                  <a:effectLst>
                    <a:outerShdw blurRad="38100" dist="38100" dir="2700000" algn="tl">
                      <a:srgbClr val="000000"/>
                    </a:outerShdw>
                  </a:effectLst>
                  <a:cs typeface="+mn-ea"/>
                  <a:sym typeface="+mn-lt"/>
                </a:endParaRPr>
              </a:p>
            </p:txBody>
          </p:sp>
          <p:sp>
            <p:nvSpPr>
              <p:cNvPr id="9" name="ïSlîḋé"/>
              <p:cNvSpPr/>
              <p:nvPr/>
            </p:nvSpPr>
            <p:spPr bwMode="auto">
              <a:xfrm flipH="1">
                <a:off x="7537522"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0" name="iṧlíḑe"/>
              <p:cNvSpPr/>
              <p:nvPr/>
            </p:nvSpPr>
            <p:spPr bwMode="auto">
              <a:xfrm flipH="1">
                <a:off x="8233999" y="3408823"/>
                <a:ext cx="1898946" cy="464976"/>
              </a:xfrm>
              <a:prstGeom prst="rect">
                <a:avLst/>
              </a:prstGeom>
              <a:solidFill>
                <a:schemeClr val="accent5"/>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故障维修</a:t>
                </a:r>
                <a:endParaRPr lang="en-US" altLang="zh-CN" sz="1600" dirty="0">
                  <a:effectLst>
                    <a:outerShdw blurRad="38100" dist="38100" dir="2700000" algn="tl">
                      <a:srgbClr val="000000"/>
                    </a:outerShdw>
                  </a:effectLst>
                  <a:cs typeface="+mn-ea"/>
                  <a:sym typeface="+mn-lt"/>
                </a:endParaRPr>
              </a:p>
            </p:txBody>
          </p:sp>
          <p:sp>
            <p:nvSpPr>
              <p:cNvPr id="11" name="íş1îḓê"/>
              <p:cNvSpPr/>
              <p:nvPr/>
            </p:nvSpPr>
            <p:spPr bwMode="auto">
              <a:xfrm rot="5400000" flipH="1" flipV="1">
                <a:off x="7420693"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rgbClr val="0C7268"/>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2" name="îṩľíḍé"/>
              <p:cNvSpPr/>
              <p:nvPr/>
            </p:nvSpPr>
            <p:spPr bwMode="auto">
              <a:xfrm flipH="1">
                <a:off x="8233999" y="4766571"/>
                <a:ext cx="1898946" cy="464976"/>
              </a:xfrm>
              <a:prstGeom prst="rect">
                <a:avLst/>
              </a:prstGeom>
              <a:solidFill>
                <a:srgbClr val="12AA9C"/>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lgn="r">
                  <a:spcBef>
                    <a:spcPct val="0"/>
                  </a:spcBef>
                </a:pPr>
                <a:r>
                  <a:rPr lang="zh-CN" altLang="en-US" sz="1600" dirty="0">
                    <a:effectLst>
                      <a:outerShdw blurRad="38100" dist="38100" dir="2700000" algn="tl">
                        <a:srgbClr val="000000"/>
                      </a:outerShdw>
                    </a:effectLst>
                    <a:cs typeface="+mn-ea"/>
                    <a:sym typeface="+mn-lt"/>
                  </a:rPr>
                  <a:t>分析报表</a:t>
                </a:r>
                <a:endParaRPr lang="en-US" altLang="zh-CN" sz="1600" dirty="0">
                  <a:effectLst>
                    <a:outerShdw blurRad="38100" dist="38100" dir="2700000" algn="tl">
                      <a:srgbClr val="000000"/>
                    </a:outerShdw>
                  </a:effectLst>
                  <a:cs typeface="+mn-ea"/>
                  <a:sym typeface="+mn-lt"/>
                </a:endParaRPr>
              </a:p>
            </p:txBody>
          </p:sp>
          <p:sp>
            <p:nvSpPr>
              <p:cNvPr id="13" name="iślîḑè"/>
              <p:cNvSpPr/>
              <p:nvPr/>
            </p:nvSpPr>
            <p:spPr>
              <a:xfrm>
                <a:off x="10034465" y="4628159"/>
                <a:ext cx="785390" cy="70700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4" name="ïṡľïdè"/>
              <p:cNvSpPr/>
              <p:nvPr/>
            </p:nvSpPr>
            <p:spPr>
              <a:xfrm>
                <a:off x="10049996" y="3291062"/>
                <a:ext cx="785390" cy="694976"/>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5" name="îsḷîḓê"/>
              <p:cNvSpPr/>
              <p:nvPr/>
            </p:nvSpPr>
            <p:spPr>
              <a:xfrm>
                <a:off x="10034465" y="1892301"/>
                <a:ext cx="785390" cy="714577"/>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16" name="íšļïde"/>
              <p:cNvSpPr/>
              <p:nvPr/>
            </p:nvSpPr>
            <p:spPr bwMode="auto">
              <a:xfrm rot="16200000" flipV="1">
                <a:off x="3820599" y="4418240"/>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7" name="isľîḋè"/>
              <p:cNvSpPr/>
              <p:nvPr/>
            </p:nvSpPr>
            <p:spPr bwMode="auto">
              <a:xfrm>
                <a:off x="3936066" y="3408823"/>
                <a:ext cx="696478" cy="464976"/>
              </a:xfrm>
              <a:custGeom>
                <a:avLst/>
                <a:gdLst>
                  <a:gd name="connsiteX0" fmla="*/ 0 w 726620"/>
                  <a:gd name="connsiteY0" fmla="*/ 0 h 487218"/>
                  <a:gd name="connsiteX1" fmla="*/ 726620 w 726620"/>
                  <a:gd name="connsiteY1" fmla="*/ 0 h 487218"/>
                  <a:gd name="connsiteX2" fmla="*/ 726620 w 726620"/>
                  <a:gd name="connsiteY2" fmla="*/ 487218 h 487218"/>
                  <a:gd name="connsiteX3" fmla="*/ 0 w 726620"/>
                  <a:gd name="connsiteY3" fmla="*/ 487218 h 487218"/>
                  <a:gd name="connsiteX4" fmla="*/ 0 w 726620"/>
                  <a:gd name="connsiteY4" fmla="*/ 0 h 487218"/>
                  <a:gd name="connsiteX0" fmla="*/ 0 w 726620"/>
                  <a:gd name="connsiteY0" fmla="*/ 0 h 487218"/>
                  <a:gd name="connsiteX1" fmla="*/ 726620 w 726620"/>
                  <a:gd name="connsiteY1" fmla="*/ 117475 h 487218"/>
                  <a:gd name="connsiteX2" fmla="*/ 726620 w 726620"/>
                  <a:gd name="connsiteY2" fmla="*/ 487218 h 487218"/>
                  <a:gd name="connsiteX3" fmla="*/ 0 w 726620"/>
                  <a:gd name="connsiteY3" fmla="*/ 487218 h 487218"/>
                  <a:gd name="connsiteX4" fmla="*/ 0 w 726620"/>
                  <a:gd name="connsiteY4" fmla="*/ 0 h 487218"/>
                  <a:gd name="connsiteX0" fmla="*/ 0 w 729795"/>
                  <a:gd name="connsiteY0" fmla="*/ 0 h 487218"/>
                  <a:gd name="connsiteX1" fmla="*/ 726620 w 729795"/>
                  <a:gd name="connsiteY1" fmla="*/ 117475 h 487218"/>
                  <a:gd name="connsiteX2" fmla="*/ 729795 w 729795"/>
                  <a:gd name="connsiteY2" fmla="*/ 363393 h 487218"/>
                  <a:gd name="connsiteX3" fmla="*/ 0 w 729795"/>
                  <a:gd name="connsiteY3" fmla="*/ 487218 h 487218"/>
                  <a:gd name="connsiteX4" fmla="*/ 0 w 729795"/>
                  <a:gd name="connsiteY4" fmla="*/ 0 h 48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95" h="487218">
                    <a:moveTo>
                      <a:pt x="0" y="0"/>
                    </a:moveTo>
                    <a:lnTo>
                      <a:pt x="726620" y="117475"/>
                    </a:lnTo>
                    <a:cubicBezTo>
                      <a:pt x="727678" y="199448"/>
                      <a:pt x="728737" y="281420"/>
                      <a:pt x="729795" y="363393"/>
                    </a:cubicBezTo>
                    <a:lnTo>
                      <a:pt x="0" y="487218"/>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8" name="iṡļîḍe"/>
              <p:cNvSpPr/>
              <p:nvPr/>
            </p:nvSpPr>
            <p:spPr bwMode="auto">
              <a:xfrm rot="5400000">
                <a:off x="3820599" y="2158357"/>
                <a:ext cx="928774" cy="697839"/>
              </a:xfrm>
              <a:custGeom>
                <a:avLst/>
                <a:gdLst>
                  <a:gd name="T0" fmla="*/ 1307 w 1307"/>
                  <a:gd name="T1" fmla="*/ 0 h 228"/>
                  <a:gd name="T2" fmla="*/ 1041 w 1307"/>
                  <a:gd name="T3" fmla="*/ 0 h 228"/>
                  <a:gd name="T4" fmla="*/ 0 w 1307"/>
                  <a:gd name="T5" fmla="*/ 228 h 228"/>
                  <a:gd name="T6" fmla="*/ 649 w 1307"/>
                  <a:gd name="T7" fmla="*/ 228 h 228"/>
                  <a:gd name="T8" fmla="*/ 1307 w 1307"/>
                  <a:gd name="T9" fmla="*/ 0 h 228"/>
                </a:gdLst>
                <a:ahLst/>
                <a:cxnLst>
                  <a:cxn ang="0">
                    <a:pos x="T0" y="T1"/>
                  </a:cxn>
                  <a:cxn ang="0">
                    <a:pos x="T2" y="T3"/>
                  </a:cxn>
                  <a:cxn ang="0">
                    <a:pos x="T4" y="T5"/>
                  </a:cxn>
                  <a:cxn ang="0">
                    <a:pos x="T6" y="T7"/>
                  </a:cxn>
                  <a:cxn ang="0">
                    <a:pos x="T8" y="T9"/>
                  </a:cxn>
                </a:cxnLst>
                <a:rect l="0" t="0" r="r" b="b"/>
                <a:pathLst>
                  <a:path w="1307" h="228">
                    <a:moveTo>
                      <a:pt x="1307" y="0"/>
                    </a:moveTo>
                    <a:lnTo>
                      <a:pt x="1041" y="0"/>
                    </a:lnTo>
                    <a:lnTo>
                      <a:pt x="0" y="228"/>
                    </a:lnTo>
                    <a:lnTo>
                      <a:pt x="649" y="228"/>
                    </a:lnTo>
                    <a:lnTo>
                      <a:pt x="1307"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400">
                  <a:cs typeface="+mn-ea"/>
                  <a:sym typeface="+mn-lt"/>
                </a:endParaRPr>
              </a:p>
            </p:txBody>
          </p:sp>
          <p:sp>
            <p:nvSpPr>
              <p:cNvPr id="19" name="íŝlïḑe"/>
              <p:cNvSpPr/>
              <p:nvPr/>
            </p:nvSpPr>
            <p:spPr bwMode="auto">
              <a:xfrm>
                <a:off x="2037121" y="2042888"/>
                <a:ext cx="1898946" cy="464976"/>
              </a:xfrm>
              <a:prstGeom prst="rect">
                <a:avLst/>
              </a:pr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任务查询</a:t>
                </a:r>
                <a:endParaRPr lang="en-US" altLang="zh-CN" sz="1600" dirty="0">
                  <a:effectLst>
                    <a:outerShdw blurRad="38100" dist="38100" dir="2700000" algn="tl">
                      <a:srgbClr val="000000"/>
                    </a:outerShdw>
                  </a:effectLst>
                  <a:cs typeface="+mn-ea"/>
                  <a:sym typeface="+mn-lt"/>
                </a:endParaRPr>
              </a:p>
            </p:txBody>
          </p:sp>
          <p:sp>
            <p:nvSpPr>
              <p:cNvPr id="20" name="îṥḻïďé"/>
              <p:cNvSpPr/>
              <p:nvPr/>
            </p:nvSpPr>
            <p:spPr bwMode="auto">
              <a:xfrm>
                <a:off x="2037121" y="3408823"/>
                <a:ext cx="1898946" cy="464976"/>
              </a:xfrm>
              <a:prstGeom prst="rect">
                <a:avLst/>
              </a:prstGeom>
              <a:solidFill>
                <a:srgbClr val="F86B1D"/>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扫码巡视</a:t>
                </a:r>
                <a:endParaRPr lang="en-US" altLang="zh-CN" sz="1600" dirty="0">
                  <a:effectLst>
                    <a:outerShdw blurRad="38100" dist="38100" dir="2700000" algn="tl">
                      <a:srgbClr val="000000"/>
                    </a:outerShdw>
                  </a:effectLst>
                  <a:cs typeface="+mn-ea"/>
                  <a:sym typeface="+mn-lt"/>
                </a:endParaRPr>
              </a:p>
            </p:txBody>
          </p:sp>
          <p:sp>
            <p:nvSpPr>
              <p:cNvPr id="21" name="ïşļîďé"/>
              <p:cNvSpPr/>
              <p:nvPr/>
            </p:nvSpPr>
            <p:spPr bwMode="auto">
              <a:xfrm>
                <a:off x="2037121" y="4766571"/>
                <a:ext cx="1898946" cy="464976"/>
              </a:xfrm>
              <a:prstGeom prst="rect">
                <a:avLst/>
              </a:prstGeom>
              <a:solidFill>
                <a:schemeClr val="accent3"/>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pPr>
                  <a:spcBef>
                    <a:spcPct val="0"/>
                  </a:spcBef>
                </a:pPr>
                <a:r>
                  <a:rPr lang="zh-CN" altLang="en-US" sz="1600" dirty="0">
                    <a:effectLst>
                      <a:outerShdw blurRad="38100" dist="38100" dir="2700000" algn="tl">
                        <a:srgbClr val="000000"/>
                      </a:outerShdw>
                    </a:effectLst>
                    <a:cs typeface="+mn-ea"/>
                    <a:sym typeface="+mn-lt"/>
                  </a:rPr>
                  <a:t>缺陷报修</a:t>
                </a:r>
                <a:endParaRPr lang="en-US" altLang="zh-CN" sz="1600" dirty="0">
                  <a:effectLst>
                    <a:outerShdw blurRad="38100" dist="38100" dir="2700000" algn="tl">
                      <a:srgbClr val="000000"/>
                    </a:outerShdw>
                  </a:effectLst>
                  <a:cs typeface="+mn-ea"/>
                  <a:sym typeface="+mn-lt"/>
                </a:endParaRPr>
              </a:p>
            </p:txBody>
          </p:sp>
          <p:sp>
            <p:nvSpPr>
              <p:cNvPr id="22" name="ï$liḍè"/>
              <p:cNvSpPr/>
              <p:nvPr/>
            </p:nvSpPr>
            <p:spPr>
              <a:xfrm>
                <a:off x="1339445" y="4628159"/>
                <a:ext cx="785390" cy="70700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3" name="ïs1iḓé"/>
              <p:cNvSpPr/>
              <p:nvPr/>
            </p:nvSpPr>
            <p:spPr>
              <a:xfrm>
                <a:off x="1340597" y="3297740"/>
                <a:ext cx="785390" cy="688298"/>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sp>
            <p:nvSpPr>
              <p:cNvPr id="24" name="îşļïḍe"/>
              <p:cNvSpPr/>
              <p:nvPr/>
            </p:nvSpPr>
            <p:spPr>
              <a:xfrm>
                <a:off x="1339445" y="1892301"/>
                <a:ext cx="785390" cy="71457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defRPr>
                </a:lvl1pPr>
                <a:lvl2pPr marL="457200" algn="l" defTabSz="457200" rtl="0" eaLnBrk="1" latinLnBrk="0" hangingPunct="1">
                  <a:defRPr sz="1800" kern="1200">
                    <a:solidFill>
                      <a:schemeClr val="lt1"/>
                    </a:solidFill>
                  </a:defRPr>
                </a:lvl2pPr>
                <a:lvl3pPr marL="914400" algn="l" defTabSz="457200" rtl="0" eaLnBrk="1" latinLnBrk="0" hangingPunct="1">
                  <a:defRPr sz="1800" kern="1200">
                    <a:solidFill>
                      <a:schemeClr val="lt1"/>
                    </a:solidFill>
                  </a:defRPr>
                </a:lvl3pPr>
                <a:lvl4pPr marL="1371600" algn="l" defTabSz="457200" rtl="0" eaLnBrk="1" latinLnBrk="0" hangingPunct="1">
                  <a:defRPr sz="1800" kern="1200">
                    <a:solidFill>
                      <a:schemeClr val="lt1"/>
                    </a:solidFill>
                  </a:defRPr>
                </a:lvl4pPr>
                <a:lvl5pPr marL="1828800" algn="l" defTabSz="457200" rtl="0" eaLnBrk="1" latinLnBrk="0" hangingPunct="1">
                  <a:defRPr sz="1800" kern="1200">
                    <a:solidFill>
                      <a:schemeClr val="lt1"/>
                    </a:solidFill>
                  </a:defRPr>
                </a:lvl5pPr>
                <a:lvl6pPr marL="2286000" algn="l" defTabSz="457200" rtl="0" eaLnBrk="1" latinLnBrk="0" hangingPunct="1">
                  <a:defRPr sz="1800" kern="1200">
                    <a:solidFill>
                      <a:schemeClr val="lt1"/>
                    </a:solidFill>
                  </a:defRPr>
                </a:lvl6pPr>
                <a:lvl7pPr marL="2743200" algn="l" defTabSz="457200" rtl="0" eaLnBrk="1" latinLnBrk="0" hangingPunct="1">
                  <a:defRPr sz="1800" kern="1200">
                    <a:solidFill>
                      <a:schemeClr val="lt1"/>
                    </a:solidFill>
                  </a:defRPr>
                </a:lvl7pPr>
                <a:lvl8pPr marL="3200400" algn="l" defTabSz="457200" rtl="0" eaLnBrk="1" latinLnBrk="0" hangingPunct="1">
                  <a:defRPr sz="1800" kern="1200">
                    <a:solidFill>
                      <a:schemeClr val="lt1"/>
                    </a:solidFill>
                  </a:defRPr>
                </a:lvl8pPr>
                <a:lvl9pPr marL="3657600" algn="l" defTabSz="457200" rtl="0" eaLnBrk="1" latinLnBrk="0" hangingPunct="1">
                  <a:defRPr sz="1800" kern="1200">
                    <a:solidFill>
                      <a:schemeClr val="lt1"/>
                    </a:solidFill>
                  </a:defRPr>
                </a:lvl9pPr>
              </a:lstStyle>
              <a:p>
                <a:pPr algn="ctr"/>
                <a:endParaRPr lang="id-ID" sz="1600" b="1" dirty="0">
                  <a:solidFill>
                    <a:schemeClr val="tx1"/>
                  </a:solidFill>
                  <a:cs typeface="+mn-ea"/>
                  <a:sym typeface="+mn-lt"/>
                </a:endParaRPr>
              </a:p>
            </p:txBody>
          </p:sp>
          <p:grpSp>
            <p:nvGrpSpPr>
              <p:cNvPr id="25" name="íṡļïḍe">
                <a:extLst>
                  <a:ext uri="{FF2B5EF4-FFF2-40B4-BE49-F238E27FC236}">
                    <a16:creationId xmlns:a16="http://schemas.microsoft.com/office/drawing/2014/main" id="{0B72E94D-051C-43C0-9845-D666B511A0B3}"/>
                  </a:ext>
                </a:extLst>
              </p:cNvPr>
              <p:cNvGrpSpPr/>
              <p:nvPr/>
            </p:nvGrpSpPr>
            <p:grpSpPr>
              <a:xfrm>
                <a:off x="4627418" y="1453202"/>
                <a:ext cx="2937164" cy="4370696"/>
                <a:chOff x="4216926" y="613739"/>
                <a:chExt cx="3786431" cy="5634456"/>
              </a:xfrm>
            </p:grpSpPr>
            <p:grpSp>
              <p:nvGrpSpPr>
                <p:cNvPr id="32" name="íśľíḓè">
                  <a:extLst>
                    <a:ext uri="{FF2B5EF4-FFF2-40B4-BE49-F238E27FC236}">
                      <a16:creationId xmlns:a16="http://schemas.microsoft.com/office/drawing/2014/main" id="{ECB89439-952F-4E22-A2F7-A8536303F954}"/>
                    </a:ext>
                  </a:extLst>
                </p:cNvPr>
                <p:cNvGrpSpPr>
                  <a:grpSpLocks/>
                </p:cNvGrpSpPr>
                <p:nvPr/>
              </p:nvGrpSpPr>
              <p:grpSpPr bwMode="auto">
                <a:xfrm>
                  <a:off x="4216926" y="613739"/>
                  <a:ext cx="3786431" cy="5634456"/>
                  <a:chOff x="10384628" y="3885407"/>
                  <a:chExt cx="4356899" cy="6483350"/>
                </a:xfrm>
                <a:effectLst/>
              </p:grpSpPr>
              <p:sp>
                <p:nvSpPr>
                  <p:cNvPr id="34" name="îṩľíḋé">
                    <a:extLst>
                      <a:ext uri="{FF2B5EF4-FFF2-40B4-BE49-F238E27FC236}">
                        <a16:creationId xmlns:a16="http://schemas.microsoft.com/office/drawing/2014/main" id="{8C681D4F-BCFC-483B-9ADB-812EBE354935}"/>
                      </a:ext>
                    </a:extLst>
                  </p:cNvPr>
                  <p:cNvSpPr/>
                  <p:nvPr/>
                </p:nvSpPr>
                <p:spPr bwMode="auto">
                  <a:xfrm>
                    <a:off x="10384628" y="3885407"/>
                    <a:ext cx="4343402" cy="6483350"/>
                  </a:xfrm>
                  <a:custGeom>
                    <a:avLst/>
                    <a:gdLst>
                      <a:gd name="T0" fmla="*/ 12066 w 12067"/>
                      <a:gd name="T1" fmla="*/ 17195 h 18009"/>
                      <a:gd name="T2" fmla="*/ 11253 w 12067"/>
                      <a:gd name="T3" fmla="*/ 18008 h 18009"/>
                      <a:gd name="T4" fmla="*/ 813 w 12067"/>
                      <a:gd name="T5" fmla="*/ 18008 h 18009"/>
                      <a:gd name="T6" fmla="*/ 0 w 12067"/>
                      <a:gd name="T7" fmla="*/ 17195 h 18009"/>
                      <a:gd name="T8" fmla="*/ 0 w 12067"/>
                      <a:gd name="T9" fmla="*/ 813 h 18009"/>
                      <a:gd name="T10" fmla="*/ 813 w 12067"/>
                      <a:gd name="T11" fmla="*/ 0 h 18009"/>
                      <a:gd name="T12" fmla="*/ 11253 w 12067"/>
                      <a:gd name="T13" fmla="*/ 0 h 18009"/>
                      <a:gd name="T14" fmla="*/ 12066 w 12067"/>
                      <a:gd name="T15" fmla="*/ 813 h 18009"/>
                      <a:gd name="T16" fmla="*/ 12066 w 12067"/>
                      <a:gd name="T17" fmla="*/ 17195 h 180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67"/>
                      <a:gd name="T28" fmla="*/ 0 h 18009"/>
                      <a:gd name="T29" fmla="*/ 12067 w 12067"/>
                      <a:gd name="T30" fmla="*/ 18009 h 180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67" h="18009">
                        <a:moveTo>
                          <a:pt x="12066" y="17195"/>
                        </a:moveTo>
                        <a:cubicBezTo>
                          <a:pt x="12066" y="17644"/>
                          <a:pt x="11702" y="18008"/>
                          <a:pt x="11253" y="18008"/>
                        </a:cubicBezTo>
                        <a:lnTo>
                          <a:pt x="813" y="18008"/>
                        </a:lnTo>
                        <a:cubicBezTo>
                          <a:pt x="364" y="18008"/>
                          <a:pt x="0" y="17644"/>
                          <a:pt x="0" y="17195"/>
                        </a:cubicBezTo>
                        <a:lnTo>
                          <a:pt x="0" y="813"/>
                        </a:lnTo>
                        <a:cubicBezTo>
                          <a:pt x="0" y="364"/>
                          <a:pt x="364" y="0"/>
                          <a:pt x="813" y="0"/>
                        </a:cubicBezTo>
                        <a:lnTo>
                          <a:pt x="11253" y="0"/>
                        </a:lnTo>
                        <a:cubicBezTo>
                          <a:pt x="11702" y="0"/>
                          <a:pt x="12066" y="364"/>
                          <a:pt x="12066" y="813"/>
                        </a:cubicBezTo>
                        <a:lnTo>
                          <a:pt x="12066" y="17195"/>
                        </a:lnTo>
                      </a:path>
                    </a:pathLst>
                  </a:custGeom>
                  <a:solidFill>
                    <a:schemeClr val="tx2">
                      <a:lumMod val="50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5" name="iślîḓè">
                    <a:extLst>
                      <a:ext uri="{FF2B5EF4-FFF2-40B4-BE49-F238E27FC236}">
                        <a16:creationId xmlns:a16="http://schemas.microsoft.com/office/drawing/2014/main" id="{23845A84-AEDD-4A77-AE44-AEA26F20C431}"/>
                      </a:ext>
                    </a:extLst>
                  </p:cNvPr>
                  <p:cNvSpPr/>
                  <p:nvPr/>
                </p:nvSpPr>
                <p:spPr bwMode="auto">
                  <a:xfrm>
                    <a:off x="12573000" y="4162425"/>
                    <a:ext cx="61913" cy="63500"/>
                  </a:xfrm>
                  <a:custGeom>
                    <a:avLst/>
                    <a:gdLst>
                      <a:gd name="T0" fmla="*/ 86 w 174"/>
                      <a:gd name="T1" fmla="*/ 174 h 175"/>
                      <a:gd name="T2" fmla="*/ 0 w 174"/>
                      <a:gd name="T3" fmla="*/ 87 h 175"/>
                      <a:gd name="T4" fmla="*/ 86 w 174"/>
                      <a:gd name="T5" fmla="*/ 0 h 175"/>
                      <a:gd name="T6" fmla="*/ 173 w 174"/>
                      <a:gd name="T7" fmla="*/ 87 h 175"/>
                      <a:gd name="T8" fmla="*/ 86 w 174"/>
                      <a:gd name="T9" fmla="*/ 174 h 175"/>
                      <a:gd name="T10" fmla="*/ 0 60000 65536"/>
                      <a:gd name="T11" fmla="*/ 0 60000 65536"/>
                      <a:gd name="T12" fmla="*/ 0 60000 65536"/>
                      <a:gd name="T13" fmla="*/ 0 60000 65536"/>
                      <a:gd name="T14" fmla="*/ 0 60000 65536"/>
                      <a:gd name="T15" fmla="*/ 0 w 174"/>
                      <a:gd name="T16" fmla="*/ 0 h 175"/>
                      <a:gd name="T17" fmla="*/ 174 w 174"/>
                      <a:gd name="T18" fmla="*/ 175 h 175"/>
                    </a:gdLst>
                    <a:ahLst/>
                    <a:cxnLst>
                      <a:cxn ang="T10">
                        <a:pos x="T0" y="T1"/>
                      </a:cxn>
                      <a:cxn ang="T11">
                        <a:pos x="T2" y="T3"/>
                      </a:cxn>
                      <a:cxn ang="T12">
                        <a:pos x="T4" y="T5"/>
                      </a:cxn>
                      <a:cxn ang="T13">
                        <a:pos x="T6" y="T7"/>
                      </a:cxn>
                      <a:cxn ang="T14">
                        <a:pos x="T8" y="T9"/>
                      </a:cxn>
                    </a:cxnLst>
                    <a:rect l="T15" t="T16" r="T17" b="T18"/>
                    <a:pathLst>
                      <a:path w="174" h="175">
                        <a:moveTo>
                          <a:pt x="86" y="174"/>
                        </a:moveTo>
                        <a:cubicBezTo>
                          <a:pt x="39" y="174"/>
                          <a:pt x="0" y="135"/>
                          <a:pt x="0" y="87"/>
                        </a:cubicBezTo>
                        <a:cubicBezTo>
                          <a:pt x="0" y="39"/>
                          <a:pt x="39" y="0"/>
                          <a:pt x="86" y="0"/>
                        </a:cubicBezTo>
                        <a:cubicBezTo>
                          <a:pt x="134" y="0"/>
                          <a:pt x="173" y="39"/>
                          <a:pt x="173" y="87"/>
                        </a:cubicBezTo>
                        <a:cubicBezTo>
                          <a:pt x="173" y="135"/>
                          <a:pt x="134" y="174"/>
                          <a:pt x="86" y="174"/>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6" name="îṥľïḓè">
                    <a:extLst>
                      <a:ext uri="{FF2B5EF4-FFF2-40B4-BE49-F238E27FC236}">
                        <a16:creationId xmlns:a16="http://schemas.microsoft.com/office/drawing/2014/main" id="{123EFDCA-477B-45DF-A694-529E2AF329A8}"/>
                      </a:ext>
                    </a:extLst>
                  </p:cNvPr>
                  <p:cNvSpPr/>
                  <p:nvPr/>
                </p:nvSpPr>
                <p:spPr bwMode="auto">
                  <a:xfrm>
                    <a:off x="12372975" y="9901238"/>
                    <a:ext cx="333375" cy="333375"/>
                  </a:xfrm>
                  <a:custGeom>
                    <a:avLst/>
                    <a:gdLst>
                      <a:gd name="T0" fmla="*/ 463 w 925"/>
                      <a:gd name="T1" fmla="*/ 925 h 926"/>
                      <a:gd name="T2" fmla="*/ 0 w 925"/>
                      <a:gd name="T3" fmla="*/ 463 h 926"/>
                      <a:gd name="T4" fmla="*/ 463 w 925"/>
                      <a:gd name="T5" fmla="*/ 0 h 926"/>
                      <a:gd name="T6" fmla="*/ 924 w 925"/>
                      <a:gd name="T7" fmla="*/ 463 h 926"/>
                      <a:gd name="T8" fmla="*/ 463 w 925"/>
                      <a:gd name="T9" fmla="*/ 925 h 926"/>
                      <a:gd name="T10" fmla="*/ 0 60000 65536"/>
                      <a:gd name="T11" fmla="*/ 0 60000 65536"/>
                      <a:gd name="T12" fmla="*/ 0 60000 65536"/>
                      <a:gd name="T13" fmla="*/ 0 60000 65536"/>
                      <a:gd name="T14" fmla="*/ 0 60000 65536"/>
                      <a:gd name="T15" fmla="*/ 0 w 925"/>
                      <a:gd name="T16" fmla="*/ 0 h 926"/>
                      <a:gd name="T17" fmla="*/ 925 w 925"/>
                      <a:gd name="T18" fmla="*/ 926 h 926"/>
                    </a:gdLst>
                    <a:ahLst/>
                    <a:cxnLst>
                      <a:cxn ang="T10">
                        <a:pos x="T0" y="T1"/>
                      </a:cxn>
                      <a:cxn ang="T11">
                        <a:pos x="T2" y="T3"/>
                      </a:cxn>
                      <a:cxn ang="T12">
                        <a:pos x="T4" y="T5"/>
                      </a:cxn>
                      <a:cxn ang="T13">
                        <a:pos x="T6" y="T7"/>
                      </a:cxn>
                      <a:cxn ang="T14">
                        <a:pos x="T8" y="T9"/>
                      </a:cxn>
                    </a:cxnLst>
                    <a:rect l="T15" t="T16" r="T17" b="T18"/>
                    <a:pathLst>
                      <a:path w="925" h="926">
                        <a:moveTo>
                          <a:pt x="463" y="925"/>
                        </a:moveTo>
                        <a:cubicBezTo>
                          <a:pt x="207" y="925"/>
                          <a:pt x="0" y="718"/>
                          <a:pt x="0" y="463"/>
                        </a:cubicBezTo>
                        <a:cubicBezTo>
                          <a:pt x="0" y="207"/>
                          <a:pt x="207" y="0"/>
                          <a:pt x="463" y="0"/>
                        </a:cubicBezTo>
                        <a:cubicBezTo>
                          <a:pt x="717" y="0"/>
                          <a:pt x="924" y="207"/>
                          <a:pt x="924" y="463"/>
                        </a:cubicBezTo>
                        <a:cubicBezTo>
                          <a:pt x="924" y="718"/>
                          <a:pt x="717" y="925"/>
                          <a:pt x="463" y="925"/>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7" name="ï$lïdè">
                    <a:extLst>
                      <a:ext uri="{FF2B5EF4-FFF2-40B4-BE49-F238E27FC236}">
                        <a16:creationId xmlns:a16="http://schemas.microsoft.com/office/drawing/2014/main" id="{8FCC732D-FD08-4540-8D2E-408027F1DAE7}"/>
                      </a:ext>
                    </a:extLst>
                  </p:cNvPr>
                  <p:cNvSpPr/>
                  <p:nvPr/>
                </p:nvSpPr>
                <p:spPr bwMode="auto">
                  <a:xfrm>
                    <a:off x="12476163" y="10001250"/>
                    <a:ext cx="128587" cy="131763"/>
                  </a:xfrm>
                  <a:custGeom>
                    <a:avLst/>
                    <a:gdLst>
                      <a:gd name="T0" fmla="*/ 73 w 355"/>
                      <a:gd name="T1" fmla="*/ 30 h 367"/>
                      <a:gd name="T2" fmla="*/ 30 w 355"/>
                      <a:gd name="T3" fmla="*/ 73 h 367"/>
                      <a:gd name="T4" fmla="*/ 30 w 355"/>
                      <a:gd name="T5" fmla="*/ 293 h 367"/>
                      <a:gd name="T6" fmla="*/ 73 w 355"/>
                      <a:gd name="T7" fmla="*/ 335 h 367"/>
                      <a:gd name="T8" fmla="*/ 281 w 355"/>
                      <a:gd name="T9" fmla="*/ 335 h 367"/>
                      <a:gd name="T10" fmla="*/ 324 w 355"/>
                      <a:gd name="T11" fmla="*/ 293 h 367"/>
                      <a:gd name="T12" fmla="*/ 324 w 355"/>
                      <a:gd name="T13" fmla="*/ 73 h 367"/>
                      <a:gd name="T14" fmla="*/ 281 w 355"/>
                      <a:gd name="T15" fmla="*/ 30 h 367"/>
                      <a:gd name="T16" fmla="*/ 73 w 355"/>
                      <a:gd name="T17" fmla="*/ 30 h 367"/>
                      <a:gd name="T18" fmla="*/ 73 w 355"/>
                      <a:gd name="T19" fmla="*/ 366 h 367"/>
                      <a:gd name="T20" fmla="*/ 0 w 355"/>
                      <a:gd name="T21" fmla="*/ 293 h 367"/>
                      <a:gd name="T22" fmla="*/ 0 w 355"/>
                      <a:gd name="T23" fmla="*/ 73 h 367"/>
                      <a:gd name="T24" fmla="*/ 73 w 355"/>
                      <a:gd name="T25" fmla="*/ 0 h 367"/>
                      <a:gd name="T26" fmla="*/ 281 w 355"/>
                      <a:gd name="T27" fmla="*/ 0 h 367"/>
                      <a:gd name="T28" fmla="*/ 354 w 355"/>
                      <a:gd name="T29" fmla="*/ 73 h 367"/>
                      <a:gd name="T30" fmla="*/ 354 w 355"/>
                      <a:gd name="T31" fmla="*/ 293 h 367"/>
                      <a:gd name="T32" fmla="*/ 281 w 355"/>
                      <a:gd name="T33" fmla="*/ 366 h 367"/>
                      <a:gd name="T34" fmla="*/ 73 w 355"/>
                      <a:gd name="T35" fmla="*/ 366 h 3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5"/>
                      <a:gd name="T55" fmla="*/ 0 h 367"/>
                      <a:gd name="T56" fmla="*/ 355 w 355"/>
                      <a:gd name="T57" fmla="*/ 367 h 3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5" h="367">
                        <a:moveTo>
                          <a:pt x="73" y="30"/>
                        </a:moveTo>
                        <a:cubicBezTo>
                          <a:pt x="49" y="30"/>
                          <a:pt x="30" y="50"/>
                          <a:pt x="30" y="73"/>
                        </a:cubicBezTo>
                        <a:lnTo>
                          <a:pt x="30" y="293"/>
                        </a:lnTo>
                        <a:cubicBezTo>
                          <a:pt x="30" y="316"/>
                          <a:pt x="49" y="335"/>
                          <a:pt x="73" y="335"/>
                        </a:cubicBezTo>
                        <a:lnTo>
                          <a:pt x="281" y="335"/>
                        </a:lnTo>
                        <a:cubicBezTo>
                          <a:pt x="305" y="335"/>
                          <a:pt x="324" y="316"/>
                          <a:pt x="324" y="293"/>
                        </a:cubicBezTo>
                        <a:lnTo>
                          <a:pt x="324" y="73"/>
                        </a:lnTo>
                        <a:cubicBezTo>
                          <a:pt x="324" y="50"/>
                          <a:pt x="305" y="30"/>
                          <a:pt x="281" y="30"/>
                        </a:cubicBezTo>
                        <a:lnTo>
                          <a:pt x="73" y="30"/>
                        </a:lnTo>
                        <a:close/>
                        <a:moveTo>
                          <a:pt x="73" y="366"/>
                        </a:moveTo>
                        <a:cubicBezTo>
                          <a:pt x="33" y="366"/>
                          <a:pt x="0" y="333"/>
                          <a:pt x="0" y="293"/>
                        </a:cubicBezTo>
                        <a:lnTo>
                          <a:pt x="0" y="73"/>
                        </a:lnTo>
                        <a:cubicBezTo>
                          <a:pt x="0" y="33"/>
                          <a:pt x="33" y="0"/>
                          <a:pt x="73" y="0"/>
                        </a:cubicBezTo>
                        <a:lnTo>
                          <a:pt x="281" y="0"/>
                        </a:lnTo>
                        <a:cubicBezTo>
                          <a:pt x="322" y="0"/>
                          <a:pt x="354" y="33"/>
                          <a:pt x="354" y="73"/>
                        </a:cubicBezTo>
                        <a:lnTo>
                          <a:pt x="354" y="293"/>
                        </a:lnTo>
                        <a:cubicBezTo>
                          <a:pt x="354" y="333"/>
                          <a:pt x="322" y="366"/>
                          <a:pt x="281" y="366"/>
                        </a:cubicBezTo>
                        <a:lnTo>
                          <a:pt x="73" y="366"/>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8" name="ïṣḷídê">
                    <a:extLst>
                      <a:ext uri="{FF2B5EF4-FFF2-40B4-BE49-F238E27FC236}">
                        <a16:creationId xmlns:a16="http://schemas.microsoft.com/office/drawing/2014/main" id="{6B02AB2B-EFCE-42DE-A1EB-29E2F18A2CCA}"/>
                      </a:ext>
                    </a:extLst>
                  </p:cNvPr>
                  <p:cNvSpPr/>
                  <p:nvPr/>
                </p:nvSpPr>
                <p:spPr bwMode="auto">
                  <a:xfrm>
                    <a:off x="14714539" y="4970462"/>
                    <a:ext cx="26988" cy="371475"/>
                  </a:xfrm>
                  <a:custGeom>
                    <a:avLst/>
                    <a:gdLst>
                      <a:gd name="T0" fmla="*/ 0 w 75"/>
                      <a:gd name="T1" fmla="*/ 51 h 1030"/>
                      <a:gd name="T2" fmla="*/ 37 w 75"/>
                      <a:gd name="T3" fmla="*/ 0 h 1030"/>
                      <a:gd name="T4" fmla="*/ 74 w 75"/>
                      <a:gd name="T5" fmla="*/ 51 h 1030"/>
                      <a:gd name="T6" fmla="*/ 74 w 75"/>
                      <a:gd name="T7" fmla="*/ 978 h 1030"/>
                      <a:gd name="T8" fmla="*/ 37 w 75"/>
                      <a:gd name="T9" fmla="*/ 1029 h 1030"/>
                      <a:gd name="T10" fmla="*/ 0 w 75"/>
                      <a:gd name="T11" fmla="*/ 978 h 1030"/>
                      <a:gd name="T12" fmla="*/ 0 w 75"/>
                      <a:gd name="T13" fmla="*/ 51 h 1030"/>
                      <a:gd name="T14" fmla="*/ 0 60000 65536"/>
                      <a:gd name="T15" fmla="*/ 0 60000 65536"/>
                      <a:gd name="T16" fmla="*/ 0 60000 65536"/>
                      <a:gd name="T17" fmla="*/ 0 60000 65536"/>
                      <a:gd name="T18" fmla="*/ 0 60000 65536"/>
                      <a:gd name="T19" fmla="*/ 0 60000 65536"/>
                      <a:gd name="T20" fmla="*/ 0 60000 65536"/>
                      <a:gd name="T21" fmla="*/ 0 w 75"/>
                      <a:gd name="T22" fmla="*/ 0 h 1030"/>
                      <a:gd name="T23" fmla="*/ 75 w 75"/>
                      <a:gd name="T24" fmla="*/ 1030 h 10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30">
                        <a:moveTo>
                          <a:pt x="0" y="51"/>
                        </a:moveTo>
                        <a:cubicBezTo>
                          <a:pt x="0" y="23"/>
                          <a:pt x="17" y="0"/>
                          <a:pt x="37" y="0"/>
                        </a:cubicBezTo>
                        <a:cubicBezTo>
                          <a:pt x="57" y="0"/>
                          <a:pt x="74" y="23"/>
                          <a:pt x="74" y="51"/>
                        </a:cubicBezTo>
                        <a:lnTo>
                          <a:pt x="74" y="978"/>
                        </a:lnTo>
                        <a:cubicBezTo>
                          <a:pt x="74" y="1006"/>
                          <a:pt x="57" y="1029"/>
                          <a:pt x="37" y="1029"/>
                        </a:cubicBezTo>
                        <a:cubicBezTo>
                          <a:pt x="17" y="1029"/>
                          <a:pt x="0" y="1006"/>
                          <a:pt x="0" y="978"/>
                        </a:cubicBezTo>
                        <a:lnTo>
                          <a:pt x="0" y="51"/>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sp>
                <p:nvSpPr>
                  <p:cNvPr id="39" name="i$ļîďé">
                    <a:extLst>
                      <a:ext uri="{FF2B5EF4-FFF2-40B4-BE49-F238E27FC236}">
                        <a16:creationId xmlns:a16="http://schemas.microsoft.com/office/drawing/2014/main" id="{B4E54378-0A49-4E33-BC5F-ADD271F650B5}"/>
                      </a:ext>
                    </a:extLst>
                  </p:cNvPr>
                  <p:cNvSpPr/>
                  <p:nvPr/>
                </p:nvSpPr>
                <p:spPr bwMode="auto">
                  <a:xfrm>
                    <a:off x="14714538" y="5411788"/>
                    <a:ext cx="26987" cy="369887"/>
                  </a:xfrm>
                  <a:custGeom>
                    <a:avLst/>
                    <a:gdLst>
                      <a:gd name="T0" fmla="*/ 0 w 75"/>
                      <a:gd name="T1" fmla="*/ 50 h 1029"/>
                      <a:gd name="T2" fmla="*/ 37 w 75"/>
                      <a:gd name="T3" fmla="*/ 0 h 1029"/>
                      <a:gd name="T4" fmla="*/ 74 w 75"/>
                      <a:gd name="T5" fmla="*/ 50 h 1029"/>
                      <a:gd name="T6" fmla="*/ 74 w 75"/>
                      <a:gd name="T7" fmla="*/ 978 h 1029"/>
                      <a:gd name="T8" fmla="*/ 37 w 75"/>
                      <a:gd name="T9" fmla="*/ 1028 h 1029"/>
                      <a:gd name="T10" fmla="*/ 0 w 75"/>
                      <a:gd name="T11" fmla="*/ 978 h 1029"/>
                      <a:gd name="T12" fmla="*/ 0 w 75"/>
                      <a:gd name="T13" fmla="*/ 50 h 1029"/>
                      <a:gd name="T14" fmla="*/ 0 60000 65536"/>
                      <a:gd name="T15" fmla="*/ 0 60000 65536"/>
                      <a:gd name="T16" fmla="*/ 0 60000 65536"/>
                      <a:gd name="T17" fmla="*/ 0 60000 65536"/>
                      <a:gd name="T18" fmla="*/ 0 60000 65536"/>
                      <a:gd name="T19" fmla="*/ 0 60000 65536"/>
                      <a:gd name="T20" fmla="*/ 0 60000 65536"/>
                      <a:gd name="T21" fmla="*/ 0 w 75"/>
                      <a:gd name="T22" fmla="*/ 0 h 1029"/>
                      <a:gd name="T23" fmla="*/ 75 w 75"/>
                      <a:gd name="T24" fmla="*/ 1029 h 10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1029">
                        <a:moveTo>
                          <a:pt x="0" y="50"/>
                        </a:moveTo>
                        <a:cubicBezTo>
                          <a:pt x="0" y="23"/>
                          <a:pt x="17" y="0"/>
                          <a:pt x="37" y="0"/>
                        </a:cubicBezTo>
                        <a:cubicBezTo>
                          <a:pt x="57" y="0"/>
                          <a:pt x="74" y="23"/>
                          <a:pt x="74" y="50"/>
                        </a:cubicBezTo>
                        <a:lnTo>
                          <a:pt x="74" y="978"/>
                        </a:lnTo>
                        <a:cubicBezTo>
                          <a:pt x="74" y="1006"/>
                          <a:pt x="57" y="1028"/>
                          <a:pt x="37" y="1028"/>
                        </a:cubicBezTo>
                        <a:cubicBezTo>
                          <a:pt x="17" y="1028"/>
                          <a:pt x="0" y="1006"/>
                          <a:pt x="0" y="978"/>
                        </a:cubicBezTo>
                        <a:lnTo>
                          <a:pt x="0" y="50"/>
                        </a:lnTo>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wrap="square" lIns="91440" tIns="45720" rIns="91440" bIns="45720" anchor="ctr">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cs typeface="+mn-ea"/>
                      <a:sym typeface="+mn-lt"/>
                    </a:endParaRPr>
                  </a:p>
                </p:txBody>
              </p:sp>
            </p:grpSp>
            <p:sp>
              <p:nvSpPr>
                <p:cNvPr id="33" name="iṥḻîďe">
                  <a:extLst>
                    <a:ext uri="{FF2B5EF4-FFF2-40B4-BE49-F238E27FC236}">
                      <a16:creationId xmlns:a16="http://schemas.microsoft.com/office/drawing/2014/main" id="{0F98098A-8B5F-4B99-9AF0-6145C7E3C67F}"/>
                    </a:ext>
                  </a:extLst>
                </p:cNvPr>
                <p:cNvSpPr/>
                <p:nvPr/>
              </p:nvSpPr>
              <p:spPr>
                <a:xfrm>
                  <a:off x="4349644" y="1039191"/>
                  <a:ext cx="3492713" cy="4671419"/>
                </a:xfrm>
                <a:prstGeom prst="rect">
                  <a:avLst/>
                </a:prstGeom>
                <a:pattFill prst="pct5">
                  <a:fgClr>
                    <a:srgbClr val="E4E6EA"/>
                  </a:fgClr>
                  <a:bgClr>
                    <a:srgbClr val="ADB5BF"/>
                  </a:bgClr>
                </a:pattFill>
                <a:ln w="635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defTabSz="914400"/>
                  <a:endParaRPr lang="zh-CN" altLang="en-US" sz="2800" b="1" dirty="0">
                    <a:cs typeface="+mn-ea"/>
                    <a:sym typeface="+mn-lt"/>
                  </a:endParaRPr>
                </a:p>
              </p:txBody>
            </p:sp>
          </p:grpSp>
          <p:sp>
            <p:nvSpPr>
              <p:cNvPr id="26" name="isľïḍè">
                <a:extLst>
                  <a:ext uri="{FF2B5EF4-FFF2-40B4-BE49-F238E27FC236}">
                    <a16:creationId xmlns:a16="http://schemas.microsoft.com/office/drawing/2014/main" id="{BC64B5A8-6E47-4BD0-839B-F6D5944D20BB}"/>
                  </a:ext>
                </a:extLst>
              </p:cNvPr>
              <p:cNvSpPr/>
              <p:nvPr/>
            </p:nvSpPr>
            <p:spPr bwMode="auto">
              <a:xfrm>
                <a:off x="1531726" y="4817037"/>
                <a:ext cx="400829" cy="350137"/>
              </a:xfrm>
              <a:custGeom>
                <a:avLst/>
                <a:gdLst>
                  <a:gd name="connsiteX0" fmla="*/ 360731 w 607639"/>
                  <a:gd name="connsiteY0" fmla="*/ 398130 h 530793"/>
                  <a:gd name="connsiteX1" fmla="*/ 398731 w 607639"/>
                  <a:gd name="connsiteY1" fmla="*/ 398130 h 530793"/>
                  <a:gd name="connsiteX2" fmla="*/ 398731 w 607639"/>
                  <a:gd name="connsiteY2" fmla="*/ 455027 h 530793"/>
                  <a:gd name="connsiteX3" fmla="*/ 417686 w 607639"/>
                  <a:gd name="connsiteY3" fmla="*/ 455027 h 530793"/>
                  <a:gd name="connsiteX4" fmla="*/ 436730 w 607639"/>
                  <a:gd name="connsiteY4" fmla="*/ 473963 h 530793"/>
                  <a:gd name="connsiteX5" fmla="*/ 417686 w 607639"/>
                  <a:gd name="connsiteY5" fmla="*/ 492899 h 530793"/>
                  <a:gd name="connsiteX6" fmla="*/ 379775 w 607639"/>
                  <a:gd name="connsiteY6" fmla="*/ 492899 h 530793"/>
                  <a:gd name="connsiteX7" fmla="*/ 360731 w 607639"/>
                  <a:gd name="connsiteY7" fmla="*/ 473963 h 530793"/>
                  <a:gd name="connsiteX8" fmla="*/ 284802 w 607639"/>
                  <a:gd name="connsiteY8" fmla="*/ 398130 h 530793"/>
                  <a:gd name="connsiteX9" fmla="*/ 322837 w 607639"/>
                  <a:gd name="connsiteY9" fmla="*/ 398130 h 530793"/>
                  <a:gd name="connsiteX10" fmla="*/ 322837 w 607639"/>
                  <a:gd name="connsiteY10" fmla="*/ 511867 h 530793"/>
                  <a:gd name="connsiteX11" fmla="*/ 303775 w 607639"/>
                  <a:gd name="connsiteY11" fmla="*/ 530793 h 530793"/>
                  <a:gd name="connsiteX12" fmla="*/ 284802 w 607639"/>
                  <a:gd name="connsiteY12" fmla="*/ 511867 h 530793"/>
                  <a:gd name="connsiteX13" fmla="*/ 208917 w 607639"/>
                  <a:gd name="connsiteY13" fmla="*/ 398130 h 530793"/>
                  <a:gd name="connsiteX14" fmla="*/ 246837 w 607639"/>
                  <a:gd name="connsiteY14" fmla="*/ 398130 h 530793"/>
                  <a:gd name="connsiteX15" fmla="*/ 246837 w 607639"/>
                  <a:gd name="connsiteY15" fmla="*/ 473963 h 530793"/>
                  <a:gd name="connsiteX16" fmla="*/ 227877 w 607639"/>
                  <a:gd name="connsiteY16" fmla="*/ 492899 h 530793"/>
                  <a:gd name="connsiteX17" fmla="*/ 189868 w 607639"/>
                  <a:gd name="connsiteY17" fmla="*/ 492899 h 530793"/>
                  <a:gd name="connsiteX18" fmla="*/ 170909 w 607639"/>
                  <a:gd name="connsiteY18" fmla="*/ 473963 h 530793"/>
                  <a:gd name="connsiteX19" fmla="*/ 189868 w 607639"/>
                  <a:gd name="connsiteY19" fmla="*/ 455027 h 530793"/>
                  <a:gd name="connsiteX20" fmla="*/ 208917 w 607639"/>
                  <a:gd name="connsiteY20" fmla="*/ 455027 h 530793"/>
                  <a:gd name="connsiteX21" fmla="*/ 379786 w 607639"/>
                  <a:gd name="connsiteY21" fmla="*/ 56873 h 530793"/>
                  <a:gd name="connsiteX22" fmla="*/ 360739 w 607639"/>
                  <a:gd name="connsiteY22" fmla="*/ 75801 h 530793"/>
                  <a:gd name="connsiteX23" fmla="*/ 379786 w 607639"/>
                  <a:gd name="connsiteY23" fmla="*/ 94729 h 530793"/>
                  <a:gd name="connsiteX24" fmla="*/ 436749 w 607639"/>
                  <a:gd name="connsiteY24" fmla="*/ 151602 h 530793"/>
                  <a:gd name="connsiteX25" fmla="*/ 455707 w 607639"/>
                  <a:gd name="connsiteY25" fmla="*/ 170619 h 530793"/>
                  <a:gd name="connsiteX26" fmla="*/ 474665 w 607639"/>
                  <a:gd name="connsiteY26" fmla="*/ 151602 h 530793"/>
                  <a:gd name="connsiteX27" fmla="*/ 379786 w 607639"/>
                  <a:gd name="connsiteY27" fmla="*/ 56873 h 530793"/>
                  <a:gd name="connsiteX28" fmla="*/ 379786 w 607639"/>
                  <a:gd name="connsiteY28" fmla="*/ 0 h 530793"/>
                  <a:gd name="connsiteX29" fmla="*/ 531006 w 607639"/>
                  <a:gd name="connsiteY29" fmla="*/ 139072 h 530793"/>
                  <a:gd name="connsiteX30" fmla="*/ 607639 w 607639"/>
                  <a:gd name="connsiteY30" fmla="*/ 246420 h 530793"/>
                  <a:gd name="connsiteX31" fmla="*/ 493712 w 607639"/>
                  <a:gd name="connsiteY31" fmla="*/ 360166 h 530793"/>
                  <a:gd name="connsiteX32" fmla="*/ 113927 w 607639"/>
                  <a:gd name="connsiteY32" fmla="*/ 360166 h 530793"/>
                  <a:gd name="connsiteX33" fmla="*/ 0 w 607639"/>
                  <a:gd name="connsiteY33" fmla="*/ 246420 h 530793"/>
                  <a:gd name="connsiteX34" fmla="*/ 113927 w 607639"/>
                  <a:gd name="connsiteY34" fmla="*/ 132674 h 530793"/>
                  <a:gd name="connsiteX35" fmla="*/ 139738 w 607639"/>
                  <a:gd name="connsiteY35" fmla="*/ 135695 h 530793"/>
                  <a:gd name="connsiteX36" fmla="*/ 227853 w 607639"/>
                  <a:gd name="connsiteY36" fmla="*/ 75801 h 530793"/>
                  <a:gd name="connsiteX37" fmla="*/ 247167 w 607639"/>
                  <a:gd name="connsiteY37" fmla="*/ 77756 h 530793"/>
                  <a:gd name="connsiteX38" fmla="*/ 379786 w 607639"/>
                  <a:gd name="connsiteY38" fmla="*/ 0 h 53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639" h="530793">
                    <a:moveTo>
                      <a:pt x="360731" y="398130"/>
                    </a:moveTo>
                    <a:lnTo>
                      <a:pt x="398731" y="398130"/>
                    </a:lnTo>
                    <a:lnTo>
                      <a:pt x="398731" y="455027"/>
                    </a:lnTo>
                    <a:lnTo>
                      <a:pt x="417686" y="455027"/>
                    </a:lnTo>
                    <a:cubicBezTo>
                      <a:pt x="428187" y="455027"/>
                      <a:pt x="436730" y="463473"/>
                      <a:pt x="436730" y="473963"/>
                    </a:cubicBezTo>
                    <a:cubicBezTo>
                      <a:pt x="436730" y="484453"/>
                      <a:pt x="428187" y="492899"/>
                      <a:pt x="417686" y="492899"/>
                    </a:cubicBezTo>
                    <a:lnTo>
                      <a:pt x="379775" y="492899"/>
                    </a:lnTo>
                    <a:cubicBezTo>
                      <a:pt x="369274" y="492899"/>
                      <a:pt x="360731" y="484453"/>
                      <a:pt x="360731" y="473963"/>
                    </a:cubicBezTo>
                    <a:close/>
                    <a:moveTo>
                      <a:pt x="284802" y="398130"/>
                    </a:moveTo>
                    <a:lnTo>
                      <a:pt x="322837" y="398130"/>
                    </a:lnTo>
                    <a:lnTo>
                      <a:pt x="322837" y="511867"/>
                    </a:lnTo>
                    <a:cubicBezTo>
                      <a:pt x="322837" y="522352"/>
                      <a:pt x="314286" y="530793"/>
                      <a:pt x="303775" y="530793"/>
                    </a:cubicBezTo>
                    <a:cubicBezTo>
                      <a:pt x="293353" y="530793"/>
                      <a:pt x="284802" y="522352"/>
                      <a:pt x="284802" y="511867"/>
                    </a:cubicBezTo>
                    <a:close/>
                    <a:moveTo>
                      <a:pt x="208917" y="398130"/>
                    </a:moveTo>
                    <a:lnTo>
                      <a:pt x="246837" y="398130"/>
                    </a:lnTo>
                    <a:lnTo>
                      <a:pt x="246837" y="473963"/>
                    </a:lnTo>
                    <a:cubicBezTo>
                      <a:pt x="246837" y="484453"/>
                      <a:pt x="238381" y="492899"/>
                      <a:pt x="227877" y="492899"/>
                    </a:cubicBezTo>
                    <a:lnTo>
                      <a:pt x="189868" y="492899"/>
                    </a:lnTo>
                    <a:cubicBezTo>
                      <a:pt x="179454" y="492899"/>
                      <a:pt x="170909" y="484453"/>
                      <a:pt x="170909" y="473963"/>
                    </a:cubicBezTo>
                    <a:cubicBezTo>
                      <a:pt x="170909" y="463473"/>
                      <a:pt x="179454" y="455027"/>
                      <a:pt x="189868" y="455027"/>
                    </a:cubicBezTo>
                    <a:lnTo>
                      <a:pt x="208917" y="455027"/>
                    </a:lnTo>
                    <a:close/>
                    <a:moveTo>
                      <a:pt x="379786" y="56873"/>
                    </a:moveTo>
                    <a:cubicBezTo>
                      <a:pt x="369283" y="56873"/>
                      <a:pt x="360739" y="65315"/>
                      <a:pt x="360739" y="75801"/>
                    </a:cubicBezTo>
                    <a:cubicBezTo>
                      <a:pt x="360739" y="86287"/>
                      <a:pt x="369283" y="94729"/>
                      <a:pt x="379786" y="94729"/>
                    </a:cubicBezTo>
                    <a:cubicBezTo>
                      <a:pt x="411205" y="94729"/>
                      <a:pt x="436749" y="120233"/>
                      <a:pt x="436749" y="151602"/>
                    </a:cubicBezTo>
                    <a:cubicBezTo>
                      <a:pt x="436749" y="162088"/>
                      <a:pt x="445205" y="170619"/>
                      <a:pt x="455707" y="170619"/>
                    </a:cubicBezTo>
                    <a:cubicBezTo>
                      <a:pt x="466210" y="170619"/>
                      <a:pt x="474665" y="162088"/>
                      <a:pt x="474665" y="151602"/>
                    </a:cubicBezTo>
                    <a:cubicBezTo>
                      <a:pt x="474665" y="99350"/>
                      <a:pt x="432121" y="56873"/>
                      <a:pt x="379786" y="56873"/>
                    </a:cubicBezTo>
                    <a:close/>
                    <a:moveTo>
                      <a:pt x="379786" y="0"/>
                    </a:moveTo>
                    <a:cubicBezTo>
                      <a:pt x="459356" y="0"/>
                      <a:pt x="524597" y="61227"/>
                      <a:pt x="531006" y="139072"/>
                    </a:cubicBezTo>
                    <a:cubicBezTo>
                      <a:pt x="575597" y="154534"/>
                      <a:pt x="607639" y="196656"/>
                      <a:pt x="607639" y="246420"/>
                    </a:cubicBezTo>
                    <a:cubicBezTo>
                      <a:pt x="607639" y="309247"/>
                      <a:pt x="556639" y="360166"/>
                      <a:pt x="493712" y="360166"/>
                    </a:cubicBezTo>
                    <a:lnTo>
                      <a:pt x="113927" y="360166"/>
                    </a:lnTo>
                    <a:cubicBezTo>
                      <a:pt x="51000" y="360166"/>
                      <a:pt x="0" y="309247"/>
                      <a:pt x="0" y="246420"/>
                    </a:cubicBezTo>
                    <a:cubicBezTo>
                      <a:pt x="0" y="183593"/>
                      <a:pt x="51000" y="132674"/>
                      <a:pt x="113927" y="132674"/>
                    </a:cubicBezTo>
                    <a:cubicBezTo>
                      <a:pt x="122827" y="132674"/>
                      <a:pt x="131461" y="133829"/>
                      <a:pt x="139738" y="135695"/>
                    </a:cubicBezTo>
                    <a:cubicBezTo>
                      <a:pt x="153712" y="100683"/>
                      <a:pt x="187801" y="75801"/>
                      <a:pt x="227853" y="75801"/>
                    </a:cubicBezTo>
                    <a:cubicBezTo>
                      <a:pt x="234440" y="75801"/>
                      <a:pt x="240937" y="76512"/>
                      <a:pt x="247167" y="77756"/>
                    </a:cubicBezTo>
                    <a:cubicBezTo>
                      <a:pt x="273157" y="31369"/>
                      <a:pt x="322733" y="0"/>
                      <a:pt x="37978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rmAutofit/>
              </a:bodyPr>
              <a:lstStyle/>
              <a:p>
                <a:pPr defTabSz="457200"/>
                <a:endParaRPr lang="en-US" sz="1400">
                  <a:cs typeface="+mn-ea"/>
                  <a:sym typeface="+mn-lt"/>
                </a:endParaRPr>
              </a:p>
            </p:txBody>
          </p:sp>
          <p:sp>
            <p:nvSpPr>
              <p:cNvPr id="27" name="iṧlíde">
                <a:extLst>
                  <a:ext uri="{FF2B5EF4-FFF2-40B4-BE49-F238E27FC236}">
                    <a16:creationId xmlns:a16="http://schemas.microsoft.com/office/drawing/2014/main" id="{5085C254-2F2B-4233-B224-D37F11138C80}"/>
                  </a:ext>
                </a:extLst>
              </p:cNvPr>
              <p:cNvSpPr/>
              <p:nvPr/>
            </p:nvSpPr>
            <p:spPr bwMode="auto">
              <a:xfrm>
                <a:off x="1523383" y="2055843"/>
                <a:ext cx="388033" cy="387493"/>
              </a:xfrm>
              <a:custGeom>
                <a:avLst/>
                <a:gdLst>
                  <a:gd name="connsiteX0" fmla="*/ 366373 w 606933"/>
                  <a:gd name="connsiteY0" fmla="*/ 246979 h 606087"/>
                  <a:gd name="connsiteX1" fmla="*/ 422546 w 606933"/>
                  <a:gd name="connsiteY1" fmla="*/ 303021 h 606087"/>
                  <a:gd name="connsiteX2" fmla="*/ 366373 w 606933"/>
                  <a:gd name="connsiteY2" fmla="*/ 358966 h 606087"/>
                  <a:gd name="connsiteX3" fmla="*/ 348452 w 606933"/>
                  <a:gd name="connsiteY3" fmla="*/ 341183 h 606087"/>
                  <a:gd name="connsiteX4" fmla="*/ 386703 w 606933"/>
                  <a:gd name="connsiteY4" fmla="*/ 303021 h 606087"/>
                  <a:gd name="connsiteX5" fmla="*/ 348452 w 606933"/>
                  <a:gd name="connsiteY5" fmla="*/ 264763 h 606087"/>
                  <a:gd name="connsiteX6" fmla="*/ 240597 w 606933"/>
                  <a:gd name="connsiteY6" fmla="*/ 246979 h 606087"/>
                  <a:gd name="connsiteX7" fmla="*/ 258411 w 606933"/>
                  <a:gd name="connsiteY7" fmla="*/ 264763 h 606087"/>
                  <a:gd name="connsiteX8" fmla="*/ 220183 w 606933"/>
                  <a:gd name="connsiteY8" fmla="*/ 303021 h 606087"/>
                  <a:gd name="connsiteX9" fmla="*/ 258411 w 606933"/>
                  <a:gd name="connsiteY9" fmla="*/ 341183 h 606087"/>
                  <a:gd name="connsiteX10" fmla="*/ 240597 w 606933"/>
                  <a:gd name="connsiteY10" fmla="*/ 358966 h 606087"/>
                  <a:gd name="connsiteX11" fmla="*/ 184458 w 606933"/>
                  <a:gd name="connsiteY11" fmla="*/ 303021 h 606087"/>
                  <a:gd name="connsiteX12" fmla="*/ 318612 w 606933"/>
                  <a:gd name="connsiteY12" fmla="*/ 231314 h 606087"/>
                  <a:gd name="connsiteX13" fmla="*/ 342313 w 606933"/>
                  <a:gd name="connsiteY13" fmla="*/ 239968 h 606087"/>
                  <a:gd name="connsiteX14" fmla="*/ 287686 w 606933"/>
                  <a:gd name="connsiteY14" fmla="*/ 389875 h 606087"/>
                  <a:gd name="connsiteX15" fmla="*/ 263985 w 606933"/>
                  <a:gd name="connsiteY15" fmla="*/ 381317 h 606087"/>
                  <a:gd name="connsiteX16" fmla="*/ 303467 w 606933"/>
                  <a:gd name="connsiteY16" fmla="*/ 138875 h 606087"/>
                  <a:gd name="connsiteX17" fmla="*/ 139069 w 606933"/>
                  <a:gd name="connsiteY17" fmla="*/ 303044 h 606087"/>
                  <a:gd name="connsiteX18" fmla="*/ 303467 w 606933"/>
                  <a:gd name="connsiteY18" fmla="*/ 467116 h 606087"/>
                  <a:gd name="connsiteX19" fmla="*/ 467768 w 606933"/>
                  <a:gd name="connsiteY19" fmla="*/ 303044 h 606087"/>
                  <a:gd name="connsiteX20" fmla="*/ 303467 w 606933"/>
                  <a:gd name="connsiteY20" fmla="*/ 138875 h 606087"/>
                  <a:gd name="connsiteX21" fmla="*/ 254735 w 606933"/>
                  <a:gd name="connsiteY21" fmla="*/ 0 h 606087"/>
                  <a:gd name="connsiteX22" fmla="*/ 352102 w 606933"/>
                  <a:gd name="connsiteY22" fmla="*/ 0 h 606087"/>
                  <a:gd name="connsiteX23" fmla="*/ 363852 w 606933"/>
                  <a:gd name="connsiteY23" fmla="*/ 70976 h 606087"/>
                  <a:gd name="connsiteX24" fmla="*/ 424911 w 606933"/>
                  <a:gd name="connsiteY24" fmla="*/ 96174 h 606087"/>
                  <a:gd name="connsiteX25" fmla="*/ 483659 w 606933"/>
                  <a:gd name="connsiteY25" fmla="*/ 54435 h 606087"/>
                  <a:gd name="connsiteX26" fmla="*/ 552423 w 606933"/>
                  <a:gd name="connsiteY26" fmla="*/ 123103 h 606087"/>
                  <a:gd name="connsiteX27" fmla="*/ 510529 w 606933"/>
                  <a:gd name="connsiteY27" fmla="*/ 181672 h 606087"/>
                  <a:gd name="connsiteX28" fmla="*/ 535858 w 606933"/>
                  <a:gd name="connsiteY28" fmla="*/ 242550 h 606087"/>
                  <a:gd name="connsiteX29" fmla="*/ 606933 w 606933"/>
                  <a:gd name="connsiteY29" fmla="*/ 254380 h 606087"/>
                  <a:gd name="connsiteX30" fmla="*/ 606933 w 606933"/>
                  <a:gd name="connsiteY30" fmla="*/ 351515 h 606087"/>
                  <a:gd name="connsiteX31" fmla="*/ 535858 w 606933"/>
                  <a:gd name="connsiteY31" fmla="*/ 363345 h 606087"/>
                  <a:gd name="connsiteX32" fmla="*/ 510529 w 606933"/>
                  <a:gd name="connsiteY32" fmla="*/ 424319 h 606087"/>
                  <a:gd name="connsiteX33" fmla="*/ 552423 w 606933"/>
                  <a:gd name="connsiteY33" fmla="*/ 482985 h 606087"/>
                  <a:gd name="connsiteX34" fmla="*/ 483659 w 606933"/>
                  <a:gd name="connsiteY34" fmla="*/ 551653 h 606087"/>
                  <a:gd name="connsiteX35" fmla="*/ 424911 w 606933"/>
                  <a:gd name="connsiteY35" fmla="*/ 509721 h 606087"/>
                  <a:gd name="connsiteX36" fmla="*/ 363852 w 606933"/>
                  <a:gd name="connsiteY36" fmla="*/ 535111 h 606087"/>
                  <a:gd name="connsiteX37" fmla="*/ 352102 w 606933"/>
                  <a:gd name="connsiteY37" fmla="*/ 606087 h 606087"/>
                  <a:gd name="connsiteX38" fmla="*/ 254735 w 606933"/>
                  <a:gd name="connsiteY38" fmla="*/ 606087 h 606087"/>
                  <a:gd name="connsiteX39" fmla="*/ 242985 w 606933"/>
                  <a:gd name="connsiteY39" fmla="*/ 535111 h 606087"/>
                  <a:gd name="connsiteX40" fmla="*/ 181926 w 606933"/>
                  <a:gd name="connsiteY40" fmla="*/ 509721 h 606087"/>
                  <a:gd name="connsiteX41" fmla="*/ 123274 w 606933"/>
                  <a:gd name="connsiteY41" fmla="*/ 551653 h 606087"/>
                  <a:gd name="connsiteX42" fmla="*/ 54510 w 606933"/>
                  <a:gd name="connsiteY42" fmla="*/ 482985 h 606087"/>
                  <a:gd name="connsiteX43" fmla="*/ 96308 w 606933"/>
                  <a:gd name="connsiteY43" fmla="*/ 424319 h 606087"/>
                  <a:gd name="connsiteX44" fmla="*/ 71075 w 606933"/>
                  <a:gd name="connsiteY44" fmla="*/ 363345 h 606087"/>
                  <a:gd name="connsiteX45" fmla="*/ 0 w 606933"/>
                  <a:gd name="connsiteY45" fmla="*/ 351515 h 606087"/>
                  <a:gd name="connsiteX46" fmla="*/ 0 w 606933"/>
                  <a:gd name="connsiteY46" fmla="*/ 254380 h 606087"/>
                  <a:gd name="connsiteX47" fmla="*/ 71075 w 606933"/>
                  <a:gd name="connsiteY47" fmla="*/ 242550 h 606087"/>
                  <a:gd name="connsiteX48" fmla="*/ 96308 w 606933"/>
                  <a:gd name="connsiteY48" fmla="*/ 181672 h 606087"/>
                  <a:gd name="connsiteX49" fmla="*/ 54510 w 606933"/>
                  <a:gd name="connsiteY49" fmla="*/ 123103 h 606087"/>
                  <a:gd name="connsiteX50" fmla="*/ 123274 w 606933"/>
                  <a:gd name="connsiteY50" fmla="*/ 54435 h 606087"/>
                  <a:gd name="connsiteX51" fmla="*/ 181926 w 606933"/>
                  <a:gd name="connsiteY51" fmla="*/ 96174 h 606087"/>
                  <a:gd name="connsiteX52" fmla="*/ 242985 w 606933"/>
                  <a:gd name="connsiteY52" fmla="*/ 70976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606087">
                    <a:moveTo>
                      <a:pt x="366373" y="246979"/>
                    </a:moveTo>
                    <a:lnTo>
                      <a:pt x="422546" y="303021"/>
                    </a:lnTo>
                    <a:lnTo>
                      <a:pt x="366373" y="358966"/>
                    </a:lnTo>
                    <a:lnTo>
                      <a:pt x="348452" y="341183"/>
                    </a:lnTo>
                    <a:lnTo>
                      <a:pt x="386703" y="303021"/>
                    </a:lnTo>
                    <a:lnTo>
                      <a:pt x="348452" y="264763"/>
                    </a:lnTo>
                    <a:close/>
                    <a:moveTo>
                      <a:pt x="240597" y="246979"/>
                    </a:moveTo>
                    <a:lnTo>
                      <a:pt x="258411" y="264763"/>
                    </a:lnTo>
                    <a:lnTo>
                      <a:pt x="220183" y="303021"/>
                    </a:lnTo>
                    <a:lnTo>
                      <a:pt x="258411" y="341183"/>
                    </a:lnTo>
                    <a:lnTo>
                      <a:pt x="240597" y="358966"/>
                    </a:lnTo>
                    <a:lnTo>
                      <a:pt x="184458" y="303021"/>
                    </a:lnTo>
                    <a:close/>
                    <a:moveTo>
                      <a:pt x="318612" y="231314"/>
                    </a:moveTo>
                    <a:lnTo>
                      <a:pt x="342313" y="239968"/>
                    </a:lnTo>
                    <a:lnTo>
                      <a:pt x="287686" y="389875"/>
                    </a:lnTo>
                    <a:lnTo>
                      <a:pt x="263985" y="381317"/>
                    </a:lnTo>
                    <a:close/>
                    <a:moveTo>
                      <a:pt x="303467" y="138875"/>
                    </a:moveTo>
                    <a:cubicBezTo>
                      <a:pt x="212841" y="138875"/>
                      <a:pt x="139069" y="212544"/>
                      <a:pt x="139069" y="303044"/>
                    </a:cubicBezTo>
                    <a:cubicBezTo>
                      <a:pt x="139069" y="393543"/>
                      <a:pt x="212841" y="467116"/>
                      <a:pt x="303467" y="467116"/>
                    </a:cubicBezTo>
                    <a:cubicBezTo>
                      <a:pt x="394092" y="467116"/>
                      <a:pt x="467768" y="393543"/>
                      <a:pt x="467768" y="303044"/>
                    </a:cubicBezTo>
                    <a:cubicBezTo>
                      <a:pt x="467768" y="212544"/>
                      <a:pt x="394092" y="138875"/>
                      <a:pt x="303467" y="138875"/>
                    </a:cubicBezTo>
                    <a:close/>
                    <a:moveTo>
                      <a:pt x="254735" y="0"/>
                    </a:moveTo>
                    <a:lnTo>
                      <a:pt x="352102" y="0"/>
                    </a:lnTo>
                    <a:lnTo>
                      <a:pt x="363852" y="70976"/>
                    </a:lnTo>
                    <a:cubicBezTo>
                      <a:pt x="385232" y="76555"/>
                      <a:pt x="405746" y="85018"/>
                      <a:pt x="424911" y="96174"/>
                    </a:cubicBezTo>
                    <a:lnTo>
                      <a:pt x="483659" y="54435"/>
                    </a:lnTo>
                    <a:lnTo>
                      <a:pt x="552423" y="123103"/>
                    </a:lnTo>
                    <a:lnTo>
                      <a:pt x="510529" y="181672"/>
                    </a:lnTo>
                    <a:cubicBezTo>
                      <a:pt x="521797" y="200907"/>
                      <a:pt x="530272" y="221200"/>
                      <a:pt x="535858" y="242550"/>
                    </a:cubicBezTo>
                    <a:lnTo>
                      <a:pt x="606933" y="254380"/>
                    </a:lnTo>
                    <a:lnTo>
                      <a:pt x="606933" y="351515"/>
                    </a:lnTo>
                    <a:lnTo>
                      <a:pt x="535858" y="363345"/>
                    </a:lnTo>
                    <a:cubicBezTo>
                      <a:pt x="530272" y="384695"/>
                      <a:pt x="521797" y="405180"/>
                      <a:pt x="510529" y="424319"/>
                    </a:cubicBezTo>
                    <a:lnTo>
                      <a:pt x="552423" y="482985"/>
                    </a:lnTo>
                    <a:lnTo>
                      <a:pt x="483659" y="551653"/>
                    </a:lnTo>
                    <a:lnTo>
                      <a:pt x="424911" y="509721"/>
                    </a:lnTo>
                    <a:cubicBezTo>
                      <a:pt x="405746" y="521070"/>
                      <a:pt x="385232" y="529533"/>
                      <a:pt x="363852" y="535111"/>
                    </a:cubicBezTo>
                    <a:lnTo>
                      <a:pt x="352102" y="606087"/>
                    </a:lnTo>
                    <a:lnTo>
                      <a:pt x="254735" y="606087"/>
                    </a:lnTo>
                    <a:lnTo>
                      <a:pt x="242985" y="535111"/>
                    </a:lnTo>
                    <a:cubicBezTo>
                      <a:pt x="221605" y="529533"/>
                      <a:pt x="201187" y="521070"/>
                      <a:pt x="181926" y="509721"/>
                    </a:cubicBezTo>
                    <a:lnTo>
                      <a:pt x="123274" y="551653"/>
                    </a:lnTo>
                    <a:lnTo>
                      <a:pt x="54510" y="482985"/>
                    </a:lnTo>
                    <a:lnTo>
                      <a:pt x="96308" y="424319"/>
                    </a:lnTo>
                    <a:cubicBezTo>
                      <a:pt x="85136" y="405180"/>
                      <a:pt x="76661" y="384695"/>
                      <a:pt x="71075" y="363345"/>
                    </a:cubicBezTo>
                    <a:lnTo>
                      <a:pt x="0" y="351515"/>
                    </a:lnTo>
                    <a:lnTo>
                      <a:pt x="0" y="254380"/>
                    </a:lnTo>
                    <a:lnTo>
                      <a:pt x="71075" y="242550"/>
                    </a:lnTo>
                    <a:cubicBezTo>
                      <a:pt x="76661" y="221200"/>
                      <a:pt x="85136" y="200907"/>
                      <a:pt x="96308" y="181672"/>
                    </a:cubicBezTo>
                    <a:lnTo>
                      <a:pt x="54510" y="123103"/>
                    </a:lnTo>
                    <a:lnTo>
                      <a:pt x="123274" y="54435"/>
                    </a:lnTo>
                    <a:lnTo>
                      <a:pt x="181926" y="96174"/>
                    </a:lnTo>
                    <a:cubicBezTo>
                      <a:pt x="201187" y="85018"/>
                      <a:pt x="221605" y="76555"/>
                      <a:pt x="242985" y="70976"/>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cs typeface="+mn-ea"/>
                  <a:sym typeface="+mn-lt"/>
                </a:endParaRPr>
              </a:p>
            </p:txBody>
          </p:sp>
          <p:sp>
            <p:nvSpPr>
              <p:cNvPr id="28" name="ïŝľïḑé">
                <a:extLst>
                  <a:ext uri="{FF2B5EF4-FFF2-40B4-BE49-F238E27FC236}">
                    <a16:creationId xmlns:a16="http://schemas.microsoft.com/office/drawing/2014/main" id="{EC2930C4-5D97-4EE0-91CF-8009EBE1D373}"/>
                  </a:ext>
                </a:extLst>
              </p:cNvPr>
              <p:cNvSpPr/>
              <p:nvPr/>
            </p:nvSpPr>
            <p:spPr bwMode="auto">
              <a:xfrm>
                <a:off x="10269547" y="3383467"/>
                <a:ext cx="417514" cy="389026"/>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29" name="ïṧliḓé">
                <a:extLst>
                  <a:ext uri="{FF2B5EF4-FFF2-40B4-BE49-F238E27FC236}">
                    <a16:creationId xmlns:a16="http://schemas.microsoft.com/office/drawing/2014/main" id="{2A5A5061-EE4D-40A9-8F9C-05618C927A53}"/>
                  </a:ext>
                </a:extLst>
              </p:cNvPr>
              <p:cNvSpPr/>
              <p:nvPr/>
            </p:nvSpPr>
            <p:spPr bwMode="auto">
              <a:xfrm>
                <a:off x="1543646" y="3444638"/>
                <a:ext cx="417514" cy="397392"/>
              </a:xfrm>
              <a:custGeom>
                <a:avLst/>
                <a:gdLst>
                  <a:gd name="connsiteX0" fmla="*/ 210706 w 548059"/>
                  <a:gd name="connsiteY0" fmla="*/ 208686 h 521647"/>
                  <a:gd name="connsiteX1" fmla="*/ 178859 w 548059"/>
                  <a:gd name="connsiteY1" fmla="*/ 217443 h 521647"/>
                  <a:gd name="connsiteX2" fmla="*/ 136397 w 548059"/>
                  <a:gd name="connsiteY2" fmla="*/ 269066 h 521647"/>
                  <a:gd name="connsiteX3" fmla="*/ 300708 w 548059"/>
                  <a:gd name="connsiteY3" fmla="*/ 322532 h 521647"/>
                  <a:gd name="connsiteX4" fmla="*/ 295169 w 548059"/>
                  <a:gd name="connsiteY4" fmla="*/ 252473 h 521647"/>
                  <a:gd name="connsiteX5" fmla="*/ 245322 w 548059"/>
                  <a:gd name="connsiteY5" fmla="*/ 213756 h 521647"/>
                  <a:gd name="connsiteX6" fmla="*/ 210706 w 548059"/>
                  <a:gd name="connsiteY6" fmla="*/ 208686 h 521647"/>
                  <a:gd name="connsiteX7" fmla="*/ 181629 w 548059"/>
                  <a:gd name="connsiteY7" fmla="*/ 129408 h 521647"/>
                  <a:gd name="connsiteX8" fmla="*/ 260091 w 548059"/>
                  <a:gd name="connsiteY8" fmla="*/ 141853 h 521647"/>
                  <a:gd name="connsiteX9" fmla="*/ 391171 w 548059"/>
                  <a:gd name="connsiteY9" fmla="*/ 239567 h 521647"/>
                  <a:gd name="connsiteX10" fmla="*/ 391171 w 548059"/>
                  <a:gd name="connsiteY10" fmla="*/ 412871 h 521647"/>
                  <a:gd name="connsiteX11" fmla="*/ 116089 w 548059"/>
                  <a:gd name="connsiteY11" fmla="*/ 324376 h 521647"/>
                  <a:gd name="connsiteX12" fmla="*/ 121628 w 548059"/>
                  <a:gd name="connsiteY12" fmla="*/ 396278 h 521647"/>
                  <a:gd name="connsiteX13" fmla="*/ 178859 w 548059"/>
                  <a:gd name="connsiteY13" fmla="*/ 438683 h 521647"/>
                  <a:gd name="connsiteX14" fmla="*/ 322862 w 548059"/>
                  <a:gd name="connsiteY14" fmla="*/ 444214 h 521647"/>
                  <a:gd name="connsiteX15" fmla="*/ 369016 w 548059"/>
                  <a:gd name="connsiteY15" fmla="*/ 462650 h 521647"/>
                  <a:gd name="connsiteX16" fmla="*/ 276707 w 548059"/>
                  <a:gd name="connsiteY16" fmla="*/ 517960 h 521647"/>
                  <a:gd name="connsiteX17" fmla="*/ 154859 w 548059"/>
                  <a:gd name="connsiteY17" fmla="*/ 506898 h 521647"/>
                  <a:gd name="connsiteX18" fmla="*/ 12703 w 548059"/>
                  <a:gd name="connsiteY18" fmla="*/ 396278 h 521647"/>
                  <a:gd name="connsiteX19" fmla="*/ 10856 w 548059"/>
                  <a:gd name="connsiteY19" fmla="*/ 263535 h 521647"/>
                  <a:gd name="connsiteX20" fmla="*/ 108704 w 548059"/>
                  <a:gd name="connsiteY20" fmla="*/ 147384 h 521647"/>
                  <a:gd name="connsiteX21" fmla="*/ 181629 w 548059"/>
                  <a:gd name="connsiteY21" fmla="*/ 129408 h 521647"/>
                  <a:gd name="connsiteX22" fmla="*/ 437088 w 548059"/>
                  <a:gd name="connsiteY22" fmla="*/ 31543 h 521647"/>
                  <a:gd name="connsiteX23" fmla="*/ 548059 w 548059"/>
                  <a:gd name="connsiteY23" fmla="*/ 51446 h 521647"/>
                  <a:gd name="connsiteX24" fmla="*/ 296786 w 548059"/>
                  <a:gd name="connsiteY24" fmla="*/ 138088 h 521647"/>
                  <a:gd name="connsiteX25" fmla="*/ 437088 w 548059"/>
                  <a:gd name="connsiteY25" fmla="*/ 31543 h 521647"/>
                  <a:gd name="connsiteX26" fmla="*/ 191719 w 548059"/>
                  <a:gd name="connsiteY26" fmla="*/ 0 h 521647"/>
                  <a:gd name="connsiteX27" fmla="*/ 283908 w 548059"/>
                  <a:gd name="connsiteY27" fmla="*/ 121511 h 521647"/>
                  <a:gd name="connsiteX28" fmla="*/ 191719 w 548059"/>
                  <a:gd name="connsiteY28" fmla="*/ 0 h 52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059" h="521647">
                    <a:moveTo>
                      <a:pt x="210706" y="208686"/>
                    </a:moveTo>
                    <a:cubicBezTo>
                      <a:pt x="199629" y="209146"/>
                      <a:pt x="189013" y="211912"/>
                      <a:pt x="178859" y="217443"/>
                    </a:cubicBezTo>
                    <a:cubicBezTo>
                      <a:pt x="158551" y="226661"/>
                      <a:pt x="143782" y="243254"/>
                      <a:pt x="136397" y="269066"/>
                    </a:cubicBezTo>
                    <a:lnTo>
                      <a:pt x="300708" y="322532"/>
                    </a:lnTo>
                    <a:cubicBezTo>
                      <a:pt x="308092" y="294877"/>
                      <a:pt x="306246" y="272753"/>
                      <a:pt x="295169" y="252473"/>
                    </a:cubicBezTo>
                    <a:cubicBezTo>
                      <a:pt x="284092" y="234036"/>
                      <a:pt x="267476" y="221130"/>
                      <a:pt x="245322" y="213756"/>
                    </a:cubicBezTo>
                    <a:cubicBezTo>
                      <a:pt x="233322" y="210068"/>
                      <a:pt x="221783" y="208225"/>
                      <a:pt x="210706" y="208686"/>
                    </a:cubicBezTo>
                    <a:close/>
                    <a:moveTo>
                      <a:pt x="181629" y="129408"/>
                    </a:moveTo>
                    <a:cubicBezTo>
                      <a:pt x="207014" y="128486"/>
                      <a:pt x="233322" y="132634"/>
                      <a:pt x="260091" y="141853"/>
                    </a:cubicBezTo>
                    <a:cubicBezTo>
                      <a:pt x="322862" y="162133"/>
                      <a:pt x="365324" y="195319"/>
                      <a:pt x="391171" y="239567"/>
                    </a:cubicBezTo>
                    <a:cubicBezTo>
                      <a:pt x="415171" y="285659"/>
                      <a:pt x="415171" y="342812"/>
                      <a:pt x="391171" y="412871"/>
                    </a:cubicBezTo>
                    <a:lnTo>
                      <a:pt x="116089" y="324376"/>
                    </a:lnTo>
                    <a:cubicBezTo>
                      <a:pt x="108704" y="352031"/>
                      <a:pt x="110550" y="375998"/>
                      <a:pt x="121628" y="396278"/>
                    </a:cubicBezTo>
                    <a:cubicBezTo>
                      <a:pt x="134551" y="416559"/>
                      <a:pt x="136397" y="422090"/>
                      <a:pt x="178859" y="438683"/>
                    </a:cubicBezTo>
                    <a:cubicBezTo>
                      <a:pt x="195475" y="446057"/>
                      <a:pt x="258245" y="475556"/>
                      <a:pt x="322862" y="444214"/>
                    </a:cubicBezTo>
                    <a:lnTo>
                      <a:pt x="369016" y="462650"/>
                    </a:lnTo>
                    <a:cubicBezTo>
                      <a:pt x="343170" y="492149"/>
                      <a:pt x="313631" y="510586"/>
                      <a:pt x="276707" y="517960"/>
                    </a:cubicBezTo>
                    <a:cubicBezTo>
                      <a:pt x="241630" y="525335"/>
                      <a:pt x="201014" y="521648"/>
                      <a:pt x="154859" y="506898"/>
                    </a:cubicBezTo>
                    <a:cubicBezTo>
                      <a:pt x="82858" y="484774"/>
                      <a:pt x="34857" y="446057"/>
                      <a:pt x="12703" y="396278"/>
                    </a:cubicBezTo>
                    <a:cubicBezTo>
                      <a:pt x="-3913" y="355718"/>
                      <a:pt x="-3913" y="311470"/>
                      <a:pt x="10856" y="263535"/>
                    </a:cubicBezTo>
                    <a:cubicBezTo>
                      <a:pt x="29318" y="206381"/>
                      <a:pt x="62550" y="167664"/>
                      <a:pt x="108704" y="147384"/>
                    </a:cubicBezTo>
                    <a:cubicBezTo>
                      <a:pt x="131782" y="136322"/>
                      <a:pt x="156244" y="130330"/>
                      <a:pt x="181629" y="129408"/>
                    </a:cubicBezTo>
                    <a:close/>
                    <a:moveTo>
                      <a:pt x="437088" y="31543"/>
                    </a:moveTo>
                    <a:cubicBezTo>
                      <a:pt x="468612" y="27136"/>
                      <a:pt x="505564" y="31630"/>
                      <a:pt x="548059" y="51446"/>
                    </a:cubicBezTo>
                    <a:cubicBezTo>
                      <a:pt x="548059" y="51446"/>
                      <a:pt x="450136" y="165739"/>
                      <a:pt x="296786" y="138088"/>
                    </a:cubicBezTo>
                    <a:cubicBezTo>
                      <a:pt x="296786" y="138088"/>
                      <a:pt x="342514" y="44764"/>
                      <a:pt x="437088" y="31543"/>
                    </a:cubicBezTo>
                    <a:close/>
                    <a:moveTo>
                      <a:pt x="191719" y="0"/>
                    </a:moveTo>
                    <a:cubicBezTo>
                      <a:pt x="328158" y="20252"/>
                      <a:pt x="283908" y="121511"/>
                      <a:pt x="283908" y="121511"/>
                    </a:cubicBezTo>
                    <a:cubicBezTo>
                      <a:pt x="197250" y="125193"/>
                      <a:pt x="191719" y="0"/>
                      <a:pt x="1917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0" name="îsļïḓe">
                <a:extLst>
                  <a:ext uri="{FF2B5EF4-FFF2-40B4-BE49-F238E27FC236}">
                    <a16:creationId xmlns:a16="http://schemas.microsoft.com/office/drawing/2014/main" id="{80493EA0-90C4-4F7D-BE60-BE51E63F417A}"/>
                  </a:ext>
                </a:extLst>
              </p:cNvPr>
              <p:cNvSpPr/>
              <p:nvPr/>
            </p:nvSpPr>
            <p:spPr bwMode="auto">
              <a:xfrm>
                <a:off x="10207637" y="2060766"/>
                <a:ext cx="417514" cy="390960"/>
              </a:xfrm>
              <a:custGeom>
                <a:avLst/>
                <a:gdLst>
                  <a:gd name="connsiteX0" fmla="*/ 480817 w 606022"/>
                  <a:gd name="connsiteY0" fmla="*/ 370979 h 567478"/>
                  <a:gd name="connsiteX1" fmla="*/ 409271 w 606022"/>
                  <a:gd name="connsiteY1" fmla="*/ 442433 h 567478"/>
                  <a:gd name="connsiteX2" fmla="*/ 480817 w 606022"/>
                  <a:gd name="connsiteY2" fmla="*/ 513887 h 567478"/>
                  <a:gd name="connsiteX3" fmla="*/ 553357 w 606022"/>
                  <a:gd name="connsiteY3" fmla="*/ 442433 h 567478"/>
                  <a:gd name="connsiteX4" fmla="*/ 480817 w 606022"/>
                  <a:gd name="connsiteY4" fmla="*/ 370979 h 567478"/>
                  <a:gd name="connsiteX5" fmla="*/ 124211 w 606022"/>
                  <a:gd name="connsiteY5" fmla="*/ 370979 h 567478"/>
                  <a:gd name="connsiteX6" fmla="*/ 52665 w 606022"/>
                  <a:gd name="connsiteY6" fmla="*/ 442433 h 567478"/>
                  <a:gd name="connsiteX7" fmla="*/ 124211 w 606022"/>
                  <a:gd name="connsiteY7" fmla="*/ 513887 h 567478"/>
                  <a:gd name="connsiteX8" fmla="*/ 196751 w 606022"/>
                  <a:gd name="connsiteY8" fmla="*/ 442433 h 567478"/>
                  <a:gd name="connsiteX9" fmla="*/ 124211 w 606022"/>
                  <a:gd name="connsiteY9" fmla="*/ 370979 h 567478"/>
                  <a:gd name="connsiteX10" fmla="*/ 480817 w 606022"/>
                  <a:gd name="connsiteY10" fmla="*/ 318380 h 567478"/>
                  <a:gd name="connsiteX11" fmla="*/ 606022 w 606022"/>
                  <a:gd name="connsiteY11" fmla="*/ 442433 h 567478"/>
                  <a:gd name="connsiteX12" fmla="*/ 480817 w 606022"/>
                  <a:gd name="connsiteY12" fmla="*/ 567478 h 567478"/>
                  <a:gd name="connsiteX13" fmla="*/ 356605 w 606022"/>
                  <a:gd name="connsiteY13" fmla="*/ 442433 h 567478"/>
                  <a:gd name="connsiteX14" fmla="*/ 480817 w 606022"/>
                  <a:gd name="connsiteY14" fmla="*/ 318380 h 567478"/>
                  <a:gd name="connsiteX15" fmla="*/ 124211 w 606022"/>
                  <a:gd name="connsiteY15" fmla="*/ 318380 h 567478"/>
                  <a:gd name="connsiteX16" fmla="*/ 249417 w 606022"/>
                  <a:gd name="connsiteY16" fmla="*/ 442433 h 567478"/>
                  <a:gd name="connsiteX17" fmla="*/ 124211 w 606022"/>
                  <a:gd name="connsiteY17" fmla="*/ 567478 h 567478"/>
                  <a:gd name="connsiteX18" fmla="*/ 0 w 606022"/>
                  <a:gd name="connsiteY18" fmla="*/ 442433 h 567478"/>
                  <a:gd name="connsiteX19" fmla="*/ 124211 w 606022"/>
                  <a:gd name="connsiteY19" fmla="*/ 318380 h 567478"/>
                  <a:gd name="connsiteX20" fmla="*/ 344763 w 606022"/>
                  <a:gd name="connsiteY20" fmla="*/ 85405 h 567478"/>
                  <a:gd name="connsiteX21" fmla="*/ 373577 w 606022"/>
                  <a:gd name="connsiteY21" fmla="*/ 102268 h 567478"/>
                  <a:gd name="connsiteX22" fmla="*/ 423258 w 606022"/>
                  <a:gd name="connsiteY22" fmla="*/ 176664 h 567478"/>
                  <a:gd name="connsiteX23" fmla="*/ 469958 w 606022"/>
                  <a:gd name="connsiteY23" fmla="*/ 178648 h 567478"/>
                  <a:gd name="connsiteX24" fmla="*/ 507715 w 606022"/>
                  <a:gd name="connsiteY24" fmla="*/ 219317 h 567478"/>
                  <a:gd name="connsiteX25" fmla="*/ 466977 w 606022"/>
                  <a:gd name="connsiteY25" fmla="*/ 257011 h 567478"/>
                  <a:gd name="connsiteX26" fmla="*/ 399412 w 606022"/>
                  <a:gd name="connsiteY26" fmla="*/ 255027 h 567478"/>
                  <a:gd name="connsiteX27" fmla="*/ 367616 w 606022"/>
                  <a:gd name="connsiteY27" fmla="*/ 237172 h 567478"/>
                  <a:gd name="connsiteX28" fmla="*/ 333833 w 606022"/>
                  <a:gd name="connsiteY28" fmla="*/ 185591 h 567478"/>
                  <a:gd name="connsiteX29" fmla="*/ 261300 w 606022"/>
                  <a:gd name="connsiteY29" fmla="*/ 255027 h 567478"/>
                  <a:gd name="connsiteX30" fmla="*/ 327871 w 606022"/>
                  <a:gd name="connsiteY30" fmla="*/ 314544 h 567478"/>
                  <a:gd name="connsiteX31" fmla="*/ 341782 w 606022"/>
                  <a:gd name="connsiteY31" fmla="*/ 344302 h 567478"/>
                  <a:gd name="connsiteX32" fmla="*/ 341782 w 606022"/>
                  <a:gd name="connsiteY32" fmla="*/ 497062 h 567478"/>
                  <a:gd name="connsiteX33" fmla="*/ 302038 w 606022"/>
                  <a:gd name="connsiteY33" fmla="*/ 536739 h 567478"/>
                  <a:gd name="connsiteX34" fmla="*/ 262293 w 606022"/>
                  <a:gd name="connsiteY34" fmla="*/ 497062 h 567478"/>
                  <a:gd name="connsiteX35" fmla="*/ 262293 w 606022"/>
                  <a:gd name="connsiteY35" fmla="*/ 362157 h 567478"/>
                  <a:gd name="connsiteX36" fmla="*/ 176843 w 606022"/>
                  <a:gd name="connsiteY36" fmla="*/ 285778 h 567478"/>
                  <a:gd name="connsiteX37" fmla="*/ 162933 w 606022"/>
                  <a:gd name="connsiteY37" fmla="*/ 257011 h 567478"/>
                  <a:gd name="connsiteX38" fmla="*/ 174856 w 606022"/>
                  <a:gd name="connsiteY38" fmla="*/ 228245 h 567478"/>
                  <a:gd name="connsiteX39" fmla="*/ 312967 w 606022"/>
                  <a:gd name="connsiteY39" fmla="*/ 96317 h 567478"/>
                  <a:gd name="connsiteX40" fmla="*/ 344763 w 606022"/>
                  <a:gd name="connsiteY40" fmla="*/ 85405 h 567478"/>
                  <a:gd name="connsiteX41" fmla="*/ 428675 w 606022"/>
                  <a:gd name="connsiteY41" fmla="*/ 0 h 567478"/>
                  <a:gd name="connsiteX42" fmla="*/ 480836 w 606022"/>
                  <a:gd name="connsiteY42" fmla="*/ 52559 h 567478"/>
                  <a:gd name="connsiteX43" fmla="*/ 428675 w 606022"/>
                  <a:gd name="connsiteY43" fmla="*/ 105118 h 567478"/>
                  <a:gd name="connsiteX44" fmla="*/ 376514 w 606022"/>
                  <a:gd name="connsiteY44" fmla="*/ 52559 h 567478"/>
                  <a:gd name="connsiteX45" fmla="*/ 428675 w 606022"/>
                  <a:gd name="connsiteY45" fmla="*/ 0 h 56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022" h="567478">
                    <a:moveTo>
                      <a:pt x="480817" y="370979"/>
                    </a:moveTo>
                    <a:cubicBezTo>
                      <a:pt x="441069" y="370979"/>
                      <a:pt x="409271" y="402736"/>
                      <a:pt x="409271" y="442433"/>
                    </a:cubicBezTo>
                    <a:cubicBezTo>
                      <a:pt x="409271" y="482130"/>
                      <a:pt x="441069" y="513887"/>
                      <a:pt x="480817" y="513887"/>
                    </a:cubicBezTo>
                    <a:cubicBezTo>
                      <a:pt x="520565" y="513887"/>
                      <a:pt x="553357" y="482130"/>
                      <a:pt x="553357" y="442433"/>
                    </a:cubicBezTo>
                    <a:cubicBezTo>
                      <a:pt x="553357" y="402736"/>
                      <a:pt x="520565" y="370979"/>
                      <a:pt x="480817" y="370979"/>
                    </a:cubicBezTo>
                    <a:close/>
                    <a:moveTo>
                      <a:pt x="124211" y="370979"/>
                    </a:moveTo>
                    <a:cubicBezTo>
                      <a:pt x="85457" y="370979"/>
                      <a:pt x="52665" y="402736"/>
                      <a:pt x="52665" y="442433"/>
                    </a:cubicBezTo>
                    <a:cubicBezTo>
                      <a:pt x="52665" y="482130"/>
                      <a:pt x="85457" y="513887"/>
                      <a:pt x="124211" y="513887"/>
                    </a:cubicBezTo>
                    <a:cubicBezTo>
                      <a:pt x="163959" y="513887"/>
                      <a:pt x="196751" y="482130"/>
                      <a:pt x="196751" y="442433"/>
                    </a:cubicBezTo>
                    <a:cubicBezTo>
                      <a:pt x="196751" y="402736"/>
                      <a:pt x="163959" y="370979"/>
                      <a:pt x="124211" y="370979"/>
                    </a:cubicBezTo>
                    <a:close/>
                    <a:moveTo>
                      <a:pt x="480817" y="318380"/>
                    </a:moveTo>
                    <a:cubicBezTo>
                      <a:pt x="549382" y="318380"/>
                      <a:pt x="606022" y="373956"/>
                      <a:pt x="606022" y="442433"/>
                    </a:cubicBezTo>
                    <a:cubicBezTo>
                      <a:pt x="606022" y="510910"/>
                      <a:pt x="549382" y="567478"/>
                      <a:pt x="480817" y="567478"/>
                    </a:cubicBezTo>
                    <a:cubicBezTo>
                      <a:pt x="412252" y="567478"/>
                      <a:pt x="356605" y="510910"/>
                      <a:pt x="356605" y="442433"/>
                    </a:cubicBezTo>
                    <a:cubicBezTo>
                      <a:pt x="356605" y="373956"/>
                      <a:pt x="412252" y="318380"/>
                      <a:pt x="480817" y="318380"/>
                    </a:cubicBezTo>
                    <a:close/>
                    <a:moveTo>
                      <a:pt x="124211" y="318380"/>
                    </a:moveTo>
                    <a:cubicBezTo>
                      <a:pt x="193770" y="318380"/>
                      <a:pt x="249417" y="373956"/>
                      <a:pt x="249417" y="442433"/>
                    </a:cubicBezTo>
                    <a:cubicBezTo>
                      <a:pt x="249417" y="510910"/>
                      <a:pt x="193770" y="567478"/>
                      <a:pt x="124211" y="567478"/>
                    </a:cubicBezTo>
                    <a:cubicBezTo>
                      <a:pt x="55647" y="567478"/>
                      <a:pt x="0" y="510910"/>
                      <a:pt x="0" y="442433"/>
                    </a:cubicBezTo>
                    <a:cubicBezTo>
                      <a:pt x="0" y="373956"/>
                      <a:pt x="55647" y="318380"/>
                      <a:pt x="124211" y="318380"/>
                    </a:cubicBezTo>
                    <a:close/>
                    <a:moveTo>
                      <a:pt x="344763" y="85405"/>
                    </a:moveTo>
                    <a:cubicBezTo>
                      <a:pt x="356686" y="86397"/>
                      <a:pt x="367616" y="93341"/>
                      <a:pt x="373577" y="102268"/>
                    </a:cubicBezTo>
                    <a:lnTo>
                      <a:pt x="423258" y="176664"/>
                    </a:lnTo>
                    <a:lnTo>
                      <a:pt x="469958" y="178648"/>
                    </a:lnTo>
                    <a:cubicBezTo>
                      <a:pt x="491817" y="179640"/>
                      <a:pt x="508708" y="197495"/>
                      <a:pt x="507715" y="219317"/>
                    </a:cubicBezTo>
                    <a:cubicBezTo>
                      <a:pt x="506721" y="241140"/>
                      <a:pt x="487843" y="258003"/>
                      <a:pt x="466977" y="257011"/>
                    </a:cubicBezTo>
                    <a:lnTo>
                      <a:pt x="399412" y="255027"/>
                    </a:lnTo>
                    <a:cubicBezTo>
                      <a:pt x="386495" y="255027"/>
                      <a:pt x="375565" y="248084"/>
                      <a:pt x="367616" y="237172"/>
                    </a:cubicBezTo>
                    <a:lnTo>
                      <a:pt x="333833" y="185591"/>
                    </a:lnTo>
                    <a:lnTo>
                      <a:pt x="261300" y="255027"/>
                    </a:lnTo>
                    <a:lnTo>
                      <a:pt x="327871" y="314544"/>
                    </a:lnTo>
                    <a:cubicBezTo>
                      <a:pt x="336814" y="322480"/>
                      <a:pt x="341782" y="332399"/>
                      <a:pt x="341782" y="344302"/>
                    </a:cubicBezTo>
                    <a:lnTo>
                      <a:pt x="341782" y="497062"/>
                    </a:lnTo>
                    <a:cubicBezTo>
                      <a:pt x="341782" y="518884"/>
                      <a:pt x="323897" y="536739"/>
                      <a:pt x="302038" y="536739"/>
                    </a:cubicBezTo>
                    <a:cubicBezTo>
                      <a:pt x="280178" y="536739"/>
                      <a:pt x="262293" y="518884"/>
                      <a:pt x="262293" y="497062"/>
                    </a:cubicBezTo>
                    <a:lnTo>
                      <a:pt x="262293" y="362157"/>
                    </a:lnTo>
                    <a:lnTo>
                      <a:pt x="176843" y="285778"/>
                    </a:lnTo>
                    <a:cubicBezTo>
                      <a:pt x="167901" y="278834"/>
                      <a:pt x="162933" y="267923"/>
                      <a:pt x="162933" y="257011"/>
                    </a:cubicBezTo>
                    <a:cubicBezTo>
                      <a:pt x="162933" y="246100"/>
                      <a:pt x="166907" y="235189"/>
                      <a:pt x="174856" y="228245"/>
                    </a:cubicBezTo>
                    <a:lnTo>
                      <a:pt x="312967" y="96317"/>
                    </a:lnTo>
                    <a:cubicBezTo>
                      <a:pt x="321910" y="87389"/>
                      <a:pt x="333833" y="84413"/>
                      <a:pt x="344763" y="85405"/>
                    </a:cubicBezTo>
                    <a:close/>
                    <a:moveTo>
                      <a:pt x="428675" y="0"/>
                    </a:moveTo>
                    <a:cubicBezTo>
                      <a:pt x="457483" y="0"/>
                      <a:pt x="480836" y="23531"/>
                      <a:pt x="480836" y="52559"/>
                    </a:cubicBezTo>
                    <a:cubicBezTo>
                      <a:pt x="480836" y="81587"/>
                      <a:pt x="457483" y="105118"/>
                      <a:pt x="428675" y="105118"/>
                    </a:cubicBezTo>
                    <a:cubicBezTo>
                      <a:pt x="399867" y="105118"/>
                      <a:pt x="376514" y="81587"/>
                      <a:pt x="376514" y="52559"/>
                    </a:cubicBezTo>
                    <a:cubicBezTo>
                      <a:pt x="376514" y="23531"/>
                      <a:pt x="399867" y="0"/>
                      <a:pt x="428675"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sp>
            <p:nvSpPr>
              <p:cNvPr id="31" name="íSliḓê">
                <a:extLst>
                  <a:ext uri="{FF2B5EF4-FFF2-40B4-BE49-F238E27FC236}">
                    <a16:creationId xmlns:a16="http://schemas.microsoft.com/office/drawing/2014/main" id="{EC2930C4-5D97-4EE0-91CF-8009EBE1D373}"/>
                  </a:ext>
                </a:extLst>
              </p:cNvPr>
              <p:cNvSpPr/>
              <p:nvPr/>
            </p:nvSpPr>
            <p:spPr bwMode="auto">
              <a:xfrm>
                <a:off x="10306719" y="4780922"/>
                <a:ext cx="327010" cy="422366"/>
              </a:xfrm>
              <a:custGeom>
                <a:avLst/>
                <a:gdLst>
                  <a:gd name="connsiteX0" fmla="*/ 395752 w 467778"/>
                  <a:gd name="connsiteY0" fmla="*/ 423612 h 604181"/>
                  <a:gd name="connsiteX1" fmla="*/ 379568 w 467778"/>
                  <a:gd name="connsiteY1" fmla="*/ 431804 h 604181"/>
                  <a:gd name="connsiteX2" fmla="*/ 337191 w 467778"/>
                  <a:gd name="connsiteY2" fmla="*/ 481316 h 604181"/>
                  <a:gd name="connsiteX3" fmla="*/ 319813 w 467778"/>
                  <a:gd name="connsiteY3" fmla="*/ 464068 h 604181"/>
                  <a:gd name="connsiteX4" fmla="*/ 286277 w 467778"/>
                  <a:gd name="connsiteY4" fmla="*/ 464068 h 604181"/>
                  <a:gd name="connsiteX5" fmla="*/ 286277 w 467778"/>
                  <a:gd name="connsiteY5" fmla="*/ 497448 h 604181"/>
                  <a:gd name="connsiteX6" fmla="*/ 311276 w 467778"/>
                  <a:gd name="connsiteY6" fmla="*/ 522406 h 604181"/>
                  <a:gd name="connsiteX7" fmla="*/ 337800 w 467778"/>
                  <a:gd name="connsiteY7" fmla="*/ 533465 h 604181"/>
                  <a:gd name="connsiteX8" fmla="*/ 339325 w 467778"/>
                  <a:gd name="connsiteY8" fmla="*/ 533465 h 604181"/>
                  <a:gd name="connsiteX9" fmla="*/ 366357 w 467778"/>
                  <a:gd name="connsiteY9" fmla="*/ 520276 h 604181"/>
                  <a:gd name="connsiteX10" fmla="*/ 415645 w 467778"/>
                  <a:gd name="connsiteY10" fmla="*/ 462647 h 604181"/>
                  <a:gd name="connsiteX11" fmla="*/ 413003 w 467778"/>
                  <a:gd name="connsiteY11" fmla="*/ 429268 h 604181"/>
                  <a:gd name="connsiteX12" fmla="*/ 395752 w 467778"/>
                  <a:gd name="connsiteY12" fmla="*/ 423612 h 604181"/>
                  <a:gd name="connsiteX13" fmla="*/ 101754 w 467778"/>
                  <a:gd name="connsiteY13" fmla="*/ 294046 h 604181"/>
                  <a:gd name="connsiteX14" fmla="*/ 269914 w 467778"/>
                  <a:gd name="connsiteY14" fmla="*/ 294046 h 604181"/>
                  <a:gd name="connsiteX15" fmla="*/ 290235 w 467778"/>
                  <a:gd name="connsiteY15" fmla="*/ 314334 h 604181"/>
                  <a:gd name="connsiteX16" fmla="*/ 269914 w 467778"/>
                  <a:gd name="connsiteY16" fmla="*/ 334621 h 604181"/>
                  <a:gd name="connsiteX17" fmla="*/ 101754 w 467778"/>
                  <a:gd name="connsiteY17" fmla="*/ 334621 h 604181"/>
                  <a:gd name="connsiteX18" fmla="*/ 81432 w 467778"/>
                  <a:gd name="connsiteY18" fmla="*/ 314334 h 604181"/>
                  <a:gd name="connsiteX19" fmla="*/ 101754 w 467778"/>
                  <a:gd name="connsiteY19" fmla="*/ 294046 h 604181"/>
                  <a:gd name="connsiteX20" fmla="*/ 101754 w 467778"/>
                  <a:gd name="connsiteY20" fmla="*/ 209932 h 604181"/>
                  <a:gd name="connsiteX21" fmla="*/ 269914 w 467778"/>
                  <a:gd name="connsiteY21" fmla="*/ 209932 h 604181"/>
                  <a:gd name="connsiteX22" fmla="*/ 290235 w 467778"/>
                  <a:gd name="connsiteY22" fmla="*/ 230220 h 604181"/>
                  <a:gd name="connsiteX23" fmla="*/ 269914 w 467778"/>
                  <a:gd name="connsiteY23" fmla="*/ 250507 h 604181"/>
                  <a:gd name="connsiteX24" fmla="*/ 101754 w 467778"/>
                  <a:gd name="connsiteY24" fmla="*/ 250507 h 604181"/>
                  <a:gd name="connsiteX25" fmla="*/ 81432 w 467778"/>
                  <a:gd name="connsiteY25" fmla="*/ 230220 h 604181"/>
                  <a:gd name="connsiteX26" fmla="*/ 101754 w 467778"/>
                  <a:gd name="connsiteY26" fmla="*/ 209932 h 604181"/>
                  <a:gd name="connsiteX27" fmla="*/ 47459 w 467778"/>
                  <a:gd name="connsiteY27" fmla="*/ 142244 h 604181"/>
                  <a:gd name="connsiteX28" fmla="*/ 47459 w 467778"/>
                  <a:gd name="connsiteY28" fmla="*/ 470561 h 604181"/>
                  <a:gd name="connsiteX29" fmla="*/ 220627 w 467778"/>
                  <a:gd name="connsiteY29" fmla="*/ 470561 h 604181"/>
                  <a:gd name="connsiteX30" fmla="*/ 236887 w 467778"/>
                  <a:gd name="connsiteY30" fmla="*/ 418615 h 604181"/>
                  <a:gd name="connsiteX31" fmla="*/ 101726 w 467778"/>
                  <a:gd name="connsiteY31" fmla="*/ 418615 h 604181"/>
                  <a:gd name="connsiteX32" fmla="*/ 81402 w 467778"/>
                  <a:gd name="connsiteY32" fmla="*/ 398323 h 604181"/>
                  <a:gd name="connsiteX33" fmla="*/ 101726 w 467778"/>
                  <a:gd name="connsiteY33" fmla="*/ 378032 h 604181"/>
                  <a:gd name="connsiteX34" fmla="*/ 269915 w 467778"/>
                  <a:gd name="connsiteY34" fmla="*/ 378032 h 604181"/>
                  <a:gd name="connsiteX35" fmla="*/ 274793 w 467778"/>
                  <a:gd name="connsiteY35" fmla="*/ 378133 h 604181"/>
                  <a:gd name="connsiteX36" fmla="*/ 324284 w 467778"/>
                  <a:gd name="connsiteY36" fmla="*/ 358552 h 604181"/>
                  <a:gd name="connsiteX37" fmla="*/ 324284 w 467778"/>
                  <a:gd name="connsiteY37" fmla="*/ 142244 h 604181"/>
                  <a:gd name="connsiteX38" fmla="*/ 315240 w 467778"/>
                  <a:gd name="connsiteY38" fmla="*/ 142244 h 604181"/>
                  <a:gd name="connsiteX39" fmla="*/ 315240 w 467778"/>
                  <a:gd name="connsiteY39" fmla="*/ 153709 h 604181"/>
                  <a:gd name="connsiteX40" fmla="*/ 298370 w 467778"/>
                  <a:gd name="connsiteY40" fmla="*/ 170652 h 604181"/>
                  <a:gd name="connsiteX41" fmla="*/ 73272 w 467778"/>
                  <a:gd name="connsiteY41" fmla="*/ 170652 h 604181"/>
                  <a:gd name="connsiteX42" fmla="*/ 56402 w 467778"/>
                  <a:gd name="connsiteY42" fmla="*/ 153709 h 604181"/>
                  <a:gd name="connsiteX43" fmla="*/ 56402 w 467778"/>
                  <a:gd name="connsiteY43" fmla="*/ 142244 h 604181"/>
                  <a:gd name="connsiteX44" fmla="*/ 185872 w 467778"/>
                  <a:gd name="connsiteY44" fmla="*/ 0 h 604181"/>
                  <a:gd name="connsiteX45" fmla="*/ 253960 w 467778"/>
                  <a:gd name="connsiteY45" fmla="*/ 64730 h 604181"/>
                  <a:gd name="connsiteX46" fmla="*/ 298370 w 467778"/>
                  <a:gd name="connsiteY46" fmla="*/ 64730 h 604181"/>
                  <a:gd name="connsiteX47" fmla="*/ 315240 w 467778"/>
                  <a:gd name="connsiteY47" fmla="*/ 81572 h 604181"/>
                  <a:gd name="connsiteX48" fmla="*/ 315240 w 467778"/>
                  <a:gd name="connsiteY48" fmla="*/ 94863 h 604181"/>
                  <a:gd name="connsiteX49" fmla="*/ 334447 w 467778"/>
                  <a:gd name="connsiteY49" fmla="*/ 94863 h 604181"/>
                  <a:gd name="connsiteX50" fmla="*/ 371641 w 467778"/>
                  <a:gd name="connsiteY50" fmla="*/ 132098 h 604181"/>
                  <a:gd name="connsiteX51" fmla="*/ 371641 w 467778"/>
                  <a:gd name="connsiteY51" fmla="*/ 360074 h 604181"/>
                  <a:gd name="connsiteX52" fmla="*/ 467778 w 467778"/>
                  <a:gd name="connsiteY52" fmla="*/ 480606 h 604181"/>
                  <a:gd name="connsiteX53" fmla="*/ 343999 w 467778"/>
                  <a:gd name="connsiteY53" fmla="*/ 604181 h 604181"/>
                  <a:gd name="connsiteX54" fmla="*/ 225912 w 467778"/>
                  <a:gd name="connsiteY54" fmla="*/ 517942 h 604181"/>
                  <a:gd name="connsiteX55" fmla="*/ 37296 w 467778"/>
                  <a:gd name="connsiteY55" fmla="*/ 517942 h 604181"/>
                  <a:gd name="connsiteX56" fmla="*/ 0 w 467778"/>
                  <a:gd name="connsiteY56" fmla="*/ 480707 h 604181"/>
                  <a:gd name="connsiteX57" fmla="*/ 0 w 467778"/>
                  <a:gd name="connsiteY57" fmla="*/ 132098 h 604181"/>
                  <a:gd name="connsiteX58" fmla="*/ 37296 w 467778"/>
                  <a:gd name="connsiteY58" fmla="*/ 94863 h 604181"/>
                  <a:gd name="connsiteX59" fmla="*/ 56402 w 467778"/>
                  <a:gd name="connsiteY59" fmla="*/ 94863 h 604181"/>
                  <a:gd name="connsiteX60" fmla="*/ 56402 w 467778"/>
                  <a:gd name="connsiteY60" fmla="*/ 81572 h 604181"/>
                  <a:gd name="connsiteX61" fmla="*/ 73272 w 467778"/>
                  <a:gd name="connsiteY61" fmla="*/ 64730 h 604181"/>
                  <a:gd name="connsiteX62" fmla="*/ 117682 w 467778"/>
                  <a:gd name="connsiteY62" fmla="*/ 64730 h 604181"/>
                  <a:gd name="connsiteX63" fmla="*/ 185872 w 467778"/>
                  <a:gd name="connsiteY63" fmla="*/ 0 h 60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7778" h="604181">
                    <a:moveTo>
                      <a:pt x="395752" y="423612"/>
                    </a:moveTo>
                    <a:cubicBezTo>
                      <a:pt x="389705" y="424068"/>
                      <a:pt x="383837" y="426833"/>
                      <a:pt x="379568" y="431804"/>
                    </a:cubicBezTo>
                    <a:lnTo>
                      <a:pt x="337191" y="481316"/>
                    </a:lnTo>
                    <a:lnTo>
                      <a:pt x="319813" y="464068"/>
                    </a:lnTo>
                    <a:cubicBezTo>
                      <a:pt x="310565" y="454734"/>
                      <a:pt x="295626" y="454734"/>
                      <a:pt x="286277" y="464068"/>
                    </a:cubicBezTo>
                    <a:cubicBezTo>
                      <a:pt x="277029" y="473301"/>
                      <a:pt x="277029" y="488215"/>
                      <a:pt x="286277" y="497448"/>
                    </a:cubicBezTo>
                    <a:lnTo>
                      <a:pt x="311276" y="522406"/>
                    </a:lnTo>
                    <a:cubicBezTo>
                      <a:pt x="318390" y="529508"/>
                      <a:pt x="327943" y="533465"/>
                      <a:pt x="337800" y="533465"/>
                    </a:cubicBezTo>
                    <a:cubicBezTo>
                      <a:pt x="338309" y="533465"/>
                      <a:pt x="338817" y="533465"/>
                      <a:pt x="339325" y="533465"/>
                    </a:cubicBezTo>
                    <a:cubicBezTo>
                      <a:pt x="349690" y="533059"/>
                      <a:pt x="359548" y="528189"/>
                      <a:pt x="366357" y="520276"/>
                    </a:cubicBezTo>
                    <a:lnTo>
                      <a:pt x="415645" y="462647"/>
                    </a:lnTo>
                    <a:cubicBezTo>
                      <a:pt x="424181" y="452705"/>
                      <a:pt x="422962" y="437689"/>
                      <a:pt x="413003" y="429268"/>
                    </a:cubicBezTo>
                    <a:cubicBezTo>
                      <a:pt x="408023" y="425007"/>
                      <a:pt x="401798" y="423155"/>
                      <a:pt x="395752" y="423612"/>
                    </a:cubicBezTo>
                    <a:close/>
                    <a:moveTo>
                      <a:pt x="101754" y="294046"/>
                    </a:moveTo>
                    <a:lnTo>
                      <a:pt x="269914" y="294046"/>
                    </a:lnTo>
                    <a:cubicBezTo>
                      <a:pt x="281192" y="294046"/>
                      <a:pt x="290235" y="303074"/>
                      <a:pt x="290235" y="314334"/>
                    </a:cubicBezTo>
                    <a:cubicBezTo>
                      <a:pt x="290235" y="325492"/>
                      <a:pt x="281192" y="334621"/>
                      <a:pt x="269914" y="334621"/>
                    </a:cubicBezTo>
                    <a:lnTo>
                      <a:pt x="101754" y="334621"/>
                    </a:lnTo>
                    <a:cubicBezTo>
                      <a:pt x="90475" y="334621"/>
                      <a:pt x="81432" y="325492"/>
                      <a:pt x="81432" y="314334"/>
                    </a:cubicBezTo>
                    <a:cubicBezTo>
                      <a:pt x="81432" y="303074"/>
                      <a:pt x="90475" y="294046"/>
                      <a:pt x="101754" y="294046"/>
                    </a:cubicBezTo>
                    <a:close/>
                    <a:moveTo>
                      <a:pt x="101754" y="209932"/>
                    </a:moveTo>
                    <a:lnTo>
                      <a:pt x="269914" y="209932"/>
                    </a:lnTo>
                    <a:cubicBezTo>
                      <a:pt x="281192" y="209932"/>
                      <a:pt x="290235" y="219061"/>
                      <a:pt x="290235" y="230220"/>
                    </a:cubicBezTo>
                    <a:cubicBezTo>
                      <a:pt x="290235" y="241479"/>
                      <a:pt x="281192" y="250507"/>
                      <a:pt x="269914" y="250507"/>
                    </a:cubicBezTo>
                    <a:lnTo>
                      <a:pt x="101754" y="250507"/>
                    </a:lnTo>
                    <a:cubicBezTo>
                      <a:pt x="90475" y="250507"/>
                      <a:pt x="81432" y="241479"/>
                      <a:pt x="81432" y="230220"/>
                    </a:cubicBezTo>
                    <a:cubicBezTo>
                      <a:pt x="81432" y="219061"/>
                      <a:pt x="90475" y="209932"/>
                      <a:pt x="101754" y="209932"/>
                    </a:cubicBezTo>
                    <a:close/>
                    <a:moveTo>
                      <a:pt x="47459" y="142244"/>
                    </a:moveTo>
                    <a:lnTo>
                      <a:pt x="47459" y="470561"/>
                    </a:lnTo>
                    <a:lnTo>
                      <a:pt x="220627" y="470561"/>
                    </a:lnTo>
                    <a:cubicBezTo>
                      <a:pt x="222050" y="451792"/>
                      <a:pt x="227843" y="434138"/>
                      <a:pt x="236887" y="418615"/>
                    </a:cubicBezTo>
                    <a:lnTo>
                      <a:pt x="101726" y="418615"/>
                    </a:lnTo>
                    <a:cubicBezTo>
                      <a:pt x="90446" y="418615"/>
                      <a:pt x="81402" y="409484"/>
                      <a:pt x="81402" y="398323"/>
                    </a:cubicBezTo>
                    <a:cubicBezTo>
                      <a:pt x="81402" y="387061"/>
                      <a:pt x="90446" y="378032"/>
                      <a:pt x="101726" y="378032"/>
                    </a:cubicBezTo>
                    <a:lnTo>
                      <a:pt x="269915" y="378032"/>
                    </a:lnTo>
                    <a:cubicBezTo>
                      <a:pt x="271440" y="378032"/>
                      <a:pt x="272761" y="378032"/>
                      <a:pt x="274793" y="378133"/>
                    </a:cubicBezTo>
                    <a:cubicBezTo>
                      <a:pt x="289529" y="368089"/>
                      <a:pt x="305992" y="361494"/>
                      <a:pt x="324284" y="358552"/>
                    </a:cubicBezTo>
                    <a:lnTo>
                      <a:pt x="324284" y="142244"/>
                    </a:lnTo>
                    <a:lnTo>
                      <a:pt x="315240" y="142244"/>
                    </a:lnTo>
                    <a:lnTo>
                      <a:pt x="315240" y="153709"/>
                    </a:lnTo>
                    <a:cubicBezTo>
                      <a:pt x="315240" y="163043"/>
                      <a:pt x="307720" y="170652"/>
                      <a:pt x="298370" y="170652"/>
                    </a:cubicBezTo>
                    <a:lnTo>
                      <a:pt x="73272" y="170652"/>
                    </a:lnTo>
                    <a:cubicBezTo>
                      <a:pt x="64024" y="170652"/>
                      <a:pt x="56402" y="163043"/>
                      <a:pt x="56402" y="153709"/>
                    </a:cubicBezTo>
                    <a:lnTo>
                      <a:pt x="56402" y="142244"/>
                    </a:lnTo>
                    <a:close/>
                    <a:moveTo>
                      <a:pt x="185872" y="0"/>
                    </a:moveTo>
                    <a:cubicBezTo>
                      <a:pt x="222253" y="0"/>
                      <a:pt x="252131" y="28713"/>
                      <a:pt x="253960" y="64730"/>
                    </a:cubicBezTo>
                    <a:lnTo>
                      <a:pt x="298370" y="64730"/>
                    </a:lnTo>
                    <a:cubicBezTo>
                      <a:pt x="307720" y="64730"/>
                      <a:pt x="315240" y="72339"/>
                      <a:pt x="315240" y="81572"/>
                    </a:cubicBezTo>
                    <a:lnTo>
                      <a:pt x="315240" y="94863"/>
                    </a:lnTo>
                    <a:lnTo>
                      <a:pt x="334447" y="94863"/>
                    </a:lnTo>
                    <a:cubicBezTo>
                      <a:pt x="354975" y="94863"/>
                      <a:pt x="371641" y="111604"/>
                      <a:pt x="371641" y="132098"/>
                    </a:cubicBezTo>
                    <a:lnTo>
                      <a:pt x="371641" y="360074"/>
                    </a:lnTo>
                    <a:cubicBezTo>
                      <a:pt x="426722" y="372654"/>
                      <a:pt x="467778" y="421963"/>
                      <a:pt x="467778" y="480606"/>
                    </a:cubicBezTo>
                    <a:cubicBezTo>
                      <a:pt x="467778" y="548785"/>
                      <a:pt x="412291" y="604181"/>
                      <a:pt x="343999" y="604181"/>
                    </a:cubicBezTo>
                    <a:cubicBezTo>
                      <a:pt x="288716" y="604181"/>
                      <a:pt x="241867" y="567859"/>
                      <a:pt x="225912" y="517942"/>
                    </a:cubicBezTo>
                    <a:lnTo>
                      <a:pt x="37296" y="517942"/>
                    </a:lnTo>
                    <a:cubicBezTo>
                      <a:pt x="16667" y="517942"/>
                      <a:pt x="0" y="501201"/>
                      <a:pt x="0" y="480707"/>
                    </a:cubicBezTo>
                    <a:lnTo>
                      <a:pt x="0" y="132098"/>
                    </a:lnTo>
                    <a:cubicBezTo>
                      <a:pt x="0" y="111604"/>
                      <a:pt x="16667" y="94863"/>
                      <a:pt x="37296" y="94863"/>
                    </a:cubicBezTo>
                    <a:lnTo>
                      <a:pt x="56402" y="94863"/>
                    </a:lnTo>
                    <a:lnTo>
                      <a:pt x="56402" y="81572"/>
                    </a:lnTo>
                    <a:cubicBezTo>
                      <a:pt x="56402" y="72339"/>
                      <a:pt x="64024" y="64730"/>
                      <a:pt x="73272" y="64730"/>
                    </a:cubicBezTo>
                    <a:lnTo>
                      <a:pt x="117682" y="64730"/>
                    </a:lnTo>
                    <a:cubicBezTo>
                      <a:pt x="119511" y="28713"/>
                      <a:pt x="149388" y="0"/>
                      <a:pt x="18587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a:bodyPr>
              <a:lstStyle/>
              <a:p>
                <a:pPr defTabSz="457200"/>
                <a:endParaRPr lang="zh-CN" altLang="en-US" sz="1400">
                  <a:cs typeface="+mn-ea"/>
                  <a:sym typeface="+mn-lt"/>
                </a:endParaRPr>
              </a:p>
            </p:txBody>
          </p:sp>
        </p:gr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35379" y="1924867"/>
              <a:ext cx="2754782" cy="3684458"/>
            </a:xfrm>
            <a:prstGeom prst="rect">
              <a:avLst/>
            </a:prstGeom>
          </p:spPr>
        </p:pic>
      </p:grpSp>
    </p:spTree>
    <p:extLst>
      <p:ext uri="{BB962C8B-B14F-4D97-AF65-F5344CB8AC3E}">
        <p14:creationId xmlns:p14="http://schemas.microsoft.com/office/powerpoint/2010/main" val="565897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lt"/>
                <a:ea typeface="+mn-ea"/>
                <a:cs typeface="+mn-ea"/>
                <a:sym typeface="+mn-lt"/>
              </a:rPr>
              <a:t>随时随地的故障上报</a:t>
            </a:r>
          </a:p>
        </p:txBody>
      </p:sp>
      <p:sp>
        <p:nvSpPr>
          <p:cNvPr id="3" name="矩形 2"/>
          <p:cNvSpPr/>
          <p:nvPr/>
        </p:nvSpPr>
        <p:spPr>
          <a:xfrm>
            <a:off x="588151" y="1004069"/>
            <a:ext cx="11510083" cy="369332"/>
          </a:xfrm>
          <a:prstGeom prst="rect">
            <a:avLst/>
          </a:prstGeom>
        </p:spPr>
        <p:txBody>
          <a:bodyPr wrap="square">
            <a:spAutoFit/>
          </a:bodyPr>
          <a:lstStyle/>
          <a:p>
            <a:r>
              <a:rPr lang="en-US" altLang="zh-CN" dirty="0">
                <a:cs typeface="+mn-ea"/>
                <a:sym typeface="+mn-lt"/>
              </a:rPr>
              <a:t>APP</a:t>
            </a:r>
            <a:r>
              <a:rPr lang="zh-CN" altLang="en-US" dirty="0">
                <a:cs typeface="+mn-ea"/>
                <a:sym typeface="+mn-lt"/>
              </a:rPr>
              <a:t>报修，通过条码扫描，拍照，快速提交异常故障，简单快捷，地点定位，加快响应速度。</a:t>
            </a:r>
          </a:p>
        </p:txBody>
      </p:sp>
      <p:grpSp>
        <p:nvGrpSpPr>
          <p:cNvPr id="183" name="2164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4480" y="1509910"/>
            <a:ext cx="10126767" cy="4803617"/>
            <a:chOff x="0" y="1384801"/>
            <a:chExt cx="11531927" cy="5470153"/>
          </a:xfrm>
        </p:grpSpPr>
        <p:grpSp>
          <p:nvGrpSpPr>
            <p:cNvPr id="184" name="i$ḷíḍé">
              <a:extLst>
                <a:ext uri="{FF2B5EF4-FFF2-40B4-BE49-F238E27FC236}">
                  <a16:creationId xmlns:a16="http://schemas.microsoft.com/office/drawing/2014/main" id="{0492347B-9BE6-445B-B0C9-753FE95D3FA6}"/>
                </a:ext>
              </a:extLst>
            </p:cNvPr>
            <p:cNvGrpSpPr/>
            <p:nvPr/>
          </p:nvGrpSpPr>
          <p:grpSpPr>
            <a:xfrm>
              <a:off x="0" y="1384801"/>
              <a:ext cx="5518897" cy="5470153"/>
              <a:chOff x="0" y="1384801"/>
              <a:chExt cx="5518897" cy="5470153"/>
            </a:xfrm>
          </p:grpSpPr>
          <p:sp>
            <p:nvSpPr>
              <p:cNvPr id="205" name="iṧḷíḍê">
                <a:extLst>
                  <a:ext uri="{FF2B5EF4-FFF2-40B4-BE49-F238E27FC236}">
                    <a16:creationId xmlns:a16="http://schemas.microsoft.com/office/drawing/2014/main" id="{22D82EBF-AE09-41BA-9E6E-A1EAA1A7A4B4}"/>
                  </a:ext>
                </a:extLst>
              </p:cNvPr>
              <p:cNvSpPr/>
              <p:nvPr/>
            </p:nvSpPr>
            <p:spPr bwMode="auto">
              <a:xfrm>
                <a:off x="344265" y="1457158"/>
                <a:ext cx="5063432" cy="2524861"/>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rgbClr val="7F7F7F">
                  <a:lumMod val="20000"/>
                  <a:lumOff val="8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6" name="iśļîdè">
                <a:extLst>
                  <a:ext uri="{FF2B5EF4-FFF2-40B4-BE49-F238E27FC236}">
                    <a16:creationId xmlns:a16="http://schemas.microsoft.com/office/drawing/2014/main" id="{32594BF7-70E0-496C-8991-853CD937720F}"/>
                  </a:ext>
                </a:extLst>
              </p:cNvPr>
              <p:cNvSpPr/>
              <p:nvPr/>
            </p:nvSpPr>
            <p:spPr bwMode="auto">
              <a:xfrm>
                <a:off x="1672577" y="5142008"/>
                <a:ext cx="57886" cy="57886"/>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7" name="ïšliḍê">
                <a:extLst>
                  <a:ext uri="{FF2B5EF4-FFF2-40B4-BE49-F238E27FC236}">
                    <a16:creationId xmlns:a16="http://schemas.microsoft.com/office/drawing/2014/main" id="{DD08E99F-066C-4D61-9086-A8408EC2C7B4}"/>
                  </a:ext>
                </a:extLst>
              </p:cNvPr>
              <p:cNvSpPr/>
              <p:nvPr/>
            </p:nvSpPr>
            <p:spPr bwMode="auto">
              <a:xfrm>
                <a:off x="70072" y="4796220"/>
                <a:ext cx="2032837" cy="2058734"/>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8" name="ïṥ1íḓê">
                <a:extLst>
                  <a:ext uri="{FF2B5EF4-FFF2-40B4-BE49-F238E27FC236}">
                    <a16:creationId xmlns:a16="http://schemas.microsoft.com/office/drawing/2014/main" id="{8A09BEDE-8AD6-444D-BF83-D6F11C989BEC}"/>
                  </a:ext>
                </a:extLst>
              </p:cNvPr>
              <p:cNvSpPr/>
              <p:nvPr/>
            </p:nvSpPr>
            <p:spPr bwMode="auto">
              <a:xfrm>
                <a:off x="1415141" y="5532734"/>
                <a:ext cx="324462" cy="383870"/>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09" name="ïṧliḋê">
                <a:extLst>
                  <a:ext uri="{FF2B5EF4-FFF2-40B4-BE49-F238E27FC236}">
                    <a16:creationId xmlns:a16="http://schemas.microsoft.com/office/drawing/2014/main" id="{A5E23C84-6B48-44FD-9C8D-E821DAE9E4B9}"/>
                  </a:ext>
                </a:extLst>
              </p:cNvPr>
              <p:cNvSpPr/>
              <p:nvPr/>
            </p:nvSpPr>
            <p:spPr bwMode="auto">
              <a:xfrm>
                <a:off x="860662" y="4936364"/>
                <a:ext cx="1098296" cy="639784"/>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0" name="íş1ïde">
                <a:extLst>
                  <a:ext uri="{FF2B5EF4-FFF2-40B4-BE49-F238E27FC236}">
                    <a16:creationId xmlns:a16="http://schemas.microsoft.com/office/drawing/2014/main" id="{4E6F90B7-F550-49A3-8D89-B363A3B42673}"/>
                  </a:ext>
                </a:extLst>
              </p:cNvPr>
              <p:cNvSpPr/>
              <p:nvPr/>
            </p:nvSpPr>
            <p:spPr bwMode="auto">
              <a:xfrm>
                <a:off x="2003894" y="5136677"/>
                <a:ext cx="99014" cy="142428"/>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1" name="í$ḻîḓe">
                <a:extLst>
                  <a:ext uri="{FF2B5EF4-FFF2-40B4-BE49-F238E27FC236}">
                    <a16:creationId xmlns:a16="http://schemas.microsoft.com/office/drawing/2014/main" id="{D8BA98EB-70DD-417F-8546-77166E0BB135}"/>
                  </a:ext>
                </a:extLst>
              </p:cNvPr>
              <p:cNvSpPr/>
              <p:nvPr/>
            </p:nvSpPr>
            <p:spPr bwMode="auto">
              <a:xfrm>
                <a:off x="1667246" y="5565484"/>
                <a:ext cx="68548" cy="183557"/>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2" name="iṥlíḋe">
                <a:extLst>
                  <a:ext uri="{FF2B5EF4-FFF2-40B4-BE49-F238E27FC236}">
                    <a16:creationId xmlns:a16="http://schemas.microsoft.com/office/drawing/2014/main" id="{1CF3EB00-E153-4460-A9BC-B3A3D8C7EB7E}"/>
                  </a:ext>
                </a:extLst>
              </p:cNvPr>
              <p:cNvSpPr/>
              <p:nvPr/>
            </p:nvSpPr>
            <p:spPr bwMode="auto">
              <a:xfrm>
                <a:off x="1485974" y="5716291"/>
                <a:ext cx="99014" cy="171371"/>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3" name="íṣľïḓe">
                <a:extLst>
                  <a:ext uri="{FF2B5EF4-FFF2-40B4-BE49-F238E27FC236}">
                    <a16:creationId xmlns:a16="http://schemas.microsoft.com/office/drawing/2014/main" id="{D90F36E7-F9DA-4BC3-A477-0BE1B2A622D3}"/>
                  </a:ext>
                </a:extLst>
              </p:cNvPr>
              <p:cNvSpPr/>
              <p:nvPr/>
            </p:nvSpPr>
            <p:spPr bwMode="auto">
              <a:xfrm>
                <a:off x="100537" y="4834303"/>
                <a:ext cx="1756359" cy="2020651"/>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4" name="iṧ1iḑé">
                <a:extLst>
                  <a:ext uri="{FF2B5EF4-FFF2-40B4-BE49-F238E27FC236}">
                    <a16:creationId xmlns:a16="http://schemas.microsoft.com/office/drawing/2014/main" id="{0A4B3BE1-E46B-4375-A3BD-60EDEF968670}"/>
                  </a:ext>
                </a:extLst>
              </p:cNvPr>
              <p:cNvSpPr/>
              <p:nvPr/>
            </p:nvSpPr>
            <p:spPr bwMode="auto">
              <a:xfrm>
                <a:off x="1505777" y="4995773"/>
                <a:ext cx="619219" cy="432616"/>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5" name="îş1îḍe">
                <a:extLst>
                  <a:ext uri="{FF2B5EF4-FFF2-40B4-BE49-F238E27FC236}">
                    <a16:creationId xmlns:a16="http://schemas.microsoft.com/office/drawing/2014/main" id="{EEFEAEE5-9F98-4924-8805-47D0D1929A0F}"/>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6" name="ísḻïḑe">
                <a:extLst>
                  <a:ext uri="{FF2B5EF4-FFF2-40B4-BE49-F238E27FC236}">
                    <a16:creationId xmlns:a16="http://schemas.microsoft.com/office/drawing/2014/main" id="{413E942F-2065-4E0C-936F-F0D978B87A32}"/>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7" name="ïśḷïḋe">
                <a:extLst>
                  <a:ext uri="{FF2B5EF4-FFF2-40B4-BE49-F238E27FC236}">
                    <a16:creationId xmlns:a16="http://schemas.microsoft.com/office/drawing/2014/main" id="{3491CF96-CF7E-4B23-8A36-5D2797E0703B}"/>
                  </a:ext>
                </a:extLst>
              </p:cNvPr>
              <p:cNvSpPr/>
              <p:nvPr/>
            </p:nvSpPr>
            <p:spPr bwMode="auto">
              <a:xfrm>
                <a:off x="338933" y="6159570"/>
                <a:ext cx="565143" cy="542293"/>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8" name="îṣľiďé">
                <a:extLst>
                  <a:ext uri="{FF2B5EF4-FFF2-40B4-BE49-F238E27FC236}">
                    <a16:creationId xmlns:a16="http://schemas.microsoft.com/office/drawing/2014/main" id="{7D5DFBE2-608D-4A97-BACF-C6EEBC8BD428}"/>
                  </a:ext>
                </a:extLst>
              </p:cNvPr>
              <p:cNvSpPr/>
              <p:nvPr/>
            </p:nvSpPr>
            <p:spPr bwMode="auto">
              <a:xfrm>
                <a:off x="92159" y="6168709"/>
                <a:ext cx="843906" cy="599417"/>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19" name="íśliḓe">
                <a:extLst>
                  <a:ext uri="{FF2B5EF4-FFF2-40B4-BE49-F238E27FC236}">
                    <a16:creationId xmlns:a16="http://schemas.microsoft.com/office/drawing/2014/main" id="{F25F7D73-6C4F-4318-B89D-26ABD3CA520A}"/>
                  </a:ext>
                </a:extLst>
              </p:cNvPr>
              <p:cNvSpPr/>
              <p:nvPr/>
            </p:nvSpPr>
            <p:spPr bwMode="auto">
              <a:xfrm>
                <a:off x="0" y="6195367"/>
                <a:ext cx="952821" cy="659587"/>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0" name="iṩļíďé">
                <a:extLst>
                  <a:ext uri="{FF2B5EF4-FFF2-40B4-BE49-F238E27FC236}">
                    <a16:creationId xmlns:a16="http://schemas.microsoft.com/office/drawing/2014/main" id="{1B7071DE-554F-41A1-8898-FE49B5F9A142}"/>
                  </a:ext>
                </a:extLst>
              </p:cNvPr>
              <p:cNvSpPr/>
              <p:nvPr/>
            </p:nvSpPr>
            <p:spPr bwMode="auto">
              <a:xfrm>
                <a:off x="0" y="6229641"/>
                <a:ext cx="923879" cy="625312"/>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1" name="iṩ1ide">
                <a:extLst>
                  <a:ext uri="{FF2B5EF4-FFF2-40B4-BE49-F238E27FC236}">
                    <a16:creationId xmlns:a16="http://schemas.microsoft.com/office/drawing/2014/main" id="{ACC7663A-6115-4003-8F30-AEF11D4DC99B}"/>
                  </a:ext>
                </a:extLst>
              </p:cNvPr>
              <p:cNvSpPr/>
              <p:nvPr/>
            </p:nvSpPr>
            <p:spPr bwMode="auto">
              <a:xfrm>
                <a:off x="154615" y="6401012"/>
                <a:ext cx="234588" cy="453942"/>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2" name="íś1idè">
                <a:extLst>
                  <a:ext uri="{FF2B5EF4-FFF2-40B4-BE49-F238E27FC236}">
                    <a16:creationId xmlns:a16="http://schemas.microsoft.com/office/drawing/2014/main" id="{2BA2AEF5-C634-42FF-A2E7-50123836970D}"/>
                  </a:ext>
                </a:extLst>
              </p:cNvPr>
              <p:cNvSpPr/>
              <p:nvPr/>
            </p:nvSpPr>
            <p:spPr bwMode="auto">
              <a:xfrm>
                <a:off x="273431" y="6629506"/>
                <a:ext cx="151568" cy="133289"/>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3" name="i$ļïḍê">
                <a:extLst>
                  <a:ext uri="{FF2B5EF4-FFF2-40B4-BE49-F238E27FC236}">
                    <a16:creationId xmlns:a16="http://schemas.microsoft.com/office/drawing/2014/main" id="{B75A62F0-82B5-45E8-9931-56B4EB992981}"/>
                  </a:ext>
                </a:extLst>
              </p:cNvPr>
              <p:cNvSpPr/>
              <p:nvPr/>
            </p:nvSpPr>
            <p:spPr bwMode="auto">
              <a:xfrm>
                <a:off x="345788" y="6698054"/>
                <a:ext cx="30466" cy="28942"/>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4" name="iṥ1îḋe">
                <a:extLst>
                  <a:ext uri="{FF2B5EF4-FFF2-40B4-BE49-F238E27FC236}">
                    <a16:creationId xmlns:a16="http://schemas.microsoft.com/office/drawing/2014/main" id="{A4C53BA7-453B-4ED7-A042-B78838F273BF}"/>
                  </a:ext>
                </a:extLst>
              </p:cNvPr>
              <p:cNvSpPr/>
              <p:nvPr/>
            </p:nvSpPr>
            <p:spPr bwMode="auto">
              <a:xfrm>
                <a:off x="324462" y="6665304"/>
                <a:ext cx="28181" cy="28942"/>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5" name="ï$lîḓe">
                <a:extLst>
                  <a:ext uri="{FF2B5EF4-FFF2-40B4-BE49-F238E27FC236}">
                    <a16:creationId xmlns:a16="http://schemas.microsoft.com/office/drawing/2014/main" id="{B009D2EF-1D97-497F-BF65-20010B8ED001}"/>
                  </a:ext>
                </a:extLst>
              </p:cNvPr>
              <p:cNvSpPr/>
              <p:nvPr/>
            </p:nvSpPr>
            <p:spPr bwMode="auto">
              <a:xfrm>
                <a:off x="210976" y="6762794"/>
                <a:ext cx="140144" cy="92159"/>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6" name="îŝliḓé">
                <a:extLst>
                  <a:ext uri="{FF2B5EF4-FFF2-40B4-BE49-F238E27FC236}">
                    <a16:creationId xmlns:a16="http://schemas.microsoft.com/office/drawing/2014/main" id="{24884CAA-79AA-4189-B199-9AE5DF80E14D}"/>
                  </a:ext>
                </a:extLst>
              </p:cNvPr>
              <p:cNvSpPr/>
              <p:nvPr/>
            </p:nvSpPr>
            <p:spPr bwMode="auto">
              <a:xfrm>
                <a:off x="257437" y="6843529"/>
                <a:ext cx="25134" cy="11425"/>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7" name="iṡļiḓé">
                <a:extLst>
                  <a:ext uri="{FF2B5EF4-FFF2-40B4-BE49-F238E27FC236}">
                    <a16:creationId xmlns:a16="http://schemas.microsoft.com/office/drawing/2014/main" id="{51EEEF1E-7F50-4733-B660-6C3B17E561FD}"/>
                  </a:ext>
                </a:extLst>
              </p:cNvPr>
              <p:cNvSpPr/>
              <p:nvPr/>
            </p:nvSpPr>
            <p:spPr bwMode="auto">
              <a:xfrm>
                <a:off x="273431" y="6806208"/>
                <a:ext cx="28942" cy="28942"/>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8" name="î$lïďé">
                <a:extLst>
                  <a:ext uri="{FF2B5EF4-FFF2-40B4-BE49-F238E27FC236}">
                    <a16:creationId xmlns:a16="http://schemas.microsoft.com/office/drawing/2014/main" id="{D11296C9-93C5-4264-B141-9ADFD7D9D7C2}"/>
                  </a:ext>
                </a:extLst>
              </p:cNvPr>
              <p:cNvSpPr/>
              <p:nvPr/>
            </p:nvSpPr>
            <p:spPr bwMode="auto">
              <a:xfrm>
                <a:off x="360259" y="6477939"/>
                <a:ext cx="150806" cy="133289"/>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29" name="îṡ1îdè">
                <a:extLst>
                  <a:ext uri="{FF2B5EF4-FFF2-40B4-BE49-F238E27FC236}">
                    <a16:creationId xmlns:a16="http://schemas.microsoft.com/office/drawing/2014/main" id="{78528061-8F4B-4505-B41B-1EC19918773E}"/>
                  </a:ext>
                </a:extLst>
              </p:cNvPr>
              <p:cNvSpPr/>
              <p:nvPr/>
            </p:nvSpPr>
            <p:spPr bwMode="auto">
              <a:xfrm>
                <a:off x="410528" y="6546486"/>
                <a:ext cx="28942" cy="28942"/>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0" name="îṣlïḍê">
                <a:extLst>
                  <a:ext uri="{FF2B5EF4-FFF2-40B4-BE49-F238E27FC236}">
                    <a16:creationId xmlns:a16="http://schemas.microsoft.com/office/drawing/2014/main" id="{19DF6DA3-27FC-437F-B474-6A22D8778FE6}"/>
                  </a:ext>
                </a:extLst>
              </p:cNvPr>
              <p:cNvSpPr/>
              <p:nvPr/>
            </p:nvSpPr>
            <p:spPr bwMode="auto">
              <a:xfrm>
                <a:off x="434139" y="6512212"/>
                <a:ext cx="28942" cy="28942"/>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1" name="ïṣľïḑè">
                <a:extLst>
                  <a:ext uri="{FF2B5EF4-FFF2-40B4-BE49-F238E27FC236}">
                    <a16:creationId xmlns:a16="http://schemas.microsoft.com/office/drawing/2014/main" id="{240D86D1-FBE9-4F9C-825C-D95655C5F6C2}"/>
                  </a:ext>
                </a:extLst>
              </p:cNvPr>
              <p:cNvSpPr/>
              <p:nvPr/>
            </p:nvSpPr>
            <p:spPr bwMode="auto">
              <a:xfrm>
                <a:off x="508019" y="1707740"/>
                <a:ext cx="4690986" cy="3335254"/>
              </a:xfrm>
              <a:custGeom>
                <a:avLst/>
                <a:gdLst>
                  <a:gd name="T0" fmla="*/ 0 w 2605"/>
                  <a:gd name="T1" fmla="*/ 591 h 1852"/>
                  <a:gd name="T2" fmla="*/ 16 w 2605"/>
                  <a:gd name="T3" fmla="*/ 852 h 1852"/>
                  <a:gd name="T4" fmla="*/ 67 w 2605"/>
                  <a:gd name="T5" fmla="*/ 1063 h 1852"/>
                  <a:gd name="T6" fmla="*/ 328 w 2605"/>
                  <a:gd name="T7" fmla="*/ 1079 h 1852"/>
                  <a:gd name="T8" fmla="*/ 573 w 2605"/>
                  <a:gd name="T9" fmla="*/ 1079 h 1852"/>
                  <a:gd name="T10" fmla="*/ 616 w 2605"/>
                  <a:gd name="T11" fmla="*/ 1314 h 1852"/>
                  <a:gd name="T12" fmla="*/ 632 w 2605"/>
                  <a:gd name="T13" fmla="*/ 1575 h 1852"/>
                  <a:gd name="T14" fmla="*/ 632 w 2605"/>
                  <a:gd name="T15" fmla="*/ 1852 h 1852"/>
                  <a:gd name="T16" fmla="*/ 208 w 2605"/>
                  <a:gd name="T17" fmla="*/ 245 h 1852"/>
                  <a:gd name="T18" fmla="*/ 208 w 2605"/>
                  <a:gd name="T19" fmla="*/ 490 h 1852"/>
                  <a:gd name="T20" fmla="*/ 208 w 2605"/>
                  <a:gd name="T21" fmla="*/ 783 h 1852"/>
                  <a:gd name="T22" fmla="*/ 261 w 2605"/>
                  <a:gd name="T23" fmla="*/ 992 h 1852"/>
                  <a:gd name="T24" fmla="*/ 538 w 2605"/>
                  <a:gd name="T25" fmla="*/ 992 h 1852"/>
                  <a:gd name="T26" fmla="*/ 799 w 2605"/>
                  <a:gd name="T27" fmla="*/ 1008 h 1852"/>
                  <a:gd name="T28" fmla="*/ 816 w 2605"/>
                  <a:gd name="T29" fmla="*/ 1219 h 1852"/>
                  <a:gd name="T30" fmla="*/ 833 w 2605"/>
                  <a:gd name="T31" fmla="*/ 1481 h 1852"/>
                  <a:gd name="T32" fmla="*/ 396 w 2605"/>
                  <a:gd name="T33" fmla="*/ 628 h 1852"/>
                  <a:gd name="T34" fmla="*/ 380 w 2605"/>
                  <a:gd name="T35" fmla="*/ 890 h 1852"/>
                  <a:gd name="T36" fmla="*/ 607 w 2605"/>
                  <a:gd name="T37" fmla="*/ 924 h 1852"/>
                  <a:gd name="T38" fmla="*/ 868 w 2605"/>
                  <a:gd name="T39" fmla="*/ 907 h 1852"/>
                  <a:gd name="T40" fmla="*/ 938 w 2605"/>
                  <a:gd name="T41" fmla="*/ 1131 h 1852"/>
                  <a:gd name="T42" fmla="*/ 922 w 2605"/>
                  <a:gd name="T43" fmla="*/ 1392 h 1852"/>
                  <a:gd name="T44" fmla="*/ 922 w 2605"/>
                  <a:gd name="T45" fmla="*/ 1636 h 1852"/>
                  <a:gd name="T46" fmla="*/ 2589 w 2605"/>
                  <a:gd name="T47" fmla="*/ 987 h 1852"/>
                  <a:gd name="T48" fmla="*/ 2426 w 2605"/>
                  <a:gd name="T49" fmla="*/ 1069 h 1852"/>
                  <a:gd name="T50" fmla="*/ 2165 w 2605"/>
                  <a:gd name="T51" fmla="*/ 1052 h 1852"/>
                  <a:gd name="T52" fmla="*/ 2049 w 2605"/>
                  <a:gd name="T53" fmla="*/ 1198 h 1852"/>
                  <a:gd name="T54" fmla="*/ 2033 w 2605"/>
                  <a:gd name="T55" fmla="*/ 1459 h 1852"/>
                  <a:gd name="T56" fmla="*/ 2403 w 2605"/>
                  <a:gd name="T57" fmla="*/ 202 h 1852"/>
                  <a:gd name="T58" fmla="*/ 2403 w 2605"/>
                  <a:gd name="T59" fmla="*/ 496 h 1852"/>
                  <a:gd name="T60" fmla="*/ 2419 w 2605"/>
                  <a:gd name="T61" fmla="*/ 757 h 1852"/>
                  <a:gd name="T62" fmla="*/ 2359 w 2605"/>
                  <a:gd name="T63" fmla="*/ 990 h 1852"/>
                  <a:gd name="T64" fmla="*/ 2097 w 2605"/>
                  <a:gd name="T65" fmla="*/ 974 h 1852"/>
                  <a:gd name="T66" fmla="*/ 1933 w 2605"/>
                  <a:gd name="T67" fmla="*/ 1071 h 1852"/>
                  <a:gd name="T68" fmla="*/ 1949 w 2605"/>
                  <a:gd name="T69" fmla="*/ 1332 h 1852"/>
                  <a:gd name="T70" fmla="*/ 2281 w 2605"/>
                  <a:gd name="T71" fmla="*/ 516 h 1852"/>
                  <a:gd name="T72" fmla="*/ 2265 w 2605"/>
                  <a:gd name="T73" fmla="*/ 777 h 1852"/>
                  <a:gd name="T74" fmla="*/ 2161 w 2605"/>
                  <a:gd name="T75" fmla="*/ 902 h 1852"/>
                  <a:gd name="T76" fmla="*/ 1868 w 2605"/>
                  <a:gd name="T77" fmla="*/ 902 h 1852"/>
                  <a:gd name="T78" fmla="*/ 1840 w 2605"/>
                  <a:gd name="T79" fmla="*/ 1119 h 1852"/>
                  <a:gd name="T80" fmla="*/ 1824 w 2605"/>
                  <a:gd name="T81" fmla="*/ 1380 h 1852"/>
                  <a:gd name="T82" fmla="*/ 1707 w 2605"/>
                  <a:gd name="T83" fmla="*/ 291 h 1852"/>
                  <a:gd name="T84" fmla="*/ 1707 w 2605"/>
                  <a:gd name="T85" fmla="*/ 584 h 1852"/>
                  <a:gd name="T86" fmla="*/ 1595 w 2605"/>
                  <a:gd name="T87" fmla="*/ 701 h 1852"/>
                  <a:gd name="T88" fmla="*/ 1595 w 2605"/>
                  <a:gd name="T89" fmla="*/ 995 h 1852"/>
                  <a:gd name="T90" fmla="*/ 1611 w 2605"/>
                  <a:gd name="T91" fmla="*/ 1256 h 1852"/>
                  <a:gd name="T92" fmla="*/ 913 w 2605"/>
                  <a:gd name="T93" fmla="*/ 362 h 1852"/>
                  <a:gd name="T94" fmla="*/ 925 w 2605"/>
                  <a:gd name="T95" fmla="*/ 612 h 1852"/>
                  <a:gd name="T96" fmla="*/ 1097 w 2605"/>
                  <a:gd name="T97" fmla="*/ 668 h 1852"/>
                  <a:gd name="T98" fmla="*/ 1113 w 2605"/>
                  <a:gd name="T99" fmla="*/ 929 h 1852"/>
                  <a:gd name="T100" fmla="*/ 1113 w 2605"/>
                  <a:gd name="T101" fmla="*/ 1207 h 1852"/>
                  <a:gd name="T102" fmla="*/ 597 w 2605"/>
                  <a:gd name="T103" fmla="*/ 528 h 1852"/>
                  <a:gd name="T104" fmla="*/ 677 w 2605"/>
                  <a:gd name="T105" fmla="*/ 709 h 1852"/>
                  <a:gd name="T106" fmla="*/ 971 w 2605"/>
                  <a:gd name="T107" fmla="*/ 709 h 1852"/>
                  <a:gd name="T108" fmla="*/ 1031 w 2605"/>
                  <a:gd name="T109" fmla="*/ 910 h 1852"/>
                  <a:gd name="T110" fmla="*/ 1031 w 2605"/>
                  <a:gd name="T111" fmla="*/ 1187 h 1852"/>
                  <a:gd name="T112" fmla="*/ 1015 w 2605"/>
                  <a:gd name="T113" fmla="*/ 1448 h 1852"/>
                  <a:gd name="T114" fmla="*/ 1863 w 2605"/>
                  <a:gd name="T115" fmla="*/ 822 h 1852"/>
                  <a:gd name="T116" fmla="*/ 1706 w 2605"/>
                  <a:gd name="T117" fmla="*/ 975 h 1852"/>
                  <a:gd name="T118" fmla="*/ 1723 w 2605"/>
                  <a:gd name="T119" fmla="*/ 1236 h 1852"/>
                  <a:gd name="T120" fmla="*/ 1347 w 2605"/>
                  <a:gd name="T121" fmla="*/ 757 h 1852"/>
                  <a:gd name="T122" fmla="*/ 1331 w 2605"/>
                  <a:gd name="T123" fmla="*/ 1018 h 1852"/>
                  <a:gd name="T124" fmla="*/ 1331 w 2605"/>
                  <a:gd name="T125" fmla="*/ 126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5" h="1852">
                    <a:moveTo>
                      <a:pt x="1331" y="1394"/>
                    </a:moveTo>
                    <a:cubicBezTo>
                      <a:pt x="1347" y="1394"/>
                      <a:pt x="1347" y="1394"/>
                      <a:pt x="1347" y="1394"/>
                    </a:cubicBezTo>
                    <a:cubicBezTo>
                      <a:pt x="1347" y="1410"/>
                      <a:pt x="1347" y="1410"/>
                      <a:pt x="1347" y="1410"/>
                    </a:cubicBezTo>
                    <a:cubicBezTo>
                      <a:pt x="1331" y="1410"/>
                      <a:pt x="1331" y="1410"/>
                      <a:pt x="1331" y="1410"/>
                    </a:cubicBezTo>
                    <a:cubicBezTo>
                      <a:pt x="1331" y="1394"/>
                      <a:pt x="1331" y="1394"/>
                      <a:pt x="1331" y="1394"/>
                    </a:cubicBezTo>
                    <a:close/>
                    <a:moveTo>
                      <a:pt x="0" y="363"/>
                    </a:moveTo>
                    <a:cubicBezTo>
                      <a:pt x="16" y="363"/>
                      <a:pt x="16" y="363"/>
                      <a:pt x="16" y="363"/>
                    </a:cubicBezTo>
                    <a:cubicBezTo>
                      <a:pt x="16" y="379"/>
                      <a:pt x="16" y="379"/>
                      <a:pt x="16" y="379"/>
                    </a:cubicBezTo>
                    <a:cubicBezTo>
                      <a:pt x="0" y="379"/>
                      <a:pt x="0" y="379"/>
                      <a:pt x="0" y="379"/>
                    </a:cubicBezTo>
                    <a:cubicBezTo>
                      <a:pt x="0" y="363"/>
                      <a:pt x="0" y="363"/>
                      <a:pt x="0" y="363"/>
                    </a:cubicBezTo>
                    <a:close/>
                    <a:moveTo>
                      <a:pt x="0" y="396"/>
                    </a:moveTo>
                    <a:cubicBezTo>
                      <a:pt x="16" y="396"/>
                      <a:pt x="16" y="396"/>
                      <a:pt x="16" y="396"/>
                    </a:cubicBezTo>
                    <a:cubicBezTo>
                      <a:pt x="16" y="412"/>
                      <a:pt x="16" y="412"/>
                      <a:pt x="16" y="412"/>
                    </a:cubicBezTo>
                    <a:cubicBezTo>
                      <a:pt x="0" y="412"/>
                      <a:pt x="0" y="412"/>
                      <a:pt x="0" y="412"/>
                    </a:cubicBezTo>
                    <a:cubicBezTo>
                      <a:pt x="0" y="396"/>
                      <a:pt x="0" y="396"/>
                      <a:pt x="0" y="396"/>
                    </a:cubicBezTo>
                    <a:close/>
                    <a:moveTo>
                      <a:pt x="0" y="428"/>
                    </a:moveTo>
                    <a:cubicBezTo>
                      <a:pt x="16" y="428"/>
                      <a:pt x="16" y="428"/>
                      <a:pt x="16" y="428"/>
                    </a:cubicBezTo>
                    <a:cubicBezTo>
                      <a:pt x="16" y="444"/>
                      <a:pt x="16" y="444"/>
                      <a:pt x="16" y="444"/>
                    </a:cubicBezTo>
                    <a:cubicBezTo>
                      <a:pt x="0" y="444"/>
                      <a:pt x="0" y="444"/>
                      <a:pt x="0" y="444"/>
                    </a:cubicBezTo>
                    <a:cubicBezTo>
                      <a:pt x="0" y="428"/>
                      <a:pt x="0" y="428"/>
                      <a:pt x="0" y="428"/>
                    </a:cubicBezTo>
                    <a:close/>
                    <a:moveTo>
                      <a:pt x="0" y="461"/>
                    </a:moveTo>
                    <a:cubicBezTo>
                      <a:pt x="16" y="461"/>
                      <a:pt x="16" y="461"/>
                      <a:pt x="16" y="461"/>
                    </a:cubicBezTo>
                    <a:cubicBezTo>
                      <a:pt x="16" y="477"/>
                      <a:pt x="16" y="477"/>
                      <a:pt x="16" y="477"/>
                    </a:cubicBezTo>
                    <a:cubicBezTo>
                      <a:pt x="0" y="477"/>
                      <a:pt x="0" y="477"/>
                      <a:pt x="0" y="477"/>
                    </a:cubicBezTo>
                    <a:cubicBezTo>
                      <a:pt x="0" y="461"/>
                      <a:pt x="0" y="461"/>
                      <a:pt x="0" y="461"/>
                    </a:cubicBezTo>
                    <a:close/>
                    <a:moveTo>
                      <a:pt x="0" y="493"/>
                    </a:moveTo>
                    <a:cubicBezTo>
                      <a:pt x="16" y="493"/>
                      <a:pt x="16" y="493"/>
                      <a:pt x="16" y="493"/>
                    </a:cubicBezTo>
                    <a:cubicBezTo>
                      <a:pt x="16" y="510"/>
                      <a:pt x="16" y="510"/>
                      <a:pt x="16" y="510"/>
                    </a:cubicBezTo>
                    <a:cubicBezTo>
                      <a:pt x="0" y="510"/>
                      <a:pt x="0" y="510"/>
                      <a:pt x="0" y="510"/>
                    </a:cubicBezTo>
                    <a:cubicBezTo>
                      <a:pt x="0" y="493"/>
                      <a:pt x="0" y="493"/>
                      <a:pt x="0" y="493"/>
                    </a:cubicBezTo>
                    <a:close/>
                    <a:moveTo>
                      <a:pt x="0" y="526"/>
                    </a:moveTo>
                    <a:cubicBezTo>
                      <a:pt x="16" y="526"/>
                      <a:pt x="16" y="526"/>
                      <a:pt x="16" y="526"/>
                    </a:cubicBezTo>
                    <a:cubicBezTo>
                      <a:pt x="16" y="542"/>
                      <a:pt x="16" y="542"/>
                      <a:pt x="16" y="542"/>
                    </a:cubicBezTo>
                    <a:cubicBezTo>
                      <a:pt x="0" y="542"/>
                      <a:pt x="0" y="542"/>
                      <a:pt x="0" y="542"/>
                    </a:cubicBezTo>
                    <a:cubicBezTo>
                      <a:pt x="0" y="526"/>
                      <a:pt x="0" y="526"/>
                      <a:pt x="0" y="526"/>
                    </a:cubicBezTo>
                    <a:close/>
                    <a:moveTo>
                      <a:pt x="0" y="559"/>
                    </a:moveTo>
                    <a:cubicBezTo>
                      <a:pt x="16" y="559"/>
                      <a:pt x="16" y="559"/>
                      <a:pt x="16" y="559"/>
                    </a:cubicBezTo>
                    <a:cubicBezTo>
                      <a:pt x="16" y="575"/>
                      <a:pt x="16" y="575"/>
                      <a:pt x="16" y="575"/>
                    </a:cubicBezTo>
                    <a:cubicBezTo>
                      <a:pt x="0" y="575"/>
                      <a:pt x="0" y="575"/>
                      <a:pt x="0" y="575"/>
                    </a:cubicBezTo>
                    <a:cubicBezTo>
                      <a:pt x="0" y="559"/>
                      <a:pt x="0" y="559"/>
                      <a:pt x="0" y="559"/>
                    </a:cubicBezTo>
                    <a:close/>
                    <a:moveTo>
                      <a:pt x="0" y="591"/>
                    </a:moveTo>
                    <a:cubicBezTo>
                      <a:pt x="16" y="591"/>
                      <a:pt x="16" y="591"/>
                      <a:pt x="16" y="591"/>
                    </a:cubicBezTo>
                    <a:cubicBezTo>
                      <a:pt x="16" y="608"/>
                      <a:pt x="16" y="608"/>
                      <a:pt x="16" y="608"/>
                    </a:cubicBezTo>
                    <a:cubicBezTo>
                      <a:pt x="0" y="608"/>
                      <a:pt x="0" y="608"/>
                      <a:pt x="0" y="608"/>
                    </a:cubicBezTo>
                    <a:cubicBezTo>
                      <a:pt x="0" y="591"/>
                      <a:pt x="0" y="591"/>
                      <a:pt x="0" y="591"/>
                    </a:cubicBezTo>
                    <a:close/>
                    <a:moveTo>
                      <a:pt x="0" y="624"/>
                    </a:moveTo>
                    <a:cubicBezTo>
                      <a:pt x="16" y="624"/>
                      <a:pt x="16" y="624"/>
                      <a:pt x="16" y="624"/>
                    </a:cubicBezTo>
                    <a:cubicBezTo>
                      <a:pt x="16" y="640"/>
                      <a:pt x="16" y="640"/>
                      <a:pt x="16" y="640"/>
                    </a:cubicBezTo>
                    <a:cubicBezTo>
                      <a:pt x="0" y="640"/>
                      <a:pt x="0" y="640"/>
                      <a:pt x="0" y="640"/>
                    </a:cubicBezTo>
                    <a:cubicBezTo>
                      <a:pt x="0" y="624"/>
                      <a:pt x="0" y="624"/>
                      <a:pt x="0" y="624"/>
                    </a:cubicBezTo>
                    <a:close/>
                    <a:moveTo>
                      <a:pt x="0" y="657"/>
                    </a:moveTo>
                    <a:cubicBezTo>
                      <a:pt x="16" y="657"/>
                      <a:pt x="16" y="657"/>
                      <a:pt x="16" y="657"/>
                    </a:cubicBezTo>
                    <a:cubicBezTo>
                      <a:pt x="16" y="673"/>
                      <a:pt x="16" y="673"/>
                      <a:pt x="16" y="673"/>
                    </a:cubicBezTo>
                    <a:cubicBezTo>
                      <a:pt x="0" y="673"/>
                      <a:pt x="0" y="673"/>
                      <a:pt x="0" y="673"/>
                    </a:cubicBezTo>
                    <a:cubicBezTo>
                      <a:pt x="0" y="657"/>
                      <a:pt x="0" y="657"/>
                      <a:pt x="0" y="657"/>
                    </a:cubicBezTo>
                    <a:close/>
                    <a:moveTo>
                      <a:pt x="0" y="689"/>
                    </a:moveTo>
                    <a:cubicBezTo>
                      <a:pt x="16" y="689"/>
                      <a:pt x="16" y="689"/>
                      <a:pt x="16" y="689"/>
                    </a:cubicBezTo>
                    <a:cubicBezTo>
                      <a:pt x="16" y="706"/>
                      <a:pt x="16" y="706"/>
                      <a:pt x="16" y="706"/>
                    </a:cubicBezTo>
                    <a:cubicBezTo>
                      <a:pt x="0" y="706"/>
                      <a:pt x="0" y="706"/>
                      <a:pt x="0" y="706"/>
                    </a:cubicBezTo>
                    <a:cubicBezTo>
                      <a:pt x="0" y="689"/>
                      <a:pt x="0" y="689"/>
                      <a:pt x="0" y="689"/>
                    </a:cubicBezTo>
                    <a:close/>
                    <a:moveTo>
                      <a:pt x="0" y="722"/>
                    </a:moveTo>
                    <a:cubicBezTo>
                      <a:pt x="16" y="722"/>
                      <a:pt x="16" y="722"/>
                      <a:pt x="16" y="722"/>
                    </a:cubicBezTo>
                    <a:cubicBezTo>
                      <a:pt x="16" y="738"/>
                      <a:pt x="16" y="738"/>
                      <a:pt x="16" y="738"/>
                    </a:cubicBezTo>
                    <a:cubicBezTo>
                      <a:pt x="0" y="738"/>
                      <a:pt x="0" y="738"/>
                      <a:pt x="0" y="738"/>
                    </a:cubicBezTo>
                    <a:cubicBezTo>
                      <a:pt x="0" y="722"/>
                      <a:pt x="0" y="722"/>
                      <a:pt x="0" y="722"/>
                    </a:cubicBezTo>
                    <a:close/>
                    <a:moveTo>
                      <a:pt x="0" y="755"/>
                    </a:moveTo>
                    <a:cubicBezTo>
                      <a:pt x="16" y="755"/>
                      <a:pt x="16" y="755"/>
                      <a:pt x="16" y="755"/>
                    </a:cubicBezTo>
                    <a:cubicBezTo>
                      <a:pt x="16" y="771"/>
                      <a:pt x="16" y="771"/>
                      <a:pt x="16" y="771"/>
                    </a:cubicBezTo>
                    <a:cubicBezTo>
                      <a:pt x="0" y="771"/>
                      <a:pt x="0" y="771"/>
                      <a:pt x="0" y="771"/>
                    </a:cubicBezTo>
                    <a:cubicBezTo>
                      <a:pt x="0" y="755"/>
                      <a:pt x="0" y="755"/>
                      <a:pt x="0" y="755"/>
                    </a:cubicBezTo>
                    <a:close/>
                    <a:moveTo>
                      <a:pt x="0" y="787"/>
                    </a:moveTo>
                    <a:cubicBezTo>
                      <a:pt x="16" y="787"/>
                      <a:pt x="16" y="787"/>
                      <a:pt x="16" y="787"/>
                    </a:cubicBezTo>
                    <a:cubicBezTo>
                      <a:pt x="16" y="804"/>
                      <a:pt x="16" y="804"/>
                      <a:pt x="16" y="804"/>
                    </a:cubicBezTo>
                    <a:cubicBezTo>
                      <a:pt x="0" y="804"/>
                      <a:pt x="0" y="804"/>
                      <a:pt x="0" y="804"/>
                    </a:cubicBezTo>
                    <a:cubicBezTo>
                      <a:pt x="0" y="787"/>
                      <a:pt x="0" y="787"/>
                      <a:pt x="0" y="787"/>
                    </a:cubicBezTo>
                    <a:close/>
                    <a:moveTo>
                      <a:pt x="0" y="820"/>
                    </a:moveTo>
                    <a:cubicBezTo>
                      <a:pt x="16" y="820"/>
                      <a:pt x="16" y="820"/>
                      <a:pt x="16" y="820"/>
                    </a:cubicBezTo>
                    <a:cubicBezTo>
                      <a:pt x="16" y="836"/>
                      <a:pt x="16" y="836"/>
                      <a:pt x="16" y="836"/>
                    </a:cubicBezTo>
                    <a:cubicBezTo>
                      <a:pt x="0" y="836"/>
                      <a:pt x="0" y="836"/>
                      <a:pt x="0" y="836"/>
                    </a:cubicBezTo>
                    <a:cubicBezTo>
                      <a:pt x="0" y="820"/>
                      <a:pt x="0" y="820"/>
                      <a:pt x="0" y="820"/>
                    </a:cubicBezTo>
                    <a:close/>
                    <a:moveTo>
                      <a:pt x="0" y="852"/>
                    </a:moveTo>
                    <a:cubicBezTo>
                      <a:pt x="16" y="852"/>
                      <a:pt x="16" y="852"/>
                      <a:pt x="16" y="852"/>
                    </a:cubicBezTo>
                    <a:cubicBezTo>
                      <a:pt x="16" y="869"/>
                      <a:pt x="16" y="869"/>
                      <a:pt x="16" y="869"/>
                    </a:cubicBezTo>
                    <a:cubicBezTo>
                      <a:pt x="0" y="869"/>
                      <a:pt x="0" y="869"/>
                      <a:pt x="0" y="869"/>
                    </a:cubicBezTo>
                    <a:cubicBezTo>
                      <a:pt x="0" y="852"/>
                      <a:pt x="0" y="852"/>
                      <a:pt x="0" y="852"/>
                    </a:cubicBezTo>
                    <a:close/>
                    <a:moveTo>
                      <a:pt x="0" y="885"/>
                    </a:moveTo>
                    <a:cubicBezTo>
                      <a:pt x="16" y="885"/>
                      <a:pt x="16" y="885"/>
                      <a:pt x="16" y="885"/>
                    </a:cubicBezTo>
                    <a:cubicBezTo>
                      <a:pt x="16" y="901"/>
                      <a:pt x="16" y="901"/>
                      <a:pt x="16" y="901"/>
                    </a:cubicBezTo>
                    <a:cubicBezTo>
                      <a:pt x="0" y="901"/>
                      <a:pt x="0" y="901"/>
                      <a:pt x="0" y="901"/>
                    </a:cubicBezTo>
                    <a:cubicBezTo>
                      <a:pt x="0" y="885"/>
                      <a:pt x="0" y="885"/>
                      <a:pt x="0" y="885"/>
                    </a:cubicBezTo>
                    <a:close/>
                    <a:moveTo>
                      <a:pt x="0" y="918"/>
                    </a:moveTo>
                    <a:cubicBezTo>
                      <a:pt x="16" y="918"/>
                      <a:pt x="16" y="918"/>
                      <a:pt x="16" y="918"/>
                    </a:cubicBezTo>
                    <a:cubicBezTo>
                      <a:pt x="16" y="934"/>
                      <a:pt x="16" y="934"/>
                      <a:pt x="16" y="934"/>
                    </a:cubicBezTo>
                    <a:cubicBezTo>
                      <a:pt x="0" y="934"/>
                      <a:pt x="0" y="934"/>
                      <a:pt x="0" y="934"/>
                    </a:cubicBezTo>
                    <a:cubicBezTo>
                      <a:pt x="0" y="918"/>
                      <a:pt x="0" y="918"/>
                      <a:pt x="0" y="918"/>
                    </a:cubicBezTo>
                    <a:close/>
                    <a:moveTo>
                      <a:pt x="0" y="950"/>
                    </a:moveTo>
                    <a:cubicBezTo>
                      <a:pt x="16" y="950"/>
                      <a:pt x="16" y="950"/>
                      <a:pt x="16" y="950"/>
                    </a:cubicBezTo>
                    <a:cubicBezTo>
                      <a:pt x="16" y="967"/>
                      <a:pt x="16" y="967"/>
                      <a:pt x="16" y="967"/>
                    </a:cubicBezTo>
                    <a:cubicBezTo>
                      <a:pt x="0" y="967"/>
                      <a:pt x="0" y="967"/>
                      <a:pt x="0" y="967"/>
                    </a:cubicBezTo>
                    <a:cubicBezTo>
                      <a:pt x="0" y="950"/>
                      <a:pt x="0" y="950"/>
                      <a:pt x="0" y="950"/>
                    </a:cubicBezTo>
                    <a:close/>
                    <a:moveTo>
                      <a:pt x="0" y="983"/>
                    </a:moveTo>
                    <a:cubicBezTo>
                      <a:pt x="16" y="983"/>
                      <a:pt x="16" y="983"/>
                      <a:pt x="16" y="983"/>
                    </a:cubicBezTo>
                    <a:cubicBezTo>
                      <a:pt x="16" y="999"/>
                      <a:pt x="16" y="999"/>
                      <a:pt x="16" y="999"/>
                    </a:cubicBezTo>
                    <a:cubicBezTo>
                      <a:pt x="0" y="999"/>
                      <a:pt x="0" y="999"/>
                      <a:pt x="0" y="999"/>
                    </a:cubicBezTo>
                    <a:cubicBezTo>
                      <a:pt x="0" y="983"/>
                      <a:pt x="0" y="983"/>
                      <a:pt x="0" y="983"/>
                    </a:cubicBezTo>
                    <a:close/>
                    <a:moveTo>
                      <a:pt x="0" y="1016"/>
                    </a:moveTo>
                    <a:cubicBezTo>
                      <a:pt x="16" y="1016"/>
                      <a:pt x="16" y="1016"/>
                      <a:pt x="16" y="1016"/>
                    </a:cubicBezTo>
                    <a:cubicBezTo>
                      <a:pt x="16" y="1032"/>
                      <a:pt x="16" y="1032"/>
                      <a:pt x="16" y="1032"/>
                    </a:cubicBezTo>
                    <a:cubicBezTo>
                      <a:pt x="0" y="1032"/>
                      <a:pt x="0" y="1032"/>
                      <a:pt x="0" y="1032"/>
                    </a:cubicBezTo>
                    <a:cubicBezTo>
                      <a:pt x="0" y="1016"/>
                      <a:pt x="0" y="1016"/>
                      <a:pt x="0" y="1016"/>
                    </a:cubicBezTo>
                    <a:close/>
                    <a:moveTo>
                      <a:pt x="0" y="1048"/>
                    </a:moveTo>
                    <a:cubicBezTo>
                      <a:pt x="16" y="1048"/>
                      <a:pt x="16" y="1048"/>
                      <a:pt x="16" y="1048"/>
                    </a:cubicBezTo>
                    <a:cubicBezTo>
                      <a:pt x="16" y="1065"/>
                      <a:pt x="16" y="1065"/>
                      <a:pt x="16" y="1065"/>
                    </a:cubicBezTo>
                    <a:cubicBezTo>
                      <a:pt x="0" y="1065"/>
                      <a:pt x="0" y="1065"/>
                      <a:pt x="0" y="1065"/>
                    </a:cubicBezTo>
                    <a:cubicBezTo>
                      <a:pt x="0" y="1048"/>
                      <a:pt x="0" y="1048"/>
                      <a:pt x="0" y="1048"/>
                    </a:cubicBezTo>
                    <a:close/>
                    <a:moveTo>
                      <a:pt x="18" y="1079"/>
                    </a:moveTo>
                    <a:cubicBezTo>
                      <a:pt x="18" y="1063"/>
                      <a:pt x="18" y="1063"/>
                      <a:pt x="18" y="1063"/>
                    </a:cubicBezTo>
                    <a:cubicBezTo>
                      <a:pt x="35" y="1063"/>
                      <a:pt x="35" y="1063"/>
                      <a:pt x="35" y="1063"/>
                    </a:cubicBezTo>
                    <a:cubicBezTo>
                      <a:pt x="35" y="1079"/>
                      <a:pt x="35" y="1079"/>
                      <a:pt x="35" y="1079"/>
                    </a:cubicBezTo>
                    <a:cubicBezTo>
                      <a:pt x="18" y="1079"/>
                      <a:pt x="18" y="1079"/>
                      <a:pt x="18" y="1079"/>
                    </a:cubicBezTo>
                    <a:close/>
                    <a:moveTo>
                      <a:pt x="51" y="1079"/>
                    </a:moveTo>
                    <a:cubicBezTo>
                      <a:pt x="51" y="1063"/>
                      <a:pt x="51" y="1063"/>
                      <a:pt x="51" y="1063"/>
                    </a:cubicBezTo>
                    <a:cubicBezTo>
                      <a:pt x="67" y="1063"/>
                      <a:pt x="67" y="1063"/>
                      <a:pt x="67" y="1063"/>
                    </a:cubicBezTo>
                    <a:cubicBezTo>
                      <a:pt x="67" y="1079"/>
                      <a:pt x="67" y="1079"/>
                      <a:pt x="67" y="1079"/>
                    </a:cubicBezTo>
                    <a:cubicBezTo>
                      <a:pt x="51" y="1079"/>
                      <a:pt x="51" y="1079"/>
                      <a:pt x="51" y="1079"/>
                    </a:cubicBezTo>
                    <a:close/>
                    <a:moveTo>
                      <a:pt x="84" y="1079"/>
                    </a:moveTo>
                    <a:cubicBezTo>
                      <a:pt x="84" y="1063"/>
                      <a:pt x="84" y="1063"/>
                      <a:pt x="84" y="1063"/>
                    </a:cubicBezTo>
                    <a:cubicBezTo>
                      <a:pt x="100" y="1063"/>
                      <a:pt x="100" y="1063"/>
                      <a:pt x="100" y="1063"/>
                    </a:cubicBezTo>
                    <a:cubicBezTo>
                      <a:pt x="100" y="1079"/>
                      <a:pt x="100" y="1079"/>
                      <a:pt x="100" y="1079"/>
                    </a:cubicBezTo>
                    <a:cubicBezTo>
                      <a:pt x="84" y="1079"/>
                      <a:pt x="84" y="1079"/>
                      <a:pt x="84" y="1079"/>
                    </a:cubicBezTo>
                    <a:close/>
                    <a:moveTo>
                      <a:pt x="116" y="1079"/>
                    </a:moveTo>
                    <a:cubicBezTo>
                      <a:pt x="116" y="1063"/>
                      <a:pt x="116" y="1063"/>
                      <a:pt x="116" y="1063"/>
                    </a:cubicBezTo>
                    <a:cubicBezTo>
                      <a:pt x="133" y="1063"/>
                      <a:pt x="133" y="1063"/>
                      <a:pt x="133" y="1063"/>
                    </a:cubicBezTo>
                    <a:cubicBezTo>
                      <a:pt x="133" y="1079"/>
                      <a:pt x="133" y="1079"/>
                      <a:pt x="133" y="1079"/>
                    </a:cubicBezTo>
                    <a:cubicBezTo>
                      <a:pt x="116" y="1079"/>
                      <a:pt x="116" y="1079"/>
                      <a:pt x="116" y="1079"/>
                    </a:cubicBezTo>
                    <a:close/>
                    <a:moveTo>
                      <a:pt x="149" y="1079"/>
                    </a:moveTo>
                    <a:cubicBezTo>
                      <a:pt x="149" y="1063"/>
                      <a:pt x="149" y="1063"/>
                      <a:pt x="149" y="1063"/>
                    </a:cubicBezTo>
                    <a:cubicBezTo>
                      <a:pt x="165" y="1063"/>
                      <a:pt x="165" y="1063"/>
                      <a:pt x="165" y="1063"/>
                    </a:cubicBezTo>
                    <a:cubicBezTo>
                      <a:pt x="165" y="1079"/>
                      <a:pt x="165" y="1079"/>
                      <a:pt x="165" y="1079"/>
                    </a:cubicBezTo>
                    <a:cubicBezTo>
                      <a:pt x="149" y="1079"/>
                      <a:pt x="149" y="1079"/>
                      <a:pt x="149" y="1079"/>
                    </a:cubicBezTo>
                    <a:close/>
                    <a:moveTo>
                      <a:pt x="181" y="1079"/>
                    </a:moveTo>
                    <a:cubicBezTo>
                      <a:pt x="181" y="1063"/>
                      <a:pt x="181" y="1063"/>
                      <a:pt x="181" y="1063"/>
                    </a:cubicBezTo>
                    <a:cubicBezTo>
                      <a:pt x="198" y="1063"/>
                      <a:pt x="198" y="1063"/>
                      <a:pt x="198" y="1063"/>
                    </a:cubicBezTo>
                    <a:cubicBezTo>
                      <a:pt x="198" y="1079"/>
                      <a:pt x="198" y="1079"/>
                      <a:pt x="198" y="1079"/>
                    </a:cubicBezTo>
                    <a:cubicBezTo>
                      <a:pt x="181" y="1079"/>
                      <a:pt x="181" y="1079"/>
                      <a:pt x="181" y="1079"/>
                    </a:cubicBezTo>
                    <a:close/>
                    <a:moveTo>
                      <a:pt x="214" y="1079"/>
                    </a:moveTo>
                    <a:cubicBezTo>
                      <a:pt x="214" y="1063"/>
                      <a:pt x="214" y="1063"/>
                      <a:pt x="214" y="1063"/>
                    </a:cubicBezTo>
                    <a:cubicBezTo>
                      <a:pt x="230" y="1063"/>
                      <a:pt x="230" y="1063"/>
                      <a:pt x="230" y="1063"/>
                    </a:cubicBezTo>
                    <a:cubicBezTo>
                      <a:pt x="230" y="1079"/>
                      <a:pt x="230" y="1079"/>
                      <a:pt x="230" y="1079"/>
                    </a:cubicBezTo>
                    <a:cubicBezTo>
                      <a:pt x="214" y="1079"/>
                      <a:pt x="214" y="1079"/>
                      <a:pt x="214" y="1079"/>
                    </a:cubicBezTo>
                    <a:close/>
                    <a:moveTo>
                      <a:pt x="247" y="1079"/>
                    </a:moveTo>
                    <a:cubicBezTo>
                      <a:pt x="247" y="1063"/>
                      <a:pt x="247" y="1063"/>
                      <a:pt x="247" y="1063"/>
                    </a:cubicBezTo>
                    <a:cubicBezTo>
                      <a:pt x="263" y="1063"/>
                      <a:pt x="263" y="1063"/>
                      <a:pt x="263" y="1063"/>
                    </a:cubicBezTo>
                    <a:cubicBezTo>
                      <a:pt x="263" y="1079"/>
                      <a:pt x="263" y="1079"/>
                      <a:pt x="263" y="1079"/>
                    </a:cubicBezTo>
                    <a:cubicBezTo>
                      <a:pt x="247" y="1079"/>
                      <a:pt x="247" y="1079"/>
                      <a:pt x="247" y="1079"/>
                    </a:cubicBezTo>
                    <a:close/>
                    <a:moveTo>
                      <a:pt x="279" y="1079"/>
                    </a:moveTo>
                    <a:cubicBezTo>
                      <a:pt x="279" y="1063"/>
                      <a:pt x="279" y="1063"/>
                      <a:pt x="279" y="1063"/>
                    </a:cubicBezTo>
                    <a:cubicBezTo>
                      <a:pt x="296" y="1063"/>
                      <a:pt x="296" y="1063"/>
                      <a:pt x="296" y="1063"/>
                    </a:cubicBezTo>
                    <a:cubicBezTo>
                      <a:pt x="296" y="1079"/>
                      <a:pt x="296" y="1079"/>
                      <a:pt x="296" y="1079"/>
                    </a:cubicBezTo>
                    <a:cubicBezTo>
                      <a:pt x="279" y="1079"/>
                      <a:pt x="279" y="1079"/>
                      <a:pt x="279" y="1079"/>
                    </a:cubicBezTo>
                    <a:close/>
                    <a:moveTo>
                      <a:pt x="312" y="1079"/>
                    </a:moveTo>
                    <a:cubicBezTo>
                      <a:pt x="312" y="1063"/>
                      <a:pt x="312" y="1063"/>
                      <a:pt x="312" y="1063"/>
                    </a:cubicBezTo>
                    <a:cubicBezTo>
                      <a:pt x="328" y="1063"/>
                      <a:pt x="328" y="1063"/>
                      <a:pt x="328" y="1063"/>
                    </a:cubicBezTo>
                    <a:cubicBezTo>
                      <a:pt x="328" y="1079"/>
                      <a:pt x="328" y="1079"/>
                      <a:pt x="328" y="1079"/>
                    </a:cubicBezTo>
                    <a:cubicBezTo>
                      <a:pt x="312" y="1079"/>
                      <a:pt x="312" y="1079"/>
                      <a:pt x="312" y="1079"/>
                    </a:cubicBezTo>
                    <a:close/>
                    <a:moveTo>
                      <a:pt x="345" y="1079"/>
                    </a:moveTo>
                    <a:cubicBezTo>
                      <a:pt x="345" y="1063"/>
                      <a:pt x="345" y="1063"/>
                      <a:pt x="345" y="1063"/>
                    </a:cubicBezTo>
                    <a:cubicBezTo>
                      <a:pt x="361" y="1063"/>
                      <a:pt x="361" y="1063"/>
                      <a:pt x="361" y="1063"/>
                    </a:cubicBezTo>
                    <a:cubicBezTo>
                      <a:pt x="361" y="1079"/>
                      <a:pt x="361" y="1079"/>
                      <a:pt x="361" y="1079"/>
                    </a:cubicBezTo>
                    <a:cubicBezTo>
                      <a:pt x="345" y="1079"/>
                      <a:pt x="345" y="1079"/>
                      <a:pt x="345" y="1079"/>
                    </a:cubicBezTo>
                    <a:close/>
                    <a:moveTo>
                      <a:pt x="377" y="1079"/>
                    </a:moveTo>
                    <a:cubicBezTo>
                      <a:pt x="377" y="1063"/>
                      <a:pt x="377" y="1063"/>
                      <a:pt x="377" y="1063"/>
                    </a:cubicBezTo>
                    <a:cubicBezTo>
                      <a:pt x="394" y="1063"/>
                      <a:pt x="394" y="1063"/>
                      <a:pt x="394" y="1063"/>
                    </a:cubicBezTo>
                    <a:cubicBezTo>
                      <a:pt x="394" y="1079"/>
                      <a:pt x="394" y="1079"/>
                      <a:pt x="394" y="1079"/>
                    </a:cubicBezTo>
                    <a:cubicBezTo>
                      <a:pt x="377" y="1079"/>
                      <a:pt x="377" y="1079"/>
                      <a:pt x="377" y="1079"/>
                    </a:cubicBezTo>
                    <a:close/>
                    <a:moveTo>
                      <a:pt x="410" y="1079"/>
                    </a:moveTo>
                    <a:cubicBezTo>
                      <a:pt x="410" y="1063"/>
                      <a:pt x="410" y="1063"/>
                      <a:pt x="410" y="1063"/>
                    </a:cubicBezTo>
                    <a:cubicBezTo>
                      <a:pt x="426" y="1063"/>
                      <a:pt x="426" y="1063"/>
                      <a:pt x="426" y="1063"/>
                    </a:cubicBezTo>
                    <a:cubicBezTo>
                      <a:pt x="426" y="1079"/>
                      <a:pt x="426" y="1079"/>
                      <a:pt x="426" y="1079"/>
                    </a:cubicBezTo>
                    <a:cubicBezTo>
                      <a:pt x="410" y="1079"/>
                      <a:pt x="410" y="1079"/>
                      <a:pt x="410" y="1079"/>
                    </a:cubicBezTo>
                    <a:close/>
                    <a:moveTo>
                      <a:pt x="443" y="1079"/>
                    </a:moveTo>
                    <a:cubicBezTo>
                      <a:pt x="443" y="1063"/>
                      <a:pt x="443" y="1063"/>
                      <a:pt x="443" y="1063"/>
                    </a:cubicBezTo>
                    <a:cubicBezTo>
                      <a:pt x="459" y="1063"/>
                      <a:pt x="459" y="1063"/>
                      <a:pt x="459" y="1063"/>
                    </a:cubicBezTo>
                    <a:cubicBezTo>
                      <a:pt x="459" y="1079"/>
                      <a:pt x="459" y="1079"/>
                      <a:pt x="459" y="1079"/>
                    </a:cubicBezTo>
                    <a:cubicBezTo>
                      <a:pt x="443" y="1079"/>
                      <a:pt x="443" y="1079"/>
                      <a:pt x="443" y="1079"/>
                    </a:cubicBezTo>
                    <a:close/>
                    <a:moveTo>
                      <a:pt x="475" y="1079"/>
                    </a:moveTo>
                    <a:cubicBezTo>
                      <a:pt x="475" y="1063"/>
                      <a:pt x="475" y="1063"/>
                      <a:pt x="475" y="1063"/>
                    </a:cubicBezTo>
                    <a:cubicBezTo>
                      <a:pt x="492" y="1063"/>
                      <a:pt x="492" y="1063"/>
                      <a:pt x="492" y="1063"/>
                    </a:cubicBezTo>
                    <a:cubicBezTo>
                      <a:pt x="492" y="1079"/>
                      <a:pt x="492" y="1079"/>
                      <a:pt x="492" y="1079"/>
                    </a:cubicBezTo>
                    <a:cubicBezTo>
                      <a:pt x="475" y="1079"/>
                      <a:pt x="475" y="1079"/>
                      <a:pt x="475" y="1079"/>
                    </a:cubicBezTo>
                    <a:close/>
                    <a:moveTo>
                      <a:pt x="508" y="1079"/>
                    </a:moveTo>
                    <a:cubicBezTo>
                      <a:pt x="508" y="1063"/>
                      <a:pt x="508" y="1063"/>
                      <a:pt x="508" y="1063"/>
                    </a:cubicBezTo>
                    <a:cubicBezTo>
                      <a:pt x="524" y="1063"/>
                      <a:pt x="524" y="1063"/>
                      <a:pt x="524" y="1063"/>
                    </a:cubicBezTo>
                    <a:cubicBezTo>
                      <a:pt x="524" y="1079"/>
                      <a:pt x="524" y="1079"/>
                      <a:pt x="524" y="1079"/>
                    </a:cubicBezTo>
                    <a:cubicBezTo>
                      <a:pt x="508" y="1079"/>
                      <a:pt x="508" y="1079"/>
                      <a:pt x="508" y="1079"/>
                    </a:cubicBezTo>
                    <a:close/>
                    <a:moveTo>
                      <a:pt x="541" y="1079"/>
                    </a:moveTo>
                    <a:cubicBezTo>
                      <a:pt x="541" y="1063"/>
                      <a:pt x="541" y="1063"/>
                      <a:pt x="541" y="1063"/>
                    </a:cubicBezTo>
                    <a:cubicBezTo>
                      <a:pt x="557" y="1063"/>
                      <a:pt x="557" y="1063"/>
                      <a:pt x="557" y="1063"/>
                    </a:cubicBezTo>
                    <a:cubicBezTo>
                      <a:pt x="557" y="1079"/>
                      <a:pt x="557" y="1079"/>
                      <a:pt x="557" y="1079"/>
                    </a:cubicBezTo>
                    <a:cubicBezTo>
                      <a:pt x="541" y="1079"/>
                      <a:pt x="541" y="1079"/>
                      <a:pt x="541" y="1079"/>
                    </a:cubicBezTo>
                    <a:close/>
                    <a:moveTo>
                      <a:pt x="573" y="1079"/>
                    </a:moveTo>
                    <a:cubicBezTo>
                      <a:pt x="573" y="1063"/>
                      <a:pt x="573" y="1063"/>
                      <a:pt x="573" y="1063"/>
                    </a:cubicBezTo>
                    <a:cubicBezTo>
                      <a:pt x="589" y="1063"/>
                      <a:pt x="589" y="1063"/>
                      <a:pt x="589" y="1063"/>
                    </a:cubicBezTo>
                    <a:cubicBezTo>
                      <a:pt x="589" y="1079"/>
                      <a:pt x="589" y="1079"/>
                      <a:pt x="589" y="1079"/>
                    </a:cubicBezTo>
                    <a:cubicBezTo>
                      <a:pt x="573" y="1079"/>
                      <a:pt x="573" y="1079"/>
                      <a:pt x="573" y="1079"/>
                    </a:cubicBezTo>
                    <a:close/>
                    <a:moveTo>
                      <a:pt x="606" y="1079"/>
                    </a:moveTo>
                    <a:cubicBezTo>
                      <a:pt x="606" y="1063"/>
                      <a:pt x="606" y="1063"/>
                      <a:pt x="606" y="1063"/>
                    </a:cubicBezTo>
                    <a:cubicBezTo>
                      <a:pt x="622" y="1063"/>
                      <a:pt x="622" y="1063"/>
                      <a:pt x="622" y="1063"/>
                    </a:cubicBezTo>
                    <a:cubicBezTo>
                      <a:pt x="622" y="1079"/>
                      <a:pt x="622" y="1079"/>
                      <a:pt x="622" y="1079"/>
                    </a:cubicBezTo>
                    <a:cubicBezTo>
                      <a:pt x="606" y="1079"/>
                      <a:pt x="606" y="1079"/>
                      <a:pt x="606" y="1079"/>
                    </a:cubicBezTo>
                    <a:close/>
                    <a:moveTo>
                      <a:pt x="616" y="1085"/>
                    </a:moveTo>
                    <a:cubicBezTo>
                      <a:pt x="632" y="1085"/>
                      <a:pt x="632" y="1085"/>
                      <a:pt x="632" y="1085"/>
                    </a:cubicBezTo>
                    <a:cubicBezTo>
                      <a:pt x="632" y="1101"/>
                      <a:pt x="632" y="1101"/>
                      <a:pt x="632" y="1101"/>
                    </a:cubicBezTo>
                    <a:cubicBezTo>
                      <a:pt x="616" y="1101"/>
                      <a:pt x="616" y="1101"/>
                      <a:pt x="616" y="1101"/>
                    </a:cubicBezTo>
                    <a:cubicBezTo>
                      <a:pt x="616" y="1085"/>
                      <a:pt x="616" y="1085"/>
                      <a:pt x="616" y="1085"/>
                    </a:cubicBezTo>
                    <a:close/>
                    <a:moveTo>
                      <a:pt x="616" y="1118"/>
                    </a:moveTo>
                    <a:cubicBezTo>
                      <a:pt x="632" y="1118"/>
                      <a:pt x="632" y="1118"/>
                      <a:pt x="632" y="1118"/>
                    </a:cubicBezTo>
                    <a:cubicBezTo>
                      <a:pt x="632" y="1134"/>
                      <a:pt x="632" y="1134"/>
                      <a:pt x="632" y="1134"/>
                    </a:cubicBezTo>
                    <a:cubicBezTo>
                      <a:pt x="616" y="1134"/>
                      <a:pt x="616" y="1134"/>
                      <a:pt x="616" y="1134"/>
                    </a:cubicBezTo>
                    <a:cubicBezTo>
                      <a:pt x="616" y="1118"/>
                      <a:pt x="616" y="1118"/>
                      <a:pt x="616" y="1118"/>
                    </a:cubicBezTo>
                    <a:close/>
                    <a:moveTo>
                      <a:pt x="616" y="1150"/>
                    </a:moveTo>
                    <a:cubicBezTo>
                      <a:pt x="632" y="1150"/>
                      <a:pt x="632" y="1150"/>
                      <a:pt x="632" y="1150"/>
                    </a:cubicBezTo>
                    <a:cubicBezTo>
                      <a:pt x="632" y="1167"/>
                      <a:pt x="632" y="1167"/>
                      <a:pt x="632" y="1167"/>
                    </a:cubicBezTo>
                    <a:cubicBezTo>
                      <a:pt x="616" y="1167"/>
                      <a:pt x="616" y="1167"/>
                      <a:pt x="616" y="1167"/>
                    </a:cubicBezTo>
                    <a:cubicBezTo>
                      <a:pt x="616" y="1150"/>
                      <a:pt x="616" y="1150"/>
                      <a:pt x="616" y="1150"/>
                    </a:cubicBezTo>
                    <a:close/>
                    <a:moveTo>
                      <a:pt x="616" y="1183"/>
                    </a:moveTo>
                    <a:cubicBezTo>
                      <a:pt x="632" y="1183"/>
                      <a:pt x="632" y="1183"/>
                      <a:pt x="632" y="1183"/>
                    </a:cubicBezTo>
                    <a:cubicBezTo>
                      <a:pt x="632" y="1199"/>
                      <a:pt x="632" y="1199"/>
                      <a:pt x="632" y="1199"/>
                    </a:cubicBezTo>
                    <a:cubicBezTo>
                      <a:pt x="616" y="1199"/>
                      <a:pt x="616" y="1199"/>
                      <a:pt x="616" y="1199"/>
                    </a:cubicBezTo>
                    <a:cubicBezTo>
                      <a:pt x="616" y="1183"/>
                      <a:pt x="616" y="1183"/>
                      <a:pt x="616" y="1183"/>
                    </a:cubicBezTo>
                    <a:close/>
                    <a:moveTo>
                      <a:pt x="616" y="1216"/>
                    </a:moveTo>
                    <a:cubicBezTo>
                      <a:pt x="632" y="1216"/>
                      <a:pt x="632" y="1216"/>
                      <a:pt x="632" y="1216"/>
                    </a:cubicBezTo>
                    <a:cubicBezTo>
                      <a:pt x="632" y="1232"/>
                      <a:pt x="632" y="1232"/>
                      <a:pt x="632" y="1232"/>
                    </a:cubicBezTo>
                    <a:cubicBezTo>
                      <a:pt x="616" y="1232"/>
                      <a:pt x="616" y="1232"/>
                      <a:pt x="616" y="1232"/>
                    </a:cubicBezTo>
                    <a:cubicBezTo>
                      <a:pt x="616" y="1216"/>
                      <a:pt x="616" y="1216"/>
                      <a:pt x="616" y="1216"/>
                    </a:cubicBezTo>
                    <a:close/>
                    <a:moveTo>
                      <a:pt x="616" y="1248"/>
                    </a:moveTo>
                    <a:cubicBezTo>
                      <a:pt x="632" y="1248"/>
                      <a:pt x="632" y="1248"/>
                      <a:pt x="632" y="1248"/>
                    </a:cubicBezTo>
                    <a:cubicBezTo>
                      <a:pt x="632" y="1265"/>
                      <a:pt x="632" y="1265"/>
                      <a:pt x="632" y="1265"/>
                    </a:cubicBezTo>
                    <a:cubicBezTo>
                      <a:pt x="616" y="1265"/>
                      <a:pt x="616" y="1265"/>
                      <a:pt x="616" y="1265"/>
                    </a:cubicBezTo>
                    <a:cubicBezTo>
                      <a:pt x="616" y="1248"/>
                      <a:pt x="616" y="1248"/>
                      <a:pt x="616" y="1248"/>
                    </a:cubicBezTo>
                    <a:close/>
                    <a:moveTo>
                      <a:pt x="616" y="1281"/>
                    </a:moveTo>
                    <a:cubicBezTo>
                      <a:pt x="632" y="1281"/>
                      <a:pt x="632" y="1281"/>
                      <a:pt x="632" y="1281"/>
                    </a:cubicBezTo>
                    <a:cubicBezTo>
                      <a:pt x="632" y="1297"/>
                      <a:pt x="632" y="1297"/>
                      <a:pt x="632" y="1297"/>
                    </a:cubicBezTo>
                    <a:cubicBezTo>
                      <a:pt x="616" y="1297"/>
                      <a:pt x="616" y="1297"/>
                      <a:pt x="616" y="1297"/>
                    </a:cubicBezTo>
                    <a:cubicBezTo>
                      <a:pt x="616" y="1281"/>
                      <a:pt x="616" y="1281"/>
                      <a:pt x="616" y="1281"/>
                    </a:cubicBezTo>
                    <a:close/>
                    <a:moveTo>
                      <a:pt x="616" y="1314"/>
                    </a:moveTo>
                    <a:cubicBezTo>
                      <a:pt x="632" y="1314"/>
                      <a:pt x="632" y="1314"/>
                      <a:pt x="632" y="1314"/>
                    </a:cubicBezTo>
                    <a:cubicBezTo>
                      <a:pt x="632" y="1330"/>
                      <a:pt x="632" y="1330"/>
                      <a:pt x="632" y="1330"/>
                    </a:cubicBezTo>
                    <a:cubicBezTo>
                      <a:pt x="616" y="1330"/>
                      <a:pt x="616" y="1330"/>
                      <a:pt x="616" y="1330"/>
                    </a:cubicBezTo>
                    <a:cubicBezTo>
                      <a:pt x="616" y="1314"/>
                      <a:pt x="616" y="1314"/>
                      <a:pt x="616" y="1314"/>
                    </a:cubicBezTo>
                    <a:close/>
                    <a:moveTo>
                      <a:pt x="616" y="1346"/>
                    </a:moveTo>
                    <a:cubicBezTo>
                      <a:pt x="632" y="1346"/>
                      <a:pt x="632" y="1346"/>
                      <a:pt x="632" y="1346"/>
                    </a:cubicBezTo>
                    <a:cubicBezTo>
                      <a:pt x="632" y="1363"/>
                      <a:pt x="632" y="1363"/>
                      <a:pt x="632" y="1363"/>
                    </a:cubicBezTo>
                    <a:cubicBezTo>
                      <a:pt x="616" y="1363"/>
                      <a:pt x="616" y="1363"/>
                      <a:pt x="616" y="1363"/>
                    </a:cubicBezTo>
                    <a:cubicBezTo>
                      <a:pt x="616" y="1346"/>
                      <a:pt x="616" y="1346"/>
                      <a:pt x="616" y="1346"/>
                    </a:cubicBezTo>
                    <a:close/>
                    <a:moveTo>
                      <a:pt x="616" y="1379"/>
                    </a:moveTo>
                    <a:cubicBezTo>
                      <a:pt x="632" y="1379"/>
                      <a:pt x="632" y="1379"/>
                      <a:pt x="632" y="1379"/>
                    </a:cubicBezTo>
                    <a:cubicBezTo>
                      <a:pt x="632" y="1395"/>
                      <a:pt x="632" y="1395"/>
                      <a:pt x="632" y="1395"/>
                    </a:cubicBezTo>
                    <a:cubicBezTo>
                      <a:pt x="616" y="1395"/>
                      <a:pt x="616" y="1395"/>
                      <a:pt x="616" y="1395"/>
                    </a:cubicBezTo>
                    <a:cubicBezTo>
                      <a:pt x="616" y="1379"/>
                      <a:pt x="616" y="1379"/>
                      <a:pt x="616" y="1379"/>
                    </a:cubicBezTo>
                    <a:close/>
                    <a:moveTo>
                      <a:pt x="616" y="1412"/>
                    </a:moveTo>
                    <a:cubicBezTo>
                      <a:pt x="632" y="1412"/>
                      <a:pt x="632" y="1412"/>
                      <a:pt x="632" y="1412"/>
                    </a:cubicBezTo>
                    <a:cubicBezTo>
                      <a:pt x="632" y="1428"/>
                      <a:pt x="632" y="1428"/>
                      <a:pt x="632" y="1428"/>
                    </a:cubicBezTo>
                    <a:cubicBezTo>
                      <a:pt x="616" y="1428"/>
                      <a:pt x="616" y="1428"/>
                      <a:pt x="616" y="1428"/>
                    </a:cubicBezTo>
                    <a:cubicBezTo>
                      <a:pt x="616" y="1412"/>
                      <a:pt x="616" y="1412"/>
                      <a:pt x="616" y="1412"/>
                    </a:cubicBezTo>
                    <a:close/>
                    <a:moveTo>
                      <a:pt x="616" y="1444"/>
                    </a:moveTo>
                    <a:cubicBezTo>
                      <a:pt x="632" y="1444"/>
                      <a:pt x="632" y="1444"/>
                      <a:pt x="632" y="1444"/>
                    </a:cubicBezTo>
                    <a:cubicBezTo>
                      <a:pt x="632" y="1460"/>
                      <a:pt x="632" y="1460"/>
                      <a:pt x="632" y="1460"/>
                    </a:cubicBezTo>
                    <a:cubicBezTo>
                      <a:pt x="616" y="1460"/>
                      <a:pt x="616" y="1460"/>
                      <a:pt x="616" y="1460"/>
                    </a:cubicBezTo>
                    <a:cubicBezTo>
                      <a:pt x="616" y="1444"/>
                      <a:pt x="616" y="1444"/>
                      <a:pt x="616" y="1444"/>
                    </a:cubicBezTo>
                    <a:close/>
                    <a:moveTo>
                      <a:pt x="616" y="1477"/>
                    </a:moveTo>
                    <a:cubicBezTo>
                      <a:pt x="632" y="1477"/>
                      <a:pt x="632" y="1477"/>
                      <a:pt x="632" y="1477"/>
                    </a:cubicBezTo>
                    <a:cubicBezTo>
                      <a:pt x="632" y="1493"/>
                      <a:pt x="632" y="1493"/>
                      <a:pt x="632" y="1493"/>
                    </a:cubicBezTo>
                    <a:cubicBezTo>
                      <a:pt x="616" y="1493"/>
                      <a:pt x="616" y="1493"/>
                      <a:pt x="616" y="1493"/>
                    </a:cubicBezTo>
                    <a:cubicBezTo>
                      <a:pt x="616" y="1477"/>
                      <a:pt x="616" y="1477"/>
                      <a:pt x="616" y="1477"/>
                    </a:cubicBezTo>
                    <a:close/>
                    <a:moveTo>
                      <a:pt x="616" y="1509"/>
                    </a:moveTo>
                    <a:cubicBezTo>
                      <a:pt x="632" y="1509"/>
                      <a:pt x="632" y="1509"/>
                      <a:pt x="632" y="1509"/>
                    </a:cubicBezTo>
                    <a:cubicBezTo>
                      <a:pt x="632" y="1526"/>
                      <a:pt x="632" y="1526"/>
                      <a:pt x="632" y="1526"/>
                    </a:cubicBezTo>
                    <a:cubicBezTo>
                      <a:pt x="616" y="1526"/>
                      <a:pt x="616" y="1526"/>
                      <a:pt x="616" y="1526"/>
                    </a:cubicBezTo>
                    <a:cubicBezTo>
                      <a:pt x="616" y="1509"/>
                      <a:pt x="616" y="1509"/>
                      <a:pt x="616" y="1509"/>
                    </a:cubicBezTo>
                    <a:close/>
                    <a:moveTo>
                      <a:pt x="616" y="1542"/>
                    </a:moveTo>
                    <a:cubicBezTo>
                      <a:pt x="632" y="1542"/>
                      <a:pt x="632" y="1542"/>
                      <a:pt x="632" y="1542"/>
                    </a:cubicBezTo>
                    <a:cubicBezTo>
                      <a:pt x="632" y="1558"/>
                      <a:pt x="632" y="1558"/>
                      <a:pt x="632" y="1558"/>
                    </a:cubicBezTo>
                    <a:cubicBezTo>
                      <a:pt x="616" y="1558"/>
                      <a:pt x="616" y="1558"/>
                      <a:pt x="616" y="1558"/>
                    </a:cubicBezTo>
                    <a:cubicBezTo>
                      <a:pt x="616" y="1542"/>
                      <a:pt x="616" y="1542"/>
                      <a:pt x="616" y="1542"/>
                    </a:cubicBezTo>
                    <a:close/>
                    <a:moveTo>
                      <a:pt x="616" y="1575"/>
                    </a:moveTo>
                    <a:cubicBezTo>
                      <a:pt x="632" y="1575"/>
                      <a:pt x="632" y="1575"/>
                      <a:pt x="632" y="1575"/>
                    </a:cubicBezTo>
                    <a:cubicBezTo>
                      <a:pt x="632" y="1591"/>
                      <a:pt x="632" y="1591"/>
                      <a:pt x="632" y="1591"/>
                    </a:cubicBezTo>
                    <a:cubicBezTo>
                      <a:pt x="616" y="1591"/>
                      <a:pt x="616" y="1591"/>
                      <a:pt x="616" y="1591"/>
                    </a:cubicBezTo>
                    <a:cubicBezTo>
                      <a:pt x="616" y="1575"/>
                      <a:pt x="616" y="1575"/>
                      <a:pt x="616" y="1575"/>
                    </a:cubicBezTo>
                    <a:close/>
                    <a:moveTo>
                      <a:pt x="616" y="1607"/>
                    </a:moveTo>
                    <a:cubicBezTo>
                      <a:pt x="632" y="1607"/>
                      <a:pt x="632" y="1607"/>
                      <a:pt x="632" y="1607"/>
                    </a:cubicBezTo>
                    <a:cubicBezTo>
                      <a:pt x="632" y="1624"/>
                      <a:pt x="632" y="1624"/>
                      <a:pt x="632" y="1624"/>
                    </a:cubicBezTo>
                    <a:cubicBezTo>
                      <a:pt x="616" y="1624"/>
                      <a:pt x="616" y="1624"/>
                      <a:pt x="616" y="1624"/>
                    </a:cubicBezTo>
                    <a:cubicBezTo>
                      <a:pt x="616" y="1607"/>
                      <a:pt x="616" y="1607"/>
                      <a:pt x="616" y="1607"/>
                    </a:cubicBezTo>
                    <a:close/>
                    <a:moveTo>
                      <a:pt x="616" y="1640"/>
                    </a:moveTo>
                    <a:cubicBezTo>
                      <a:pt x="632" y="1640"/>
                      <a:pt x="632" y="1640"/>
                      <a:pt x="632" y="1640"/>
                    </a:cubicBezTo>
                    <a:cubicBezTo>
                      <a:pt x="632" y="1656"/>
                      <a:pt x="632" y="1656"/>
                      <a:pt x="632" y="1656"/>
                    </a:cubicBezTo>
                    <a:cubicBezTo>
                      <a:pt x="616" y="1656"/>
                      <a:pt x="616" y="1656"/>
                      <a:pt x="616" y="1656"/>
                    </a:cubicBezTo>
                    <a:cubicBezTo>
                      <a:pt x="616" y="1640"/>
                      <a:pt x="616" y="1640"/>
                      <a:pt x="616" y="1640"/>
                    </a:cubicBezTo>
                    <a:close/>
                    <a:moveTo>
                      <a:pt x="616" y="1673"/>
                    </a:moveTo>
                    <a:cubicBezTo>
                      <a:pt x="632" y="1673"/>
                      <a:pt x="632" y="1673"/>
                      <a:pt x="632" y="1673"/>
                    </a:cubicBezTo>
                    <a:cubicBezTo>
                      <a:pt x="632" y="1689"/>
                      <a:pt x="632" y="1689"/>
                      <a:pt x="632" y="1689"/>
                    </a:cubicBezTo>
                    <a:cubicBezTo>
                      <a:pt x="616" y="1689"/>
                      <a:pt x="616" y="1689"/>
                      <a:pt x="616" y="1689"/>
                    </a:cubicBezTo>
                    <a:cubicBezTo>
                      <a:pt x="616" y="1673"/>
                      <a:pt x="616" y="1673"/>
                      <a:pt x="616" y="1673"/>
                    </a:cubicBezTo>
                    <a:close/>
                    <a:moveTo>
                      <a:pt x="616" y="1705"/>
                    </a:moveTo>
                    <a:cubicBezTo>
                      <a:pt x="632" y="1705"/>
                      <a:pt x="632" y="1705"/>
                      <a:pt x="632" y="1705"/>
                    </a:cubicBezTo>
                    <a:cubicBezTo>
                      <a:pt x="632" y="1722"/>
                      <a:pt x="632" y="1722"/>
                      <a:pt x="632" y="1722"/>
                    </a:cubicBezTo>
                    <a:cubicBezTo>
                      <a:pt x="616" y="1722"/>
                      <a:pt x="616" y="1722"/>
                      <a:pt x="616" y="1722"/>
                    </a:cubicBezTo>
                    <a:cubicBezTo>
                      <a:pt x="616" y="1705"/>
                      <a:pt x="616" y="1705"/>
                      <a:pt x="616" y="1705"/>
                    </a:cubicBezTo>
                    <a:close/>
                    <a:moveTo>
                      <a:pt x="616" y="1738"/>
                    </a:moveTo>
                    <a:cubicBezTo>
                      <a:pt x="632" y="1738"/>
                      <a:pt x="632" y="1738"/>
                      <a:pt x="632" y="1738"/>
                    </a:cubicBezTo>
                    <a:cubicBezTo>
                      <a:pt x="632" y="1754"/>
                      <a:pt x="632" y="1754"/>
                      <a:pt x="632" y="1754"/>
                    </a:cubicBezTo>
                    <a:cubicBezTo>
                      <a:pt x="616" y="1754"/>
                      <a:pt x="616" y="1754"/>
                      <a:pt x="616" y="1754"/>
                    </a:cubicBezTo>
                    <a:cubicBezTo>
                      <a:pt x="616" y="1738"/>
                      <a:pt x="616" y="1738"/>
                      <a:pt x="616" y="1738"/>
                    </a:cubicBezTo>
                    <a:close/>
                    <a:moveTo>
                      <a:pt x="616" y="1771"/>
                    </a:moveTo>
                    <a:cubicBezTo>
                      <a:pt x="632" y="1771"/>
                      <a:pt x="632" y="1771"/>
                      <a:pt x="632" y="1771"/>
                    </a:cubicBezTo>
                    <a:cubicBezTo>
                      <a:pt x="632" y="1787"/>
                      <a:pt x="632" y="1787"/>
                      <a:pt x="632" y="1787"/>
                    </a:cubicBezTo>
                    <a:cubicBezTo>
                      <a:pt x="616" y="1787"/>
                      <a:pt x="616" y="1787"/>
                      <a:pt x="616" y="1787"/>
                    </a:cubicBezTo>
                    <a:cubicBezTo>
                      <a:pt x="616" y="1771"/>
                      <a:pt x="616" y="1771"/>
                      <a:pt x="616" y="1771"/>
                    </a:cubicBezTo>
                    <a:close/>
                    <a:moveTo>
                      <a:pt x="616" y="1803"/>
                    </a:moveTo>
                    <a:cubicBezTo>
                      <a:pt x="632" y="1803"/>
                      <a:pt x="632" y="1803"/>
                      <a:pt x="632" y="1803"/>
                    </a:cubicBezTo>
                    <a:cubicBezTo>
                      <a:pt x="632" y="1820"/>
                      <a:pt x="632" y="1820"/>
                      <a:pt x="632" y="1820"/>
                    </a:cubicBezTo>
                    <a:cubicBezTo>
                      <a:pt x="616" y="1820"/>
                      <a:pt x="616" y="1820"/>
                      <a:pt x="616" y="1820"/>
                    </a:cubicBezTo>
                    <a:cubicBezTo>
                      <a:pt x="616" y="1803"/>
                      <a:pt x="616" y="1803"/>
                      <a:pt x="616" y="1803"/>
                    </a:cubicBezTo>
                    <a:close/>
                    <a:moveTo>
                      <a:pt x="616" y="1836"/>
                    </a:moveTo>
                    <a:cubicBezTo>
                      <a:pt x="632" y="1836"/>
                      <a:pt x="632" y="1836"/>
                      <a:pt x="632" y="1836"/>
                    </a:cubicBezTo>
                    <a:cubicBezTo>
                      <a:pt x="632" y="1852"/>
                      <a:pt x="632" y="1852"/>
                      <a:pt x="632" y="1852"/>
                    </a:cubicBezTo>
                    <a:cubicBezTo>
                      <a:pt x="616" y="1852"/>
                      <a:pt x="616" y="1852"/>
                      <a:pt x="616" y="1852"/>
                    </a:cubicBezTo>
                    <a:cubicBezTo>
                      <a:pt x="616" y="1836"/>
                      <a:pt x="616" y="1836"/>
                      <a:pt x="616" y="1836"/>
                    </a:cubicBezTo>
                    <a:close/>
                    <a:moveTo>
                      <a:pt x="208" y="0"/>
                    </a:moveTo>
                    <a:cubicBezTo>
                      <a:pt x="224" y="0"/>
                      <a:pt x="224" y="0"/>
                      <a:pt x="224" y="0"/>
                    </a:cubicBezTo>
                    <a:cubicBezTo>
                      <a:pt x="224" y="16"/>
                      <a:pt x="224" y="16"/>
                      <a:pt x="224" y="16"/>
                    </a:cubicBezTo>
                    <a:cubicBezTo>
                      <a:pt x="208" y="16"/>
                      <a:pt x="208" y="16"/>
                      <a:pt x="208" y="16"/>
                    </a:cubicBezTo>
                    <a:cubicBezTo>
                      <a:pt x="208" y="0"/>
                      <a:pt x="208" y="0"/>
                      <a:pt x="208" y="0"/>
                    </a:cubicBezTo>
                    <a:close/>
                    <a:moveTo>
                      <a:pt x="208" y="33"/>
                    </a:moveTo>
                    <a:cubicBezTo>
                      <a:pt x="224" y="33"/>
                      <a:pt x="224" y="33"/>
                      <a:pt x="224" y="33"/>
                    </a:cubicBezTo>
                    <a:cubicBezTo>
                      <a:pt x="224" y="49"/>
                      <a:pt x="224" y="49"/>
                      <a:pt x="224" y="49"/>
                    </a:cubicBezTo>
                    <a:cubicBezTo>
                      <a:pt x="208" y="49"/>
                      <a:pt x="208" y="49"/>
                      <a:pt x="208" y="49"/>
                    </a:cubicBezTo>
                    <a:cubicBezTo>
                      <a:pt x="208" y="33"/>
                      <a:pt x="208" y="33"/>
                      <a:pt x="208" y="33"/>
                    </a:cubicBezTo>
                    <a:close/>
                    <a:moveTo>
                      <a:pt x="208" y="65"/>
                    </a:moveTo>
                    <a:cubicBezTo>
                      <a:pt x="224" y="65"/>
                      <a:pt x="224" y="65"/>
                      <a:pt x="224" y="65"/>
                    </a:cubicBezTo>
                    <a:cubicBezTo>
                      <a:pt x="224" y="82"/>
                      <a:pt x="224" y="82"/>
                      <a:pt x="224" y="82"/>
                    </a:cubicBezTo>
                    <a:cubicBezTo>
                      <a:pt x="208" y="82"/>
                      <a:pt x="208" y="82"/>
                      <a:pt x="208" y="82"/>
                    </a:cubicBezTo>
                    <a:cubicBezTo>
                      <a:pt x="208" y="65"/>
                      <a:pt x="208" y="65"/>
                      <a:pt x="208" y="65"/>
                    </a:cubicBezTo>
                    <a:close/>
                    <a:moveTo>
                      <a:pt x="208" y="98"/>
                    </a:moveTo>
                    <a:cubicBezTo>
                      <a:pt x="224" y="98"/>
                      <a:pt x="224" y="98"/>
                      <a:pt x="224" y="98"/>
                    </a:cubicBezTo>
                    <a:cubicBezTo>
                      <a:pt x="224" y="114"/>
                      <a:pt x="224" y="114"/>
                      <a:pt x="224" y="114"/>
                    </a:cubicBezTo>
                    <a:cubicBezTo>
                      <a:pt x="208" y="114"/>
                      <a:pt x="208" y="114"/>
                      <a:pt x="208" y="114"/>
                    </a:cubicBezTo>
                    <a:cubicBezTo>
                      <a:pt x="208" y="98"/>
                      <a:pt x="208" y="98"/>
                      <a:pt x="208" y="98"/>
                    </a:cubicBezTo>
                    <a:close/>
                    <a:moveTo>
                      <a:pt x="208" y="131"/>
                    </a:moveTo>
                    <a:cubicBezTo>
                      <a:pt x="224" y="131"/>
                      <a:pt x="224" y="131"/>
                      <a:pt x="224" y="131"/>
                    </a:cubicBezTo>
                    <a:cubicBezTo>
                      <a:pt x="224" y="147"/>
                      <a:pt x="224" y="147"/>
                      <a:pt x="224" y="147"/>
                    </a:cubicBezTo>
                    <a:cubicBezTo>
                      <a:pt x="208" y="147"/>
                      <a:pt x="208" y="147"/>
                      <a:pt x="208" y="147"/>
                    </a:cubicBezTo>
                    <a:cubicBezTo>
                      <a:pt x="208" y="131"/>
                      <a:pt x="208" y="131"/>
                      <a:pt x="208" y="131"/>
                    </a:cubicBezTo>
                    <a:close/>
                    <a:moveTo>
                      <a:pt x="208" y="163"/>
                    </a:moveTo>
                    <a:cubicBezTo>
                      <a:pt x="224" y="163"/>
                      <a:pt x="224" y="163"/>
                      <a:pt x="224" y="163"/>
                    </a:cubicBezTo>
                    <a:cubicBezTo>
                      <a:pt x="224" y="179"/>
                      <a:pt x="224" y="179"/>
                      <a:pt x="224" y="179"/>
                    </a:cubicBezTo>
                    <a:cubicBezTo>
                      <a:pt x="208" y="179"/>
                      <a:pt x="208" y="179"/>
                      <a:pt x="208" y="179"/>
                    </a:cubicBezTo>
                    <a:cubicBezTo>
                      <a:pt x="208" y="163"/>
                      <a:pt x="208" y="163"/>
                      <a:pt x="208" y="163"/>
                    </a:cubicBezTo>
                    <a:close/>
                    <a:moveTo>
                      <a:pt x="208" y="196"/>
                    </a:moveTo>
                    <a:cubicBezTo>
                      <a:pt x="224" y="196"/>
                      <a:pt x="224" y="196"/>
                      <a:pt x="224" y="196"/>
                    </a:cubicBezTo>
                    <a:cubicBezTo>
                      <a:pt x="224" y="212"/>
                      <a:pt x="224" y="212"/>
                      <a:pt x="224" y="212"/>
                    </a:cubicBezTo>
                    <a:cubicBezTo>
                      <a:pt x="208" y="212"/>
                      <a:pt x="208" y="212"/>
                      <a:pt x="208" y="212"/>
                    </a:cubicBezTo>
                    <a:cubicBezTo>
                      <a:pt x="208" y="196"/>
                      <a:pt x="208" y="196"/>
                      <a:pt x="208" y="196"/>
                    </a:cubicBezTo>
                    <a:close/>
                    <a:moveTo>
                      <a:pt x="208" y="228"/>
                    </a:moveTo>
                    <a:cubicBezTo>
                      <a:pt x="224" y="228"/>
                      <a:pt x="224" y="228"/>
                      <a:pt x="224" y="228"/>
                    </a:cubicBezTo>
                    <a:cubicBezTo>
                      <a:pt x="224" y="245"/>
                      <a:pt x="224" y="245"/>
                      <a:pt x="224" y="245"/>
                    </a:cubicBezTo>
                    <a:cubicBezTo>
                      <a:pt x="208" y="245"/>
                      <a:pt x="208" y="245"/>
                      <a:pt x="208" y="245"/>
                    </a:cubicBezTo>
                    <a:cubicBezTo>
                      <a:pt x="208" y="228"/>
                      <a:pt x="208" y="228"/>
                      <a:pt x="208" y="228"/>
                    </a:cubicBezTo>
                    <a:close/>
                    <a:moveTo>
                      <a:pt x="208" y="261"/>
                    </a:moveTo>
                    <a:cubicBezTo>
                      <a:pt x="224" y="261"/>
                      <a:pt x="224" y="261"/>
                      <a:pt x="224" y="261"/>
                    </a:cubicBezTo>
                    <a:cubicBezTo>
                      <a:pt x="224" y="277"/>
                      <a:pt x="224" y="277"/>
                      <a:pt x="224" y="277"/>
                    </a:cubicBezTo>
                    <a:cubicBezTo>
                      <a:pt x="208" y="277"/>
                      <a:pt x="208" y="277"/>
                      <a:pt x="208" y="277"/>
                    </a:cubicBezTo>
                    <a:cubicBezTo>
                      <a:pt x="208" y="261"/>
                      <a:pt x="208" y="261"/>
                      <a:pt x="208" y="261"/>
                    </a:cubicBezTo>
                    <a:close/>
                    <a:moveTo>
                      <a:pt x="208" y="294"/>
                    </a:moveTo>
                    <a:cubicBezTo>
                      <a:pt x="224" y="294"/>
                      <a:pt x="224" y="294"/>
                      <a:pt x="224" y="294"/>
                    </a:cubicBezTo>
                    <a:cubicBezTo>
                      <a:pt x="224" y="310"/>
                      <a:pt x="224" y="310"/>
                      <a:pt x="224" y="310"/>
                    </a:cubicBezTo>
                    <a:cubicBezTo>
                      <a:pt x="208" y="310"/>
                      <a:pt x="208" y="310"/>
                      <a:pt x="208" y="310"/>
                    </a:cubicBezTo>
                    <a:cubicBezTo>
                      <a:pt x="208" y="294"/>
                      <a:pt x="208" y="294"/>
                      <a:pt x="208" y="294"/>
                    </a:cubicBezTo>
                    <a:close/>
                    <a:moveTo>
                      <a:pt x="208" y="326"/>
                    </a:moveTo>
                    <a:cubicBezTo>
                      <a:pt x="224" y="326"/>
                      <a:pt x="224" y="326"/>
                      <a:pt x="224" y="326"/>
                    </a:cubicBezTo>
                    <a:cubicBezTo>
                      <a:pt x="224" y="343"/>
                      <a:pt x="224" y="343"/>
                      <a:pt x="224" y="343"/>
                    </a:cubicBezTo>
                    <a:cubicBezTo>
                      <a:pt x="208" y="343"/>
                      <a:pt x="208" y="343"/>
                      <a:pt x="208" y="343"/>
                    </a:cubicBezTo>
                    <a:cubicBezTo>
                      <a:pt x="208" y="326"/>
                      <a:pt x="208" y="326"/>
                      <a:pt x="208" y="326"/>
                    </a:cubicBezTo>
                    <a:close/>
                    <a:moveTo>
                      <a:pt x="208" y="359"/>
                    </a:moveTo>
                    <a:cubicBezTo>
                      <a:pt x="224" y="359"/>
                      <a:pt x="224" y="359"/>
                      <a:pt x="224" y="359"/>
                    </a:cubicBezTo>
                    <a:cubicBezTo>
                      <a:pt x="224" y="375"/>
                      <a:pt x="224" y="375"/>
                      <a:pt x="224" y="375"/>
                    </a:cubicBezTo>
                    <a:cubicBezTo>
                      <a:pt x="208" y="375"/>
                      <a:pt x="208" y="375"/>
                      <a:pt x="208" y="375"/>
                    </a:cubicBezTo>
                    <a:cubicBezTo>
                      <a:pt x="208" y="359"/>
                      <a:pt x="208" y="359"/>
                      <a:pt x="208" y="359"/>
                    </a:cubicBezTo>
                    <a:close/>
                    <a:moveTo>
                      <a:pt x="208" y="392"/>
                    </a:moveTo>
                    <a:cubicBezTo>
                      <a:pt x="224" y="392"/>
                      <a:pt x="224" y="392"/>
                      <a:pt x="224" y="392"/>
                    </a:cubicBezTo>
                    <a:cubicBezTo>
                      <a:pt x="224" y="408"/>
                      <a:pt x="224" y="408"/>
                      <a:pt x="224" y="408"/>
                    </a:cubicBezTo>
                    <a:cubicBezTo>
                      <a:pt x="208" y="408"/>
                      <a:pt x="208" y="408"/>
                      <a:pt x="208" y="408"/>
                    </a:cubicBezTo>
                    <a:cubicBezTo>
                      <a:pt x="208" y="392"/>
                      <a:pt x="208" y="392"/>
                      <a:pt x="208" y="392"/>
                    </a:cubicBezTo>
                    <a:close/>
                    <a:moveTo>
                      <a:pt x="208" y="424"/>
                    </a:moveTo>
                    <a:cubicBezTo>
                      <a:pt x="224" y="424"/>
                      <a:pt x="224" y="424"/>
                      <a:pt x="224" y="424"/>
                    </a:cubicBezTo>
                    <a:cubicBezTo>
                      <a:pt x="224" y="441"/>
                      <a:pt x="224" y="441"/>
                      <a:pt x="224" y="441"/>
                    </a:cubicBezTo>
                    <a:cubicBezTo>
                      <a:pt x="208" y="441"/>
                      <a:pt x="208" y="441"/>
                      <a:pt x="208" y="441"/>
                    </a:cubicBezTo>
                    <a:cubicBezTo>
                      <a:pt x="208" y="424"/>
                      <a:pt x="208" y="424"/>
                      <a:pt x="208" y="424"/>
                    </a:cubicBezTo>
                    <a:close/>
                    <a:moveTo>
                      <a:pt x="208" y="457"/>
                    </a:moveTo>
                    <a:cubicBezTo>
                      <a:pt x="224" y="457"/>
                      <a:pt x="224" y="457"/>
                      <a:pt x="224" y="457"/>
                    </a:cubicBezTo>
                    <a:cubicBezTo>
                      <a:pt x="224" y="473"/>
                      <a:pt x="224" y="473"/>
                      <a:pt x="224" y="473"/>
                    </a:cubicBezTo>
                    <a:cubicBezTo>
                      <a:pt x="208" y="473"/>
                      <a:pt x="208" y="473"/>
                      <a:pt x="208" y="473"/>
                    </a:cubicBezTo>
                    <a:cubicBezTo>
                      <a:pt x="208" y="457"/>
                      <a:pt x="208" y="457"/>
                      <a:pt x="208" y="457"/>
                    </a:cubicBezTo>
                    <a:close/>
                    <a:moveTo>
                      <a:pt x="208" y="490"/>
                    </a:moveTo>
                    <a:cubicBezTo>
                      <a:pt x="224" y="490"/>
                      <a:pt x="224" y="490"/>
                      <a:pt x="224" y="490"/>
                    </a:cubicBezTo>
                    <a:cubicBezTo>
                      <a:pt x="224" y="506"/>
                      <a:pt x="224" y="506"/>
                      <a:pt x="224" y="506"/>
                    </a:cubicBezTo>
                    <a:cubicBezTo>
                      <a:pt x="208" y="506"/>
                      <a:pt x="208" y="506"/>
                      <a:pt x="208" y="506"/>
                    </a:cubicBezTo>
                    <a:cubicBezTo>
                      <a:pt x="208" y="490"/>
                      <a:pt x="208" y="490"/>
                      <a:pt x="208" y="490"/>
                    </a:cubicBezTo>
                    <a:close/>
                    <a:moveTo>
                      <a:pt x="208" y="522"/>
                    </a:moveTo>
                    <a:cubicBezTo>
                      <a:pt x="224" y="522"/>
                      <a:pt x="224" y="522"/>
                      <a:pt x="224" y="522"/>
                    </a:cubicBezTo>
                    <a:cubicBezTo>
                      <a:pt x="224" y="539"/>
                      <a:pt x="224" y="539"/>
                      <a:pt x="224" y="539"/>
                    </a:cubicBezTo>
                    <a:cubicBezTo>
                      <a:pt x="208" y="539"/>
                      <a:pt x="208" y="539"/>
                      <a:pt x="208" y="539"/>
                    </a:cubicBezTo>
                    <a:cubicBezTo>
                      <a:pt x="208" y="522"/>
                      <a:pt x="208" y="522"/>
                      <a:pt x="208" y="522"/>
                    </a:cubicBezTo>
                    <a:close/>
                    <a:moveTo>
                      <a:pt x="208" y="555"/>
                    </a:moveTo>
                    <a:cubicBezTo>
                      <a:pt x="224" y="555"/>
                      <a:pt x="224" y="555"/>
                      <a:pt x="224" y="555"/>
                    </a:cubicBezTo>
                    <a:cubicBezTo>
                      <a:pt x="224" y="571"/>
                      <a:pt x="224" y="571"/>
                      <a:pt x="224" y="571"/>
                    </a:cubicBezTo>
                    <a:cubicBezTo>
                      <a:pt x="208" y="571"/>
                      <a:pt x="208" y="571"/>
                      <a:pt x="208" y="571"/>
                    </a:cubicBezTo>
                    <a:cubicBezTo>
                      <a:pt x="208" y="555"/>
                      <a:pt x="208" y="555"/>
                      <a:pt x="208" y="555"/>
                    </a:cubicBezTo>
                    <a:close/>
                    <a:moveTo>
                      <a:pt x="208" y="587"/>
                    </a:moveTo>
                    <a:cubicBezTo>
                      <a:pt x="224" y="587"/>
                      <a:pt x="224" y="587"/>
                      <a:pt x="224" y="587"/>
                    </a:cubicBezTo>
                    <a:cubicBezTo>
                      <a:pt x="224" y="604"/>
                      <a:pt x="224" y="604"/>
                      <a:pt x="224" y="604"/>
                    </a:cubicBezTo>
                    <a:cubicBezTo>
                      <a:pt x="208" y="604"/>
                      <a:pt x="208" y="604"/>
                      <a:pt x="208" y="604"/>
                    </a:cubicBezTo>
                    <a:cubicBezTo>
                      <a:pt x="208" y="587"/>
                      <a:pt x="208" y="587"/>
                      <a:pt x="208" y="587"/>
                    </a:cubicBezTo>
                    <a:close/>
                    <a:moveTo>
                      <a:pt x="208" y="620"/>
                    </a:moveTo>
                    <a:cubicBezTo>
                      <a:pt x="224" y="620"/>
                      <a:pt x="224" y="620"/>
                      <a:pt x="224" y="620"/>
                    </a:cubicBezTo>
                    <a:cubicBezTo>
                      <a:pt x="224" y="636"/>
                      <a:pt x="224" y="636"/>
                      <a:pt x="224" y="636"/>
                    </a:cubicBezTo>
                    <a:cubicBezTo>
                      <a:pt x="208" y="636"/>
                      <a:pt x="208" y="636"/>
                      <a:pt x="208" y="636"/>
                    </a:cubicBezTo>
                    <a:cubicBezTo>
                      <a:pt x="208" y="620"/>
                      <a:pt x="208" y="620"/>
                      <a:pt x="208" y="620"/>
                    </a:cubicBezTo>
                    <a:close/>
                    <a:moveTo>
                      <a:pt x="208" y="653"/>
                    </a:moveTo>
                    <a:cubicBezTo>
                      <a:pt x="224" y="653"/>
                      <a:pt x="224" y="653"/>
                      <a:pt x="224" y="653"/>
                    </a:cubicBezTo>
                    <a:cubicBezTo>
                      <a:pt x="224" y="669"/>
                      <a:pt x="224" y="669"/>
                      <a:pt x="224" y="669"/>
                    </a:cubicBezTo>
                    <a:cubicBezTo>
                      <a:pt x="208" y="669"/>
                      <a:pt x="208" y="669"/>
                      <a:pt x="208" y="669"/>
                    </a:cubicBezTo>
                    <a:cubicBezTo>
                      <a:pt x="208" y="653"/>
                      <a:pt x="208" y="653"/>
                      <a:pt x="208" y="653"/>
                    </a:cubicBezTo>
                    <a:close/>
                    <a:moveTo>
                      <a:pt x="208" y="685"/>
                    </a:moveTo>
                    <a:cubicBezTo>
                      <a:pt x="224" y="685"/>
                      <a:pt x="224" y="685"/>
                      <a:pt x="224" y="685"/>
                    </a:cubicBezTo>
                    <a:cubicBezTo>
                      <a:pt x="224" y="702"/>
                      <a:pt x="224" y="702"/>
                      <a:pt x="224" y="702"/>
                    </a:cubicBezTo>
                    <a:cubicBezTo>
                      <a:pt x="208" y="702"/>
                      <a:pt x="208" y="702"/>
                      <a:pt x="208" y="702"/>
                    </a:cubicBezTo>
                    <a:cubicBezTo>
                      <a:pt x="208" y="685"/>
                      <a:pt x="208" y="685"/>
                      <a:pt x="208" y="685"/>
                    </a:cubicBezTo>
                    <a:close/>
                    <a:moveTo>
                      <a:pt x="208" y="718"/>
                    </a:moveTo>
                    <a:cubicBezTo>
                      <a:pt x="224" y="718"/>
                      <a:pt x="224" y="718"/>
                      <a:pt x="224" y="718"/>
                    </a:cubicBezTo>
                    <a:cubicBezTo>
                      <a:pt x="224" y="734"/>
                      <a:pt x="224" y="734"/>
                      <a:pt x="224" y="734"/>
                    </a:cubicBezTo>
                    <a:cubicBezTo>
                      <a:pt x="208" y="734"/>
                      <a:pt x="208" y="734"/>
                      <a:pt x="208" y="734"/>
                    </a:cubicBezTo>
                    <a:cubicBezTo>
                      <a:pt x="208" y="718"/>
                      <a:pt x="208" y="718"/>
                      <a:pt x="208" y="718"/>
                    </a:cubicBezTo>
                    <a:close/>
                    <a:moveTo>
                      <a:pt x="208" y="751"/>
                    </a:moveTo>
                    <a:cubicBezTo>
                      <a:pt x="224" y="751"/>
                      <a:pt x="224" y="751"/>
                      <a:pt x="224" y="751"/>
                    </a:cubicBezTo>
                    <a:cubicBezTo>
                      <a:pt x="224" y="767"/>
                      <a:pt x="224" y="767"/>
                      <a:pt x="224" y="767"/>
                    </a:cubicBezTo>
                    <a:cubicBezTo>
                      <a:pt x="208" y="767"/>
                      <a:pt x="208" y="767"/>
                      <a:pt x="208" y="767"/>
                    </a:cubicBezTo>
                    <a:cubicBezTo>
                      <a:pt x="208" y="751"/>
                      <a:pt x="208" y="751"/>
                      <a:pt x="208" y="751"/>
                    </a:cubicBezTo>
                    <a:close/>
                    <a:moveTo>
                      <a:pt x="208" y="783"/>
                    </a:moveTo>
                    <a:cubicBezTo>
                      <a:pt x="224" y="783"/>
                      <a:pt x="224" y="783"/>
                      <a:pt x="224" y="783"/>
                    </a:cubicBezTo>
                    <a:cubicBezTo>
                      <a:pt x="224" y="800"/>
                      <a:pt x="224" y="800"/>
                      <a:pt x="224" y="800"/>
                    </a:cubicBezTo>
                    <a:cubicBezTo>
                      <a:pt x="208" y="800"/>
                      <a:pt x="208" y="800"/>
                      <a:pt x="208" y="800"/>
                    </a:cubicBezTo>
                    <a:cubicBezTo>
                      <a:pt x="208" y="783"/>
                      <a:pt x="208" y="783"/>
                      <a:pt x="208" y="783"/>
                    </a:cubicBezTo>
                    <a:close/>
                    <a:moveTo>
                      <a:pt x="208" y="816"/>
                    </a:moveTo>
                    <a:cubicBezTo>
                      <a:pt x="224" y="816"/>
                      <a:pt x="224" y="816"/>
                      <a:pt x="224" y="816"/>
                    </a:cubicBezTo>
                    <a:cubicBezTo>
                      <a:pt x="224" y="832"/>
                      <a:pt x="224" y="832"/>
                      <a:pt x="224" y="832"/>
                    </a:cubicBezTo>
                    <a:cubicBezTo>
                      <a:pt x="208" y="832"/>
                      <a:pt x="208" y="832"/>
                      <a:pt x="208" y="832"/>
                    </a:cubicBezTo>
                    <a:cubicBezTo>
                      <a:pt x="208" y="816"/>
                      <a:pt x="208" y="816"/>
                      <a:pt x="208" y="816"/>
                    </a:cubicBezTo>
                    <a:close/>
                    <a:moveTo>
                      <a:pt x="208" y="849"/>
                    </a:moveTo>
                    <a:cubicBezTo>
                      <a:pt x="224" y="849"/>
                      <a:pt x="224" y="849"/>
                      <a:pt x="224" y="849"/>
                    </a:cubicBezTo>
                    <a:cubicBezTo>
                      <a:pt x="224" y="865"/>
                      <a:pt x="224" y="865"/>
                      <a:pt x="224" y="865"/>
                    </a:cubicBezTo>
                    <a:cubicBezTo>
                      <a:pt x="208" y="865"/>
                      <a:pt x="208" y="865"/>
                      <a:pt x="208" y="865"/>
                    </a:cubicBezTo>
                    <a:cubicBezTo>
                      <a:pt x="208" y="849"/>
                      <a:pt x="208" y="849"/>
                      <a:pt x="208" y="849"/>
                    </a:cubicBezTo>
                    <a:close/>
                    <a:moveTo>
                      <a:pt x="208" y="881"/>
                    </a:moveTo>
                    <a:cubicBezTo>
                      <a:pt x="224" y="881"/>
                      <a:pt x="224" y="881"/>
                      <a:pt x="224" y="881"/>
                    </a:cubicBezTo>
                    <a:cubicBezTo>
                      <a:pt x="224" y="898"/>
                      <a:pt x="224" y="898"/>
                      <a:pt x="224" y="898"/>
                    </a:cubicBezTo>
                    <a:cubicBezTo>
                      <a:pt x="208" y="898"/>
                      <a:pt x="208" y="898"/>
                      <a:pt x="208" y="898"/>
                    </a:cubicBezTo>
                    <a:cubicBezTo>
                      <a:pt x="208" y="881"/>
                      <a:pt x="208" y="881"/>
                      <a:pt x="208" y="881"/>
                    </a:cubicBezTo>
                    <a:close/>
                    <a:moveTo>
                      <a:pt x="208" y="914"/>
                    </a:moveTo>
                    <a:cubicBezTo>
                      <a:pt x="224" y="914"/>
                      <a:pt x="224" y="914"/>
                      <a:pt x="224" y="914"/>
                    </a:cubicBezTo>
                    <a:cubicBezTo>
                      <a:pt x="224" y="930"/>
                      <a:pt x="224" y="930"/>
                      <a:pt x="224" y="930"/>
                    </a:cubicBezTo>
                    <a:cubicBezTo>
                      <a:pt x="208" y="930"/>
                      <a:pt x="208" y="930"/>
                      <a:pt x="208" y="930"/>
                    </a:cubicBezTo>
                    <a:cubicBezTo>
                      <a:pt x="208" y="914"/>
                      <a:pt x="208" y="914"/>
                      <a:pt x="208" y="914"/>
                    </a:cubicBezTo>
                    <a:close/>
                    <a:moveTo>
                      <a:pt x="208" y="947"/>
                    </a:moveTo>
                    <a:cubicBezTo>
                      <a:pt x="224" y="947"/>
                      <a:pt x="224" y="947"/>
                      <a:pt x="224" y="947"/>
                    </a:cubicBezTo>
                    <a:cubicBezTo>
                      <a:pt x="224" y="963"/>
                      <a:pt x="224" y="963"/>
                      <a:pt x="224" y="963"/>
                    </a:cubicBezTo>
                    <a:cubicBezTo>
                      <a:pt x="208" y="963"/>
                      <a:pt x="208" y="963"/>
                      <a:pt x="208" y="963"/>
                    </a:cubicBezTo>
                    <a:cubicBezTo>
                      <a:pt x="208" y="947"/>
                      <a:pt x="208" y="947"/>
                      <a:pt x="208" y="947"/>
                    </a:cubicBezTo>
                    <a:close/>
                    <a:moveTo>
                      <a:pt x="208" y="979"/>
                    </a:moveTo>
                    <a:cubicBezTo>
                      <a:pt x="224" y="979"/>
                      <a:pt x="224" y="979"/>
                      <a:pt x="224" y="979"/>
                    </a:cubicBezTo>
                    <a:cubicBezTo>
                      <a:pt x="224" y="995"/>
                      <a:pt x="224" y="995"/>
                      <a:pt x="224" y="995"/>
                    </a:cubicBezTo>
                    <a:cubicBezTo>
                      <a:pt x="208" y="995"/>
                      <a:pt x="208" y="995"/>
                      <a:pt x="208" y="995"/>
                    </a:cubicBezTo>
                    <a:cubicBezTo>
                      <a:pt x="208" y="979"/>
                      <a:pt x="208" y="979"/>
                      <a:pt x="208" y="979"/>
                    </a:cubicBezTo>
                    <a:close/>
                    <a:moveTo>
                      <a:pt x="228" y="1008"/>
                    </a:moveTo>
                    <a:cubicBezTo>
                      <a:pt x="228" y="992"/>
                      <a:pt x="228" y="992"/>
                      <a:pt x="228" y="992"/>
                    </a:cubicBezTo>
                    <a:cubicBezTo>
                      <a:pt x="245" y="992"/>
                      <a:pt x="245" y="992"/>
                      <a:pt x="245" y="992"/>
                    </a:cubicBezTo>
                    <a:cubicBezTo>
                      <a:pt x="245" y="1008"/>
                      <a:pt x="245" y="1008"/>
                      <a:pt x="245" y="1008"/>
                    </a:cubicBezTo>
                    <a:cubicBezTo>
                      <a:pt x="228" y="1008"/>
                      <a:pt x="228" y="1008"/>
                      <a:pt x="228" y="1008"/>
                    </a:cubicBezTo>
                    <a:close/>
                    <a:moveTo>
                      <a:pt x="261" y="1008"/>
                    </a:moveTo>
                    <a:cubicBezTo>
                      <a:pt x="261" y="992"/>
                      <a:pt x="261" y="992"/>
                      <a:pt x="261" y="992"/>
                    </a:cubicBezTo>
                    <a:cubicBezTo>
                      <a:pt x="277" y="992"/>
                      <a:pt x="277" y="992"/>
                      <a:pt x="277" y="992"/>
                    </a:cubicBezTo>
                    <a:cubicBezTo>
                      <a:pt x="277" y="1008"/>
                      <a:pt x="277" y="1008"/>
                      <a:pt x="277" y="1008"/>
                    </a:cubicBezTo>
                    <a:cubicBezTo>
                      <a:pt x="261" y="1008"/>
                      <a:pt x="261" y="1008"/>
                      <a:pt x="261" y="1008"/>
                    </a:cubicBezTo>
                    <a:close/>
                    <a:moveTo>
                      <a:pt x="294" y="1008"/>
                    </a:moveTo>
                    <a:cubicBezTo>
                      <a:pt x="294" y="992"/>
                      <a:pt x="294" y="992"/>
                      <a:pt x="294" y="992"/>
                    </a:cubicBezTo>
                    <a:cubicBezTo>
                      <a:pt x="310" y="992"/>
                      <a:pt x="310" y="992"/>
                      <a:pt x="310" y="992"/>
                    </a:cubicBezTo>
                    <a:cubicBezTo>
                      <a:pt x="310" y="1008"/>
                      <a:pt x="310" y="1008"/>
                      <a:pt x="310" y="1008"/>
                    </a:cubicBezTo>
                    <a:cubicBezTo>
                      <a:pt x="294" y="1008"/>
                      <a:pt x="294" y="1008"/>
                      <a:pt x="294" y="1008"/>
                    </a:cubicBezTo>
                    <a:close/>
                    <a:moveTo>
                      <a:pt x="326" y="1008"/>
                    </a:moveTo>
                    <a:cubicBezTo>
                      <a:pt x="326" y="992"/>
                      <a:pt x="326" y="992"/>
                      <a:pt x="326" y="992"/>
                    </a:cubicBezTo>
                    <a:cubicBezTo>
                      <a:pt x="343" y="992"/>
                      <a:pt x="343" y="992"/>
                      <a:pt x="343" y="992"/>
                    </a:cubicBezTo>
                    <a:cubicBezTo>
                      <a:pt x="343" y="1008"/>
                      <a:pt x="343" y="1008"/>
                      <a:pt x="343" y="1008"/>
                    </a:cubicBezTo>
                    <a:cubicBezTo>
                      <a:pt x="326" y="1008"/>
                      <a:pt x="326" y="1008"/>
                      <a:pt x="326" y="1008"/>
                    </a:cubicBezTo>
                    <a:close/>
                    <a:moveTo>
                      <a:pt x="359" y="1008"/>
                    </a:moveTo>
                    <a:cubicBezTo>
                      <a:pt x="359" y="992"/>
                      <a:pt x="359" y="992"/>
                      <a:pt x="359" y="992"/>
                    </a:cubicBezTo>
                    <a:cubicBezTo>
                      <a:pt x="375" y="992"/>
                      <a:pt x="375" y="992"/>
                      <a:pt x="375" y="992"/>
                    </a:cubicBezTo>
                    <a:cubicBezTo>
                      <a:pt x="375" y="1008"/>
                      <a:pt x="375" y="1008"/>
                      <a:pt x="375" y="1008"/>
                    </a:cubicBezTo>
                    <a:cubicBezTo>
                      <a:pt x="359" y="1008"/>
                      <a:pt x="359" y="1008"/>
                      <a:pt x="359" y="1008"/>
                    </a:cubicBezTo>
                    <a:close/>
                    <a:moveTo>
                      <a:pt x="391" y="1008"/>
                    </a:moveTo>
                    <a:cubicBezTo>
                      <a:pt x="391" y="992"/>
                      <a:pt x="391" y="992"/>
                      <a:pt x="391" y="992"/>
                    </a:cubicBezTo>
                    <a:cubicBezTo>
                      <a:pt x="408" y="992"/>
                      <a:pt x="408" y="992"/>
                      <a:pt x="408" y="992"/>
                    </a:cubicBezTo>
                    <a:cubicBezTo>
                      <a:pt x="408" y="1008"/>
                      <a:pt x="408" y="1008"/>
                      <a:pt x="408" y="1008"/>
                    </a:cubicBezTo>
                    <a:cubicBezTo>
                      <a:pt x="391" y="1008"/>
                      <a:pt x="391" y="1008"/>
                      <a:pt x="391" y="1008"/>
                    </a:cubicBezTo>
                    <a:close/>
                    <a:moveTo>
                      <a:pt x="424" y="1008"/>
                    </a:moveTo>
                    <a:cubicBezTo>
                      <a:pt x="424" y="992"/>
                      <a:pt x="424" y="992"/>
                      <a:pt x="424" y="992"/>
                    </a:cubicBezTo>
                    <a:cubicBezTo>
                      <a:pt x="440" y="992"/>
                      <a:pt x="440" y="992"/>
                      <a:pt x="440" y="992"/>
                    </a:cubicBezTo>
                    <a:cubicBezTo>
                      <a:pt x="440" y="1008"/>
                      <a:pt x="440" y="1008"/>
                      <a:pt x="440" y="1008"/>
                    </a:cubicBezTo>
                    <a:cubicBezTo>
                      <a:pt x="424" y="1008"/>
                      <a:pt x="424" y="1008"/>
                      <a:pt x="424" y="1008"/>
                    </a:cubicBezTo>
                    <a:close/>
                    <a:moveTo>
                      <a:pt x="457" y="1008"/>
                    </a:moveTo>
                    <a:cubicBezTo>
                      <a:pt x="457" y="992"/>
                      <a:pt x="457" y="992"/>
                      <a:pt x="457" y="992"/>
                    </a:cubicBezTo>
                    <a:cubicBezTo>
                      <a:pt x="473" y="992"/>
                      <a:pt x="473" y="992"/>
                      <a:pt x="473" y="992"/>
                    </a:cubicBezTo>
                    <a:cubicBezTo>
                      <a:pt x="473" y="1008"/>
                      <a:pt x="473" y="1008"/>
                      <a:pt x="473" y="1008"/>
                    </a:cubicBezTo>
                    <a:cubicBezTo>
                      <a:pt x="457" y="1008"/>
                      <a:pt x="457" y="1008"/>
                      <a:pt x="457" y="1008"/>
                    </a:cubicBezTo>
                    <a:close/>
                    <a:moveTo>
                      <a:pt x="489" y="1008"/>
                    </a:moveTo>
                    <a:cubicBezTo>
                      <a:pt x="489" y="992"/>
                      <a:pt x="489" y="992"/>
                      <a:pt x="489" y="992"/>
                    </a:cubicBezTo>
                    <a:cubicBezTo>
                      <a:pt x="506" y="992"/>
                      <a:pt x="506" y="992"/>
                      <a:pt x="506" y="992"/>
                    </a:cubicBezTo>
                    <a:cubicBezTo>
                      <a:pt x="506" y="1008"/>
                      <a:pt x="506" y="1008"/>
                      <a:pt x="506" y="1008"/>
                    </a:cubicBezTo>
                    <a:cubicBezTo>
                      <a:pt x="489" y="1008"/>
                      <a:pt x="489" y="1008"/>
                      <a:pt x="489" y="1008"/>
                    </a:cubicBezTo>
                    <a:close/>
                    <a:moveTo>
                      <a:pt x="522" y="1008"/>
                    </a:moveTo>
                    <a:cubicBezTo>
                      <a:pt x="522" y="992"/>
                      <a:pt x="522" y="992"/>
                      <a:pt x="522" y="992"/>
                    </a:cubicBezTo>
                    <a:cubicBezTo>
                      <a:pt x="538" y="992"/>
                      <a:pt x="538" y="992"/>
                      <a:pt x="538" y="992"/>
                    </a:cubicBezTo>
                    <a:cubicBezTo>
                      <a:pt x="538" y="1008"/>
                      <a:pt x="538" y="1008"/>
                      <a:pt x="538" y="1008"/>
                    </a:cubicBezTo>
                    <a:cubicBezTo>
                      <a:pt x="522" y="1008"/>
                      <a:pt x="522" y="1008"/>
                      <a:pt x="522" y="1008"/>
                    </a:cubicBezTo>
                    <a:close/>
                    <a:moveTo>
                      <a:pt x="555" y="1008"/>
                    </a:moveTo>
                    <a:cubicBezTo>
                      <a:pt x="555" y="992"/>
                      <a:pt x="555" y="992"/>
                      <a:pt x="555" y="992"/>
                    </a:cubicBezTo>
                    <a:cubicBezTo>
                      <a:pt x="571" y="992"/>
                      <a:pt x="571" y="992"/>
                      <a:pt x="571" y="992"/>
                    </a:cubicBezTo>
                    <a:cubicBezTo>
                      <a:pt x="571" y="1008"/>
                      <a:pt x="571" y="1008"/>
                      <a:pt x="571" y="1008"/>
                    </a:cubicBezTo>
                    <a:cubicBezTo>
                      <a:pt x="555" y="1008"/>
                      <a:pt x="555" y="1008"/>
                      <a:pt x="555" y="1008"/>
                    </a:cubicBezTo>
                    <a:close/>
                    <a:moveTo>
                      <a:pt x="587" y="1008"/>
                    </a:moveTo>
                    <a:cubicBezTo>
                      <a:pt x="587" y="992"/>
                      <a:pt x="587" y="992"/>
                      <a:pt x="587" y="992"/>
                    </a:cubicBezTo>
                    <a:cubicBezTo>
                      <a:pt x="604" y="992"/>
                      <a:pt x="604" y="992"/>
                      <a:pt x="604" y="992"/>
                    </a:cubicBezTo>
                    <a:cubicBezTo>
                      <a:pt x="604" y="1008"/>
                      <a:pt x="604" y="1008"/>
                      <a:pt x="604" y="1008"/>
                    </a:cubicBezTo>
                    <a:cubicBezTo>
                      <a:pt x="587" y="1008"/>
                      <a:pt x="587" y="1008"/>
                      <a:pt x="587" y="1008"/>
                    </a:cubicBezTo>
                    <a:close/>
                    <a:moveTo>
                      <a:pt x="620" y="1008"/>
                    </a:moveTo>
                    <a:cubicBezTo>
                      <a:pt x="620" y="992"/>
                      <a:pt x="620" y="992"/>
                      <a:pt x="620" y="992"/>
                    </a:cubicBezTo>
                    <a:cubicBezTo>
                      <a:pt x="636" y="992"/>
                      <a:pt x="636" y="992"/>
                      <a:pt x="636" y="992"/>
                    </a:cubicBezTo>
                    <a:cubicBezTo>
                      <a:pt x="636" y="1008"/>
                      <a:pt x="636" y="1008"/>
                      <a:pt x="636" y="1008"/>
                    </a:cubicBezTo>
                    <a:cubicBezTo>
                      <a:pt x="620" y="1008"/>
                      <a:pt x="620" y="1008"/>
                      <a:pt x="620" y="1008"/>
                    </a:cubicBezTo>
                    <a:close/>
                    <a:moveTo>
                      <a:pt x="653" y="1008"/>
                    </a:moveTo>
                    <a:cubicBezTo>
                      <a:pt x="653" y="992"/>
                      <a:pt x="653" y="992"/>
                      <a:pt x="653" y="992"/>
                    </a:cubicBezTo>
                    <a:cubicBezTo>
                      <a:pt x="669" y="992"/>
                      <a:pt x="669" y="992"/>
                      <a:pt x="669" y="992"/>
                    </a:cubicBezTo>
                    <a:cubicBezTo>
                      <a:pt x="669" y="1008"/>
                      <a:pt x="669" y="1008"/>
                      <a:pt x="669" y="1008"/>
                    </a:cubicBezTo>
                    <a:cubicBezTo>
                      <a:pt x="653" y="1008"/>
                      <a:pt x="653" y="1008"/>
                      <a:pt x="653" y="1008"/>
                    </a:cubicBezTo>
                    <a:close/>
                    <a:moveTo>
                      <a:pt x="685" y="1008"/>
                    </a:moveTo>
                    <a:cubicBezTo>
                      <a:pt x="685" y="992"/>
                      <a:pt x="685" y="992"/>
                      <a:pt x="685" y="992"/>
                    </a:cubicBezTo>
                    <a:cubicBezTo>
                      <a:pt x="702" y="992"/>
                      <a:pt x="702" y="992"/>
                      <a:pt x="702" y="992"/>
                    </a:cubicBezTo>
                    <a:cubicBezTo>
                      <a:pt x="702" y="1008"/>
                      <a:pt x="702" y="1008"/>
                      <a:pt x="702" y="1008"/>
                    </a:cubicBezTo>
                    <a:cubicBezTo>
                      <a:pt x="685" y="1008"/>
                      <a:pt x="685" y="1008"/>
                      <a:pt x="685" y="1008"/>
                    </a:cubicBezTo>
                    <a:close/>
                    <a:moveTo>
                      <a:pt x="718" y="1008"/>
                    </a:moveTo>
                    <a:cubicBezTo>
                      <a:pt x="718" y="992"/>
                      <a:pt x="718" y="992"/>
                      <a:pt x="718" y="992"/>
                    </a:cubicBezTo>
                    <a:cubicBezTo>
                      <a:pt x="734" y="992"/>
                      <a:pt x="734" y="992"/>
                      <a:pt x="734" y="992"/>
                    </a:cubicBezTo>
                    <a:cubicBezTo>
                      <a:pt x="734" y="1008"/>
                      <a:pt x="734" y="1008"/>
                      <a:pt x="734" y="1008"/>
                    </a:cubicBezTo>
                    <a:cubicBezTo>
                      <a:pt x="718" y="1008"/>
                      <a:pt x="718" y="1008"/>
                      <a:pt x="718" y="1008"/>
                    </a:cubicBezTo>
                    <a:close/>
                    <a:moveTo>
                      <a:pt x="750" y="1008"/>
                    </a:moveTo>
                    <a:cubicBezTo>
                      <a:pt x="750" y="992"/>
                      <a:pt x="750" y="992"/>
                      <a:pt x="750" y="992"/>
                    </a:cubicBezTo>
                    <a:cubicBezTo>
                      <a:pt x="767" y="992"/>
                      <a:pt x="767" y="992"/>
                      <a:pt x="767" y="992"/>
                    </a:cubicBezTo>
                    <a:cubicBezTo>
                      <a:pt x="767" y="1008"/>
                      <a:pt x="767" y="1008"/>
                      <a:pt x="767" y="1008"/>
                    </a:cubicBezTo>
                    <a:cubicBezTo>
                      <a:pt x="750" y="1008"/>
                      <a:pt x="750" y="1008"/>
                      <a:pt x="750" y="1008"/>
                    </a:cubicBezTo>
                    <a:close/>
                    <a:moveTo>
                      <a:pt x="783" y="1008"/>
                    </a:moveTo>
                    <a:cubicBezTo>
                      <a:pt x="783" y="992"/>
                      <a:pt x="783" y="992"/>
                      <a:pt x="783" y="992"/>
                    </a:cubicBezTo>
                    <a:cubicBezTo>
                      <a:pt x="799" y="992"/>
                      <a:pt x="799" y="992"/>
                      <a:pt x="799" y="992"/>
                    </a:cubicBezTo>
                    <a:cubicBezTo>
                      <a:pt x="799" y="1008"/>
                      <a:pt x="799" y="1008"/>
                      <a:pt x="799" y="1008"/>
                    </a:cubicBezTo>
                    <a:cubicBezTo>
                      <a:pt x="783" y="1008"/>
                      <a:pt x="783" y="1008"/>
                      <a:pt x="783" y="1008"/>
                    </a:cubicBezTo>
                    <a:close/>
                    <a:moveTo>
                      <a:pt x="816" y="1008"/>
                    </a:moveTo>
                    <a:cubicBezTo>
                      <a:pt x="816" y="992"/>
                      <a:pt x="816" y="992"/>
                      <a:pt x="816" y="992"/>
                    </a:cubicBezTo>
                    <a:cubicBezTo>
                      <a:pt x="825" y="992"/>
                      <a:pt x="825" y="992"/>
                      <a:pt x="825" y="992"/>
                    </a:cubicBezTo>
                    <a:cubicBezTo>
                      <a:pt x="833" y="992"/>
                      <a:pt x="833" y="992"/>
                      <a:pt x="833" y="992"/>
                    </a:cubicBezTo>
                    <a:cubicBezTo>
                      <a:pt x="833" y="1000"/>
                      <a:pt x="833" y="1000"/>
                      <a:pt x="833" y="1000"/>
                    </a:cubicBezTo>
                    <a:cubicBezTo>
                      <a:pt x="833" y="1007"/>
                      <a:pt x="833" y="1007"/>
                      <a:pt x="833" y="1007"/>
                    </a:cubicBezTo>
                    <a:cubicBezTo>
                      <a:pt x="825" y="1007"/>
                      <a:pt x="825" y="1007"/>
                      <a:pt x="825" y="1007"/>
                    </a:cubicBezTo>
                    <a:cubicBezTo>
                      <a:pt x="825" y="1008"/>
                      <a:pt x="825" y="1008"/>
                      <a:pt x="825" y="1008"/>
                    </a:cubicBezTo>
                    <a:cubicBezTo>
                      <a:pt x="816" y="1008"/>
                      <a:pt x="816" y="1008"/>
                      <a:pt x="816" y="1008"/>
                    </a:cubicBezTo>
                    <a:close/>
                    <a:moveTo>
                      <a:pt x="816" y="1024"/>
                    </a:moveTo>
                    <a:cubicBezTo>
                      <a:pt x="833" y="1024"/>
                      <a:pt x="833" y="1024"/>
                      <a:pt x="833" y="1024"/>
                    </a:cubicBezTo>
                    <a:cubicBezTo>
                      <a:pt x="833" y="1040"/>
                      <a:pt x="833" y="1040"/>
                      <a:pt x="833" y="1040"/>
                    </a:cubicBezTo>
                    <a:cubicBezTo>
                      <a:pt x="816" y="1040"/>
                      <a:pt x="816" y="1040"/>
                      <a:pt x="816" y="1040"/>
                    </a:cubicBezTo>
                    <a:cubicBezTo>
                      <a:pt x="816" y="1024"/>
                      <a:pt x="816" y="1024"/>
                      <a:pt x="816" y="1024"/>
                    </a:cubicBezTo>
                    <a:close/>
                    <a:moveTo>
                      <a:pt x="816" y="1056"/>
                    </a:moveTo>
                    <a:cubicBezTo>
                      <a:pt x="833" y="1056"/>
                      <a:pt x="833" y="1056"/>
                      <a:pt x="833" y="1056"/>
                    </a:cubicBezTo>
                    <a:cubicBezTo>
                      <a:pt x="833" y="1073"/>
                      <a:pt x="833" y="1073"/>
                      <a:pt x="833" y="1073"/>
                    </a:cubicBezTo>
                    <a:cubicBezTo>
                      <a:pt x="816" y="1073"/>
                      <a:pt x="816" y="1073"/>
                      <a:pt x="816" y="1073"/>
                    </a:cubicBezTo>
                    <a:cubicBezTo>
                      <a:pt x="816" y="1056"/>
                      <a:pt x="816" y="1056"/>
                      <a:pt x="816" y="1056"/>
                    </a:cubicBezTo>
                    <a:close/>
                    <a:moveTo>
                      <a:pt x="816" y="1089"/>
                    </a:moveTo>
                    <a:cubicBezTo>
                      <a:pt x="833" y="1089"/>
                      <a:pt x="833" y="1089"/>
                      <a:pt x="833" y="1089"/>
                    </a:cubicBezTo>
                    <a:cubicBezTo>
                      <a:pt x="833" y="1105"/>
                      <a:pt x="833" y="1105"/>
                      <a:pt x="833" y="1105"/>
                    </a:cubicBezTo>
                    <a:cubicBezTo>
                      <a:pt x="816" y="1105"/>
                      <a:pt x="816" y="1105"/>
                      <a:pt x="816" y="1105"/>
                    </a:cubicBezTo>
                    <a:cubicBezTo>
                      <a:pt x="816" y="1089"/>
                      <a:pt x="816" y="1089"/>
                      <a:pt x="816" y="1089"/>
                    </a:cubicBezTo>
                    <a:close/>
                    <a:moveTo>
                      <a:pt x="816" y="1122"/>
                    </a:moveTo>
                    <a:cubicBezTo>
                      <a:pt x="833" y="1122"/>
                      <a:pt x="833" y="1122"/>
                      <a:pt x="833" y="1122"/>
                    </a:cubicBezTo>
                    <a:cubicBezTo>
                      <a:pt x="833" y="1138"/>
                      <a:pt x="833" y="1138"/>
                      <a:pt x="833" y="1138"/>
                    </a:cubicBezTo>
                    <a:cubicBezTo>
                      <a:pt x="816" y="1138"/>
                      <a:pt x="816" y="1138"/>
                      <a:pt x="816" y="1138"/>
                    </a:cubicBezTo>
                    <a:cubicBezTo>
                      <a:pt x="816" y="1122"/>
                      <a:pt x="816" y="1122"/>
                      <a:pt x="816" y="1122"/>
                    </a:cubicBezTo>
                    <a:close/>
                    <a:moveTo>
                      <a:pt x="816" y="1154"/>
                    </a:moveTo>
                    <a:cubicBezTo>
                      <a:pt x="833" y="1154"/>
                      <a:pt x="833" y="1154"/>
                      <a:pt x="833" y="1154"/>
                    </a:cubicBezTo>
                    <a:cubicBezTo>
                      <a:pt x="833" y="1171"/>
                      <a:pt x="833" y="1171"/>
                      <a:pt x="833" y="1171"/>
                    </a:cubicBezTo>
                    <a:cubicBezTo>
                      <a:pt x="816" y="1171"/>
                      <a:pt x="816" y="1171"/>
                      <a:pt x="816" y="1171"/>
                    </a:cubicBezTo>
                    <a:cubicBezTo>
                      <a:pt x="816" y="1154"/>
                      <a:pt x="816" y="1154"/>
                      <a:pt x="816" y="1154"/>
                    </a:cubicBezTo>
                    <a:close/>
                    <a:moveTo>
                      <a:pt x="816" y="1187"/>
                    </a:moveTo>
                    <a:cubicBezTo>
                      <a:pt x="833" y="1187"/>
                      <a:pt x="833" y="1187"/>
                      <a:pt x="833" y="1187"/>
                    </a:cubicBezTo>
                    <a:cubicBezTo>
                      <a:pt x="833" y="1203"/>
                      <a:pt x="833" y="1203"/>
                      <a:pt x="833" y="1203"/>
                    </a:cubicBezTo>
                    <a:cubicBezTo>
                      <a:pt x="816" y="1203"/>
                      <a:pt x="816" y="1203"/>
                      <a:pt x="816" y="1203"/>
                    </a:cubicBezTo>
                    <a:cubicBezTo>
                      <a:pt x="816" y="1187"/>
                      <a:pt x="816" y="1187"/>
                      <a:pt x="816" y="1187"/>
                    </a:cubicBezTo>
                    <a:close/>
                    <a:moveTo>
                      <a:pt x="816" y="1219"/>
                    </a:moveTo>
                    <a:cubicBezTo>
                      <a:pt x="833" y="1219"/>
                      <a:pt x="833" y="1219"/>
                      <a:pt x="833" y="1219"/>
                    </a:cubicBezTo>
                    <a:cubicBezTo>
                      <a:pt x="833" y="1236"/>
                      <a:pt x="833" y="1236"/>
                      <a:pt x="833" y="1236"/>
                    </a:cubicBezTo>
                    <a:cubicBezTo>
                      <a:pt x="816" y="1236"/>
                      <a:pt x="816" y="1236"/>
                      <a:pt x="816" y="1236"/>
                    </a:cubicBezTo>
                    <a:cubicBezTo>
                      <a:pt x="816" y="1219"/>
                      <a:pt x="816" y="1219"/>
                      <a:pt x="816" y="1219"/>
                    </a:cubicBezTo>
                    <a:close/>
                    <a:moveTo>
                      <a:pt x="816" y="1252"/>
                    </a:moveTo>
                    <a:cubicBezTo>
                      <a:pt x="833" y="1252"/>
                      <a:pt x="833" y="1252"/>
                      <a:pt x="833" y="1252"/>
                    </a:cubicBezTo>
                    <a:cubicBezTo>
                      <a:pt x="833" y="1268"/>
                      <a:pt x="833" y="1268"/>
                      <a:pt x="833" y="1268"/>
                    </a:cubicBezTo>
                    <a:cubicBezTo>
                      <a:pt x="816" y="1268"/>
                      <a:pt x="816" y="1268"/>
                      <a:pt x="816" y="1268"/>
                    </a:cubicBezTo>
                    <a:cubicBezTo>
                      <a:pt x="816" y="1252"/>
                      <a:pt x="816" y="1252"/>
                      <a:pt x="816" y="1252"/>
                    </a:cubicBezTo>
                    <a:close/>
                    <a:moveTo>
                      <a:pt x="816" y="1285"/>
                    </a:moveTo>
                    <a:cubicBezTo>
                      <a:pt x="833" y="1285"/>
                      <a:pt x="833" y="1285"/>
                      <a:pt x="833" y="1285"/>
                    </a:cubicBezTo>
                    <a:cubicBezTo>
                      <a:pt x="833" y="1301"/>
                      <a:pt x="833" y="1301"/>
                      <a:pt x="833" y="1301"/>
                    </a:cubicBezTo>
                    <a:cubicBezTo>
                      <a:pt x="816" y="1301"/>
                      <a:pt x="816" y="1301"/>
                      <a:pt x="816" y="1301"/>
                    </a:cubicBezTo>
                    <a:cubicBezTo>
                      <a:pt x="816" y="1285"/>
                      <a:pt x="816" y="1285"/>
                      <a:pt x="816" y="1285"/>
                    </a:cubicBezTo>
                    <a:close/>
                    <a:moveTo>
                      <a:pt x="816" y="1317"/>
                    </a:moveTo>
                    <a:cubicBezTo>
                      <a:pt x="833" y="1317"/>
                      <a:pt x="833" y="1317"/>
                      <a:pt x="833" y="1317"/>
                    </a:cubicBezTo>
                    <a:cubicBezTo>
                      <a:pt x="833" y="1334"/>
                      <a:pt x="833" y="1334"/>
                      <a:pt x="833" y="1334"/>
                    </a:cubicBezTo>
                    <a:cubicBezTo>
                      <a:pt x="816" y="1334"/>
                      <a:pt x="816" y="1334"/>
                      <a:pt x="816" y="1334"/>
                    </a:cubicBezTo>
                    <a:cubicBezTo>
                      <a:pt x="816" y="1317"/>
                      <a:pt x="816" y="1317"/>
                      <a:pt x="816" y="1317"/>
                    </a:cubicBezTo>
                    <a:close/>
                    <a:moveTo>
                      <a:pt x="816" y="1350"/>
                    </a:moveTo>
                    <a:cubicBezTo>
                      <a:pt x="833" y="1350"/>
                      <a:pt x="833" y="1350"/>
                      <a:pt x="833" y="1350"/>
                    </a:cubicBezTo>
                    <a:cubicBezTo>
                      <a:pt x="833" y="1366"/>
                      <a:pt x="833" y="1366"/>
                      <a:pt x="833" y="1366"/>
                    </a:cubicBezTo>
                    <a:cubicBezTo>
                      <a:pt x="816" y="1366"/>
                      <a:pt x="816" y="1366"/>
                      <a:pt x="816" y="1366"/>
                    </a:cubicBezTo>
                    <a:cubicBezTo>
                      <a:pt x="816" y="1350"/>
                      <a:pt x="816" y="1350"/>
                      <a:pt x="816" y="1350"/>
                    </a:cubicBezTo>
                    <a:close/>
                    <a:moveTo>
                      <a:pt x="816" y="1383"/>
                    </a:moveTo>
                    <a:cubicBezTo>
                      <a:pt x="833" y="1383"/>
                      <a:pt x="833" y="1383"/>
                      <a:pt x="833" y="1383"/>
                    </a:cubicBezTo>
                    <a:cubicBezTo>
                      <a:pt x="833" y="1399"/>
                      <a:pt x="833" y="1399"/>
                      <a:pt x="833" y="1399"/>
                    </a:cubicBezTo>
                    <a:cubicBezTo>
                      <a:pt x="816" y="1399"/>
                      <a:pt x="816" y="1399"/>
                      <a:pt x="816" y="1399"/>
                    </a:cubicBezTo>
                    <a:cubicBezTo>
                      <a:pt x="816" y="1383"/>
                      <a:pt x="816" y="1383"/>
                      <a:pt x="816" y="1383"/>
                    </a:cubicBezTo>
                    <a:close/>
                    <a:moveTo>
                      <a:pt x="816" y="1415"/>
                    </a:moveTo>
                    <a:cubicBezTo>
                      <a:pt x="833" y="1415"/>
                      <a:pt x="833" y="1415"/>
                      <a:pt x="833" y="1415"/>
                    </a:cubicBezTo>
                    <a:cubicBezTo>
                      <a:pt x="833" y="1432"/>
                      <a:pt x="833" y="1432"/>
                      <a:pt x="833" y="1432"/>
                    </a:cubicBezTo>
                    <a:cubicBezTo>
                      <a:pt x="816" y="1432"/>
                      <a:pt x="816" y="1432"/>
                      <a:pt x="816" y="1432"/>
                    </a:cubicBezTo>
                    <a:cubicBezTo>
                      <a:pt x="816" y="1415"/>
                      <a:pt x="816" y="1415"/>
                      <a:pt x="816" y="1415"/>
                    </a:cubicBezTo>
                    <a:close/>
                    <a:moveTo>
                      <a:pt x="816" y="1448"/>
                    </a:moveTo>
                    <a:cubicBezTo>
                      <a:pt x="833" y="1448"/>
                      <a:pt x="833" y="1448"/>
                      <a:pt x="833" y="1448"/>
                    </a:cubicBezTo>
                    <a:cubicBezTo>
                      <a:pt x="833" y="1464"/>
                      <a:pt x="833" y="1464"/>
                      <a:pt x="833" y="1464"/>
                    </a:cubicBezTo>
                    <a:cubicBezTo>
                      <a:pt x="816" y="1464"/>
                      <a:pt x="816" y="1464"/>
                      <a:pt x="816" y="1464"/>
                    </a:cubicBezTo>
                    <a:cubicBezTo>
                      <a:pt x="816" y="1448"/>
                      <a:pt x="816" y="1448"/>
                      <a:pt x="816" y="1448"/>
                    </a:cubicBezTo>
                    <a:close/>
                    <a:moveTo>
                      <a:pt x="816" y="1481"/>
                    </a:moveTo>
                    <a:cubicBezTo>
                      <a:pt x="833" y="1481"/>
                      <a:pt x="833" y="1481"/>
                      <a:pt x="833" y="1481"/>
                    </a:cubicBezTo>
                    <a:cubicBezTo>
                      <a:pt x="833" y="1497"/>
                      <a:pt x="833" y="1497"/>
                      <a:pt x="833" y="1497"/>
                    </a:cubicBezTo>
                    <a:cubicBezTo>
                      <a:pt x="816" y="1497"/>
                      <a:pt x="816" y="1497"/>
                      <a:pt x="816" y="1497"/>
                    </a:cubicBezTo>
                    <a:cubicBezTo>
                      <a:pt x="816" y="1481"/>
                      <a:pt x="816" y="1481"/>
                      <a:pt x="816" y="1481"/>
                    </a:cubicBezTo>
                    <a:close/>
                    <a:moveTo>
                      <a:pt x="816" y="1513"/>
                    </a:moveTo>
                    <a:cubicBezTo>
                      <a:pt x="833" y="1513"/>
                      <a:pt x="833" y="1513"/>
                      <a:pt x="833" y="1513"/>
                    </a:cubicBezTo>
                    <a:cubicBezTo>
                      <a:pt x="833" y="1530"/>
                      <a:pt x="833" y="1530"/>
                      <a:pt x="833" y="1530"/>
                    </a:cubicBezTo>
                    <a:cubicBezTo>
                      <a:pt x="816" y="1530"/>
                      <a:pt x="816" y="1530"/>
                      <a:pt x="816" y="1530"/>
                    </a:cubicBezTo>
                    <a:cubicBezTo>
                      <a:pt x="816" y="1513"/>
                      <a:pt x="816" y="1513"/>
                      <a:pt x="816" y="1513"/>
                    </a:cubicBezTo>
                    <a:close/>
                    <a:moveTo>
                      <a:pt x="816" y="1546"/>
                    </a:moveTo>
                    <a:cubicBezTo>
                      <a:pt x="833" y="1546"/>
                      <a:pt x="833" y="1546"/>
                      <a:pt x="833" y="1546"/>
                    </a:cubicBezTo>
                    <a:cubicBezTo>
                      <a:pt x="833" y="1562"/>
                      <a:pt x="833" y="1562"/>
                      <a:pt x="833" y="1562"/>
                    </a:cubicBezTo>
                    <a:cubicBezTo>
                      <a:pt x="816" y="1562"/>
                      <a:pt x="816" y="1562"/>
                      <a:pt x="816" y="1562"/>
                    </a:cubicBezTo>
                    <a:cubicBezTo>
                      <a:pt x="816" y="1546"/>
                      <a:pt x="816" y="1546"/>
                      <a:pt x="816" y="1546"/>
                    </a:cubicBezTo>
                    <a:close/>
                    <a:moveTo>
                      <a:pt x="816" y="1578"/>
                    </a:moveTo>
                    <a:cubicBezTo>
                      <a:pt x="833" y="1578"/>
                      <a:pt x="833" y="1578"/>
                      <a:pt x="833" y="1578"/>
                    </a:cubicBezTo>
                    <a:cubicBezTo>
                      <a:pt x="833" y="1595"/>
                      <a:pt x="833" y="1595"/>
                      <a:pt x="833" y="1595"/>
                    </a:cubicBezTo>
                    <a:cubicBezTo>
                      <a:pt x="816" y="1595"/>
                      <a:pt x="816" y="1595"/>
                      <a:pt x="816" y="1595"/>
                    </a:cubicBezTo>
                    <a:cubicBezTo>
                      <a:pt x="816" y="1578"/>
                      <a:pt x="816" y="1578"/>
                      <a:pt x="816" y="1578"/>
                    </a:cubicBezTo>
                    <a:close/>
                    <a:moveTo>
                      <a:pt x="816" y="1611"/>
                    </a:moveTo>
                    <a:cubicBezTo>
                      <a:pt x="833" y="1611"/>
                      <a:pt x="833" y="1611"/>
                      <a:pt x="833" y="1611"/>
                    </a:cubicBezTo>
                    <a:cubicBezTo>
                      <a:pt x="833" y="1627"/>
                      <a:pt x="833" y="1627"/>
                      <a:pt x="833" y="1627"/>
                    </a:cubicBezTo>
                    <a:cubicBezTo>
                      <a:pt x="816" y="1627"/>
                      <a:pt x="816" y="1627"/>
                      <a:pt x="816" y="1627"/>
                    </a:cubicBezTo>
                    <a:cubicBezTo>
                      <a:pt x="816" y="1611"/>
                      <a:pt x="816" y="1611"/>
                      <a:pt x="816" y="1611"/>
                    </a:cubicBezTo>
                    <a:close/>
                    <a:moveTo>
                      <a:pt x="816" y="1644"/>
                    </a:moveTo>
                    <a:cubicBezTo>
                      <a:pt x="833" y="1644"/>
                      <a:pt x="833" y="1644"/>
                      <a:pt x="833" y="1644"/>
                    </a:cubicBezTo>
                    <a:cubicBezTo>
                      <a:pt x="833" y="1660"/>
                      <a:pt x="833" y="1660"/>
                      <a:pt x="833" y="1660"/>
                    </a:cubicBezTo>
                    <a:cubicBezTo>
                      <a:pt x="816" y="1660"/>
                      <a:pt x="816" y="1660"/>
                      <a:pt x="816" y="1660"/>
                    </a:cubicBezTo>
                    <a:cubicBezTo>
                      <a:pt x="816" y="1644"/>
                      <a:pt x="816" y="1644"/>
                      <a:pt x="816" y="1644"/>
                    </a:cubicBezTo>
                    <a:close/>
                    <a:moveTo>
                      <a:pt x="816" y="1676"/>
                    </a:moveTo>
                    <a:cubicBezTo>
                      <a:pt x="833" y="1676"/>
                      <a:pt x="833" y="1676"/>
                      <a:pt x="833" y="1676"/>
                    </a:cubicBezTo>
                    <a:cubicBezTo>
                      <a:pt x="833" y="1693"/>
                      <a:pt x="833" y="1693"/>
                      <a:pt x="833" y="1693"/>
                    </a:cubicBezTo>
                    <a:cubicBezTo>
                      <a:pt x="816" y="1693"/>
                      <a:pt x="816" y="1693"/>
                      <a:pt x="816" y="1693"/>
                    </a:cubicBezTo>
                    <a:cubicBezTo>
                      <a:pt x="816" y="1676"/>
                      <a:pt x="816" y="1676"/>
                      <a:pt x="816" y="1676"/>
                    </a:cubicBezTo>
                    <a:close/>
                    <a:moveTo>
                      <a:pt x="816" y="1709"/>
                    </a:moveTo>
                    <a:cubicBezTo>
                      <a:pt x="833" y="1709"/>
                      <a:pt x="833" y="1709"/>
                      <a:pt x="833" y="1709"/>
                    </a:cubicBezTo>
                    <a:cubicBezTo>
                      <a:pt x="833" y="1725"/>
                      <a:pt x="833" y="1725"/>
                      <a:pt x="833" y="1725"/>
                    </a:cubicBezTo>
                    <a:cubicBezTo>
                      <a:pt x="816" y="1725"/>
                      <a:pt x="816" y="1725"/>
                      <a:pt x="816" y="1725"/>
                    </a:cubicBezTo>
                    <a:cubicBezTo>
                      <a:pt x="816" y="1709"/>
                      <a:pt x="816" y="1709"/>
                      <a:pt x="816" y="1709"/>
                    </a:cubicBezTo>
                    <a:close/>
                    <a:moveTo>
                      <a:pt x="380" y="612"/>
                    </a:moveTo>
                    <a:cubicBezTo>
                      <a:pt x="396" y="612"/>
                      <a:pt x="396" y="612"/>
                      <a:pt x="396" y="612"/>
                    </a:cubicBezTo>
                    <a:cubicBezTo>
                      <a:pt x="396" y="628"/>
                      <a:pt x="396" y="628"/>
                      <a:pt x="396" y="628"/>
                    </a:cubicBezTo>
                    <a:cubicBezTo>
                      <a:pt x="380" y="628"/>
                      <a:pt x="380" y="628"/>
                      <a:pt x="380" y="628"/>
                    </a:cubicBezTo>
                    <a:cubicBezTo>
                      <a:pt x="380" y="612"/>
                      <a:pt x="380" y="612"/>
                      <a:pt x="380" y="612"/>
                    </a:cubicBezTo>
                    <a:close/>
                    <a:moveTo>
                      <a:pt x="380" y="645"/>
                    </a:moveTo>
                    <a:cubicBezTo>
                      <a:pt x="396" y="645"/>
                      <a:pt x="396" y="645"/>
                      <a:pt x="396" y="645"/>
                    </a:cubicBezTo>
                    <a:cubicBezTo>
                      <a:pt x="396" y="661"/>
                      <a:pt x="396" y="661"/>
                      <a:pt x="396" y="661"/>
                    </a:cubicBezTo>
                    <a:cubicBezTo>
                      <a:pt x="380" y="661"/>
                      <a:pt x="380" y="661"/>
                      <a:pt x="380" y="661"/>
                    </a:cubicBezTo>
                    <a:cubicBezTo>
                      <a:pt x="380" y="645"/>
                      <a:pt x="380" y="645"/>
                      <a:pt x="380" y="645"/>
                    </a:cubicBezTo>
                    <a:close/>
                    <a:moveTo>
                      <a:pt x="380" y="677"/>
                    </a:moveTo>
                    <a:cubicBezTo>
                      <a:pt x="396" y="677"/>
                      <a:pt x="396" y="677"/>
                      <a:pt x="396" y="677"/>
                    </a:cubicBezTo>
                    <a:cubicBezTo>
                      <a:pt x="396" y="694"/>
                      <a:pt x="396" y="694"/>
                      <a:pt x="396" y="694"/>
                    </a:cubicBezTo>
                    <a:cubicBezTo>
                      <a:pt x="380" y="694"/>
                      <a:pt x="380" y="694"/>
                      <a:pt x="380" y="694"/>
                    </a:cubicBezTo>
                    <a:cubicBezTo>
                      <a:pt x="380" y="677"/>
                      <a:pt x="380" y="677"/>
                      <a:pt x="380" y="677"/>
                    </a:cubicBezTo>
                    <a:close/>
                    <a:moveTo>
                      <a:pt x="380" y="710"/>
                    </a:moveTo>
                    <a:cubicBezTo>
                      <a:pt x="396" y="710"/>
                      <a:pt x="396" y="710"/>
                      <a:pt x="396" y="710"/>
                    </a:cubicBezTo>
                    <a:cubicBezTo>
                      <a:pt x="396" y="726"/>
                      <a:pt x="396" y="726"/>
                      <a:pt x="396" y="726"/>
                    </a:cubicBezTo>
                    <a:cubicBezTo>
                      <a:pt x="380" y="726"/>
                      <a:pt x="380" y="726"/>
                      <a:pt x="380" y="726"/>
                    </a:cubicBezTo>
                    <a:cubicBezTo>
                      <a:pt x="380" y="710"/>
                      <a:pt x="380" y="710"/>
                      <a:pt x="380" y="710"/>
                    </a:cubicBezTo>
                    <a:close/>
                    <a:moveTo>
                      <a:pt x="380" y="743"/>
                    </a:moveTo>
                    <a:cubicBezTo>
                      <a:pt x="396" y="743"/>
                      <a:pt x="396" y="743"/>
                      <a:pt x="396" y="743"/>
                    </a:cubicBezTo>
                    <a:cubicBezTo>
                      <a:pt x="396" y="759"/>
                      <a:pt x="396" y="759"/>
                      <a:pt x="396" y="759"/>
                    </a:cubicBezTo>
                    <a:cubicBezTo>
                      <a:pt x="380" y="759"/>
                      <a:pt x="380" y="759"/>
                      <a:pt x="380" y="759"/>
                    </a:cubicBezTo>
                    <a:cubicBezTo>
                      <a:pt x="380" y="743"/>
                      <a:pt x="380" y="743"/>
                      <a:pt x="380" y="743"/>
                    </a:cubicBezTo>
                    <a:close/>
                    <a:moveTo>
                      <a:pt x="380" y="775"/>
                    </a:moveTo>
                    <a:cubicBezTo>
                      <a:pt x="396" y="775"/>
                      <a:pt x="396" y="775"/>
                      <a:pt x="396" y="775"/>
                    </a:cubicBezTo>
                    <a:cubicBezTo>
                      <a:pt x="396" y="792"/>
                      <a:pt x="396" y="792"/>
                      <a:pt x="396" y="792"/>
                    </a:cubicBezTo>
                    <a:cubicBezTo>
                      <a:pt x="380" y="792"/>
                      <a:pt x="380" y="792"/>
                      <a:pt x="380" y="792"/>
                    </a:cubicBezTo>
                    <a:cubicBezTo>
                      <a:pt x="380" y="775"/>
                      <a:pt x="380" y="775"/>
                      <a:pt x="380" y="775"/>
                    </a:cubicBezTo>
                    <a:close/>
                    <a:moveTo>
                      <a:pt x="380" y="808"/>
                    </a:moveTo>
                    <a:cubicBezTo>
                      <a:pt x="396" y="808"/>
                      <a:pt x="396" y="808"/>
                      <a:pt x="396" y="808"/>
                    </a:cubicBezTo>
                    <a:cubicBezTo>
                      <a:pt x="396" y="824"/>
                      <a:pt x="396" y="824"/>
                      <a:pt x="396" y="824"/>
                    </a:cubicBezTo>
                    <a:cubicBezTo>
                      <a:pt x="380" y="824"/>
                      <a:pt x="380" y="824"/>
                      <a:pt x="380" y="824"/>
                    </a:cubicBezTo>
                    <a:cubicBezTo>
                      <a:pt x="380" y="808"/>
                      <a:pt x="380" y="808"/>
                      <a:pt x="380" y="808"/>
                    </a:cubicBezTo>
                    <a:close/>
                    <a:moveTo>
                      <a:pt x="380" y="841"/>
                    </a:moveTo>
                    <a:cubicBezTo>
                      <a:pt x="396" y="841"/>
                      <a:pt x="396" y="841"/>
                      <a:pt x="396" y="841"/>
                    </a:cubicBezTo>
                    <a:cubicBezTo>
                      <a:pt x="396" y="857"/>
                      <a:pt x="396" y="857"/>
                      <a:pt x="396" y="857"/>
                    </a:cubicBezTo>
                    <a:cubicBezTo>
                      <a:pt x="380" y="857"/>
                      <a:pt x="380" y="857"/>
                      <a:pt x="380" y="857"/>
                    </a:cubicBezTo>
                    <a:cubicBezTo>
                      <a:pt x="380" y="841"/>
                      <a:pt x="380" y="841"/>
                      <a:pt x="380" y="841"/>
                    </a:cubicBezTo>
                    <a:close/>
                    <a:moveTo>
                      <a:pt x="380" y="873"/>
                    </a:moveTo>
                    <a:cubicBezTo>
                      <a:pt x="396" y="873"/>
                      <a:pt x="396" y="873"/>
                      <a:pt x="396" y="873"/>
                    </a:cubicBezTo>
                    <a:cubicBezTo>
                      <a:pt x="396" y="890"/>
                      <a:pt x="396" y="890"/>
                      <a:pt x="396" y="890"/>
                    </a:cubicBezTo>
                    <a:cubicBezTo>
                      <a:pt x="380" y="890"/>
                      <a:pt x="380" y="890"/>
                      <a:pt x="380" y="890"/>
                    </a:cubicBezTo>
                    <a:cubicBezTo>
                      <a:pt x="380" y="873"/>
                      <a:pt x="380" y="873"/>
                      <a:pt x="380" y="873"/>
                    </a:cubicBezTo>
                    <a:close/>
                    <a:moveTo>
                      <a:pt x="380" y="906"/>
                    </a:moveTo>
                    <a:cubicBezTo>
                      <a:pt x="396" y="906"/>
                      <a:pt x="396" y="906"/>
                      <a:pt x="396" y="906"/>
                    </a:cubicBezTo>
                    <a:cubicBezTo>
                      <a:pt x="396" y="915"/>
                      <a:pt x="396" y="915"/>
                      <a:pt x="396" y="915"/>
                    </a:cubicBezTo>
                    <a:cubicBezTo>
                      <a:pt x="395" y="915"/>
                      <a:pt x="395" y="915"/>
                      <a:pt x="395" y="915"/>
                    </a:cubicBezTo>
                    <a:cubicBezTo>
                      <a:pt x="395" y="924"/>
                      <a:pt x="395" y="924"/>
                      <a:pt x="395" y="924"/>
                    </a:cubicBezTo>
                    <a:cubicBezTo>
                      <a:pt x="388" y="924"/>
                      <a:pt x="388" y="924"/>
                      <a:pt x="388" y="924"/>
                    </a:cubicBezTo>
                    <a:cubicBezTo>
                      <a:pt x="380" y="924"/>
                      <a:pt x="380" y="924"/>
                      <a:pt x="380" y="924"/>
                    </a:cubicBezTo>
                    <a:cubicBezTo>
                      <a:pt x="380" y="915"/>
                      <a:pt x="380" y="915"/>
                      <a:pt x="380" y="915"/>
                    </a:cubicBezTo>
                    <a:cubicBezTo>
                      <a:pt x="380" y="906"/>
                      <a:pt x="380" y="906"/>
                      <a:pt x="380" y="906"/>
                    </a:cubicBezTo>
                    <a:close/>
                    <a:moveTo>
                      <a:pt x="411" y="924"/>
                    </a:moveTo>
                    <a:cubicBezTo>
                      <a:pt x="411" y="907"/>
                      <a:pt x="411" y="907"/>
                      <a:pt x="411" y="907"/>
                    </a:cubicBezTo>
                    <a:cubicBezTo>
                      <a:pt x="427" y="907"/>
                      <a:pt x="427" y="907"/>
                      <a:pt x="427" y="907"/>
                    </a:cubicBezTo>
                    <a:cubicBezTo>
                      <a:pt x="427" y="924"/>
                      <a:pt x="427" y="924"/>
                      <a:pt x="427" y="924"/>
                    </a:cubicBezTo>
                    <a:cubicBezTo>
                      <a:pt x="411" y="924"/>
                      <a:pt x="411" y="924"/>
                      <a:pt x="411" y="924"/>
                    </a:cubicBezTo>
                    <a:close/>
                    <a:moveTo>
                      <a:pt x="444" y="924"/>
                    </a:moveTo>
                    <a:cubicBezTo>
                      <a:pt x="444" y="907"/>
                      <a:pt x="444" y="907"/>
                      <a:pt x="444" y="907"/>
                    </a:cubicBezTo>
                    <a:cubicBezTo>
                      <a:pt x="460" y="907"/>
                      <a:pt x="460" y="907"/>
                      <a:pt x="460" y="907"/>
                    </a:cubicBezTo>
                    <a:cubicBezTo>
                      <a:pt x="460" y="924"/>
                      <a:pt x="460" y="924"/>
                      <a:pt x="460" y="924"/>
                    </a:cubicBezTo>
                    <a:cubicBezTo>
                      <a:pt x="444" y="924"/>
                      <a:pt x="444" y="924"/>
                      <a:pt x="444" y="924"/>
                    </a:cubicBezTo>
                    <a:close/>
                    <a:moveTo>
                      <a:pt x="476" y="924"/>
                    </a:moveTo>
                    <a:cubicBezTo>
                      <a:pt x="476" y="907"/>
                      <a:pt x="476" y="907"/>
                      <a:pt x="476" y="907"/>
                    </a:cubicBezTo>
                    <a:cubicBezTo>
                      <a:pt x="493" y="907"/>
                      <a:pt x="493" y="907"/>
                      <a:pt x="493" y="907"/>
                    </a:cubicBezTo>
                    <a:cubicBezTo>
                      <a:pt x="493" y="924"/>
                      <a:pt x="493" y="924"/>
                      <a:pt x="493" y="924"/>
                    </a:cubicBezTo>
                    <a:cubicBezTo>
                      <a:pt x="476" y="924"/>
                      <a:pt x="476" y="924"/>
                      <a:pt x="476" y="924"/>
                    </a:cubicBezTo>
                    <a:close/>
                    <a:moveTo>
                      <a:pt x="509" y="924"/>
                    </a:moveTo>
                    <a:cubicBezTo>
                      <a:pt x="509" y="907"/>
                      <a:pt x="509" y="907"/>
                      <a:pt x="509" y="907"/>
                    </a:cubicBezTo>
                    <a:cubicBezTo>
                      <a:pt x="525" y="907"/>
                      <a:pt x="525" y="907"/>
                      <a:pt x="525" y="907"/>
                    </a:cubicBezTo>
                    <a:cubicBezTo>
                      <a:pt x="525" y="924"/>
                      <a:pt x="525" y="924"/>
                      <a:pt x="525" y="924"/>
                    </a:cubicBezTo>
                    <a:cubicBezTo>
                      <a:pt x="509" y="924"/>
                      <a:pt x="509" y="924"/>
                      <a:pt x="509" y="924"/>
                    </a:cubicBezTo>
                    <a:close/>
                    <a:moveTo>
                      <a:pt x="542" y="924"/>
                    </a:moveTo>
                    <a:cubicBezTo>
                      <a:pt x="542" y="907"/>
                      <a:pt x="542" y="907"/>
                      <a:pt x="542" y="907"/>
                    </a:cubicBezTo>
                    <a:cubicBezTo>
                      <a:pt x="558" y="907"/>
                      <a:pt x="558" y="907"/>
                      <a:pt x="558" y="907"/>
                    </a:cubicBezTo>
                    <a:cubicBezTo>
                      <a:pt x="558" y="924"/>
                      <a:pt x="558" y="924"/>
                      <a:pt x="558" y="924"/>
                    </a:cubicBezTo>
                    <a:cubicBezTo>
                      <a:pt x="542" y="924"/>
                      <a:pt x="542" y="924"/>
                      <a:pt x="542" y="924"/>
                    </a:cubicBezTo>
                    <a:close/>
                    <a:moveTo>
                      <a:pt x="574" y="924"/>
                    </a:moveTo>
                    <a:cubicBezTo>
                      <a:pt x="574" y="907"/>
                      <a:pt x="574" y="907"/>
                      <a:pt x="574" y="907"/>
                    </a:cubicBezTo>
                    <a:cubicBezTo>
                      <a:pt x="590" y="907"/>
                      <a:pt x="590" y="907"/>
                      <a:pt x="590" y="907"/>
                    </a:cubicBezTo>
                    <a:cubicBezTo>
                      <a:pt x="590" y="924"/>
                      <a:pt x="590" y="924"/>
                      <a:pt x="590" y="924"/>
                    </a:cubicBezTo>
                    <a:cubicBezTo>
                      <a:pt x="574" y="924"/>
                      <a:pt x="574" y="924"/>
                      <a:pt x="574" y="924"/>
                    </a:cubicBezTo>
                    <a:close/>
                    <a:moveTo>
                      <a:pt x="607" y="924"/>
                    </a:moveTo>
                    <a:cubicBezTo>
                      <a:pt x="607" y="907"/>
                      <a:pt x="607" y="907"/>
                      <a:pt x="607" y="907"/>
                    </a:cubicBezTo>
                    <a:cubicBezTo>
                      <a:pt x="623" y="907"/>
                      <a:pt x="623" y="907"/>
                      <a:pt x="623" y="907"/>
                    </a:cubicBezTo>
                    <a:cubicBezTo>
                      <a:pt x="623" y="924"/>
                      <a:pt x="623" y="924"/>
                      <a:pt x="623" y="924"/>
                    </a:cubicBezTo>
                    <a:cubicBezTo>
                      <a:pt x="607" y="924"/>
                      <a:pt x="607" y="924"/>
                      <a:pt x="607" y="924"/>
                    </a:cubicBezTo>
                    <a:close/>
                    <a:moveTo>
                      <a:pt x="639" y="924"/>
                    </a:moveTo>
                    <a:cubicBezTo>
                      <a:pt x="639" y="907"/>
                      <a:pt x="639" y="907"/>
                      <a:pt x="639" y="907"/>
                    </a:cubicBezTo>
                    <a:cubicBezTo>
                      <a:pt x="656" y="907"/>
                      <a:pt x="656" y="907"/>
                      <a:pt x="656" y="907"/>
                    </a:cubicBezTo>
                    <a:cubicBezTo>
                      <a:pt x="656" y="924"/>
                      <a:pt x="656" y="924"/>
                      <a:pt x="656" y="924"/>
                    </a:cubicBezTo>
                    <a:cubicBezTo>
                      <a:pt x="639" y="924"/>
                      <a:pt x="639" y="924"/>
                      <a:pt x="639" y="924"/>
                    </a:cubicBezTo>
                    <a:close/>
                    <a:moveTo>
                      <a:pt x="672" y="924"/>
                    </a:moveTo>
                    <a:cubicBezTo>
                      <a:pt x="672" y="907"/>
                      <a:pt x="672" y="907"/>
                      <a:pt x="672" y="907"/>
                    </a:cubicBezTo>
                    <a:cubicBezTo>
                      <a:pt x="688" y="907"/>
                      <a:pt x="688" y="907"/>
                      <a:pt x="688" y="907"/>
                    </a:cubicBezTo>
                    <a:cubicBezTo>
                      <a:pt x="688" y="924"/>
                      <a:pt x="688" y="924"/>
                      <a:pt x="688" y="924"/>
                    </a:cubicBezTo>
                    <a:cubicBezTo>
                      <a:pt x="672" y="924"/>
                      <a:pt x="672" y="924"/>
                      <a:pt x="672" y="924"/>
                    </a:cubicBezTo>
                    <a:close/>
                    <a:moveTo>
                      <a:pt x="705" y="924"/>
                    </a:moveTo>
                    <a:cubicBezTo>
                      <a:pt x="705" y="907"/>
                      <a:pt x="705" y="907"/>
                      <a:pt x="705" y="907"/>
                    </a:cubicBezTo>
                    <a:cubicBezTo>
                      <a:pt x="721" y="907"/>
                      <a:pt x="721" y="907"/>
                      <a:pt x="721" y="907"/>
                    </a:cubicBezTo>
                    <a:cubicBezTo>
                      <a:pt x="721" y="924"/>
                      <a:pt x="721" y="924"/>
                      <a:pt x="721" y="924"/>
                    </a:cubicBezTo>
                    <a:cubicBezTo>
                      <a:pt x="705" y="924"/>
                      <a:pt x="705" y="924"/>
                      <a:pt x="705" y="924"/>
                    </a:cubicBezTo>
                    <a:close/>
                    <a:moveTo>
                      <a:pt x="737" y="924"/>
                    </a:moveTo>
                    <a:cubicBezTo>
                      <a:pt x="737" y="907"/>
                      <a:pt x="737" y="907"/>
                      <a:pt x="737" y="907"/>
                    </a:cubicBezTo>
                    <a:cubicBezTo>
                      <a:pt x="754" y="907"/>
                      <a:pt x="754" y="907"/>
                      <a:pt x="754" y="907"/>
                    </a:cubicBezTo>
                    <a:cubicBezTo>
                      <a:pt x="754" y="924"/>
                      <a:pt x="754" y="924"/>
                      <a:pt x="754" y="924"/>
                    </a:cubicBezTo>
                    <a:cubicBezTo>
                      <a:pt x="737" y="924"/>
                      <a:pt x="737" y="924"/>
                      <a:pt x="737" y="924"/>
                    </a:cubicBezTo>
                    <a:close/>
                    <a:moveTo>
                      <a:pt x="770" y="924"/>
                    </a:moveTo>
                    <a:cubicBezTo>
                      <a:pt x="770" y="907"/>
                      <a:pt x="770" y="907"/>
                      <a:pt x="770" y="907"/>
                    </a:cubicBezTo>
                    <a:cubicBezTo>
                      <a:pt x="786" y="907"/>
                      <a:pt x="786" y="907"/>
                      <a:pt x="786" y="907"/>
                    </a:cubicBezTo>
                    <a:cubicBezTo>
                      <a:pt x="786" y="924"/>
                      <a:pt x="786" y="924"/>
                      <a:pt x="786" y="924"/>
                    </a:cubicBezTo>
                    <a:cubicBezTo>
                      <a:pt x="770" y="924"/>
                      <a:pt x="770" y="924"/>
                      <a:pt x="770" y="924"/>
                    </a:cubicBezTo>
                    <a:close/>
                    <a:moveTo>
                      <a:pt x="803" y="924"/>
                    </a:moveTo>
                    <a:cubicBezTo>
                      <a:pt x="803" y="907"/>
                      <a:pt x="803" y="907"/>
                      <a:pt x="803" y="907"/>
                    </a:cubicBezTo>
                    <a:cubicBezTo>
                      <a:pt x="819" y="907"/>
                      <a:pt x="819" y="907"/>
                      <a:pt x="819" y="907"/>
                    </a:cubicBezTo>
                    <a:cubicBezTo>
                      <a:pt x="819" y="924"/>
                      <a:pt x="819" y="924"/>
                      <a:pt x="819" y="924"/>
                    </a:cubicBezTo>
                    <a:cubicBezTo>
                      <a:pt x="803" y="924"/>
                      <a:pt x="803" y="924"/>
                      <a:pt x="803" y="924"/>
                    </a:cubicBezTo>
                    <a:close/>
                    <a:moveTo>
                      <a:pt x="835" y="924"/>
                    </a:moveTo>
                    <a:cubicBezTo>
                      <a:pt x="835" y="907"/>
                      <a:pt x="835" y="907"/>
                      <a:pt x="835" y="907"/>
                    </a:cubicBezTo>
                    <a:cubicBezTo>
                      <a:pt x="852" y="907"/>
                      <a:pt x="852" y="907"/>
                      <a:pt x="852" y="907"/>
                    </a:cubicBezTo>
                    <a:cubicBezTo>
                      <a:pt x="852" y="924"/>
                      <a:pt x="852" y="924"/>
                      <a:pt x="852" y="924"/>
                    </a:cubicBezTo>
                    <a:cubicBezTo>
                      <a:pt x="835" y="924"/>
                      <a:pt x="835" y="924"/>
                      <a:pt x="835" y="924"/>
                    </a:cubicBezTo>
                    <a:close/>
                    <a:moveTo>
                      <a:pt x="868" y="924"/>
                    </a:moveTo>
                    <a:cubicBezTo>
                      <a:pt x="868" y="907"/>
                      <a:pt x="868" y="907"/>
                      <a:pt x="868" y="907"/>
                    </a:cubicBezTo>
                    <a:cubicBezTo>
                      <a:pt x="884" y="907"/>
                      <a:pt x="884" y="907"/>
                      <a:pt x="884" y="907"/>
                    </a:cubicBezTo>
                    <a:cubicBezTo>
                      <a:pt x="884" y="924"/>
                      <a:pt x="884" y="924"/>
                      <a:pt x="884" y="924"/>
                    </a:cubicBezTo>
                    <a:cubicBezTo>
                      <a:pt x="868" y="924"/>
                      <a:pt x="868" y="924"/>
                      <a:pt x="868" y="924"/>
                    </a:cubicBezTo>
                    <a:close/>
                    <a:moveTo>
                      <a:pt x="901" y="924"/>
                    </a:moveTo>
                    <a:cubicBezTo>
                      <a:pt x="901" y="907"/>
                      <a:pt x="901" y="907"/>
                      <a:pt x="901" y="907"/>
                    </a:cubicBezTo>
                    <a:cubicBezTo>
                      <a:pt x="917" y="907"/>
                      <a:pt x="917" y="907"/>
                      <a:pt x="917" y="907"/>
                    </a:cubicBezTo>
                    <a:cubicBezTo>
                      <a:pt x="917" y="924"/>
                      <a:pt x="917" y="924"/>
                      <a:pt x="917" y="924"/>
                    </a:cubicBezTo>
                    <a:cubicBezTo>
                      <a:pt x="901" y="924"/>
                      <a:pt x="901" y="924"/>
                      <a:pt x="901" y="924"/>
                    </a:cubicBezTo>
                    <a:close/>
                    <a:moveTo>
                      <a:pt x="922" y="918"/>
                    </a:moveTo>
                    <a:cubicBezTo>
                      <a:pt x="938" y="918"/>
                      <a:pt x="938" y="918"/>
                      <a:pt x="938" y="918"/>
                    </a:cubicBezTo>
                    <a:cubicBezTo>
                      <a:pt x="938" y="935"/>
                      <a:pt x="938" y="935"/>
                      <a:pt x="938" y="935"/>
                    </a:cubicBezTo>
                    <a:cubicBezTo>
                      <a:pt x="922" y="935"/>
                      <a:pt x="922" y="935"/>
                      <a:pt x="922" y="935"/>
                    </a:cubicBezTo>
                    <a:cubicBezTo>
                      <a:pt x="922" y="918"/>
                      <a:pt x="922" y="918"/>
                      <a:pt x="922" y="918"/>
                    </a:cubicBezTo>
                    <a:close/>
                    <a:moveTo>
                      <a:pt x="922" y="951"/>
                    </a:moveTo>
                    <a:cubicBezTo>
                      <a:pt x="938" y="951"/>
                      <a:pt x="938" y="951"/>
                      <a:pt x="938" y="951"/>
                    </a:cubicBezTo>
                    <a:cubicBezTo>
                      <a:pt x="938" y="967"/>
                      <a:pt x="938" y="967"/>
                      <a:pt x="938" y="967"/>
                    </a:cubicBezTo>
                    <a:cubicBezTo>
                      <a:pt x="922" y="967"/>
                      <a:pt x="922" y="967"/>
                      <a:pt x="922" y="967"/>
                    </a:cubicBezTo>
                    <a:cubicBezTo>
                      <a:pt x="922" y="951"/>
                      <a:pt x="922" y="951"/>
                      <a:pt x="922" y="951"/>
                    </a:cubicBezTo>
                    <a:close/>
                    <a:moveTo>
                      <a:pt x="922" y="984"/>
                    </a:moveTo>
                    <a:cubicBezTo>
                      <a:pt x="938" y="984"/>
                      <a:pt x="938" y="984"/>
                      <a:pt x="938" y="984"/>
                    </a:cubicBezTo>
                    <a:cubicBezTo>
                      <a:pt x="938" y="1000"/>
                      <a:pt x="938" y="1000"/>
                      <a:pt x="938" y="1000"/>
                    </a:cubicBezTo>
                    <a:cubicBezTo>
                      <a:pt x="922" y="1000"/>
                      <a:pt x="922" y="1000"/>
                      <a:pt x="922" y="1000"/>
                    </a:cubicBezTo>
                    <a:cubicBezTo>
                      <a:pt x="922" y="984"/>
                      <a:pt x="922" y="984"/>
                      <a:pt x="922" y="984"/>
                    </a:cubicBezTo>
                    <a:close/>
                    <a:moveTo>
                      <a:pt x="922" y="1016"/>
                    </a:moveTo>
                    <a:cubicBezTo>
                      <a:pt x="938" y="1016"/>
                      <a:pt x="938" y="1016"/>
                      <a:pt x="938" y="1016"/>
                    </a:cubicBezTo>
                    <a:cubicBezTo>
                      <a:pt x="938" y="1033"/>
                      <a:pt x="938" y="1033"/>
                      <a:pt x="938" y="1033"/>
                    </a:cubicBezTo>
                    <a:cubicBezTo>
                      <a:pt x="922" y="1033"/>
                      <a:pt x="922" y="1033"/>
                      <a:pt x="922" y="1033"/>
                    </a:cubicBezTo>
                    <a:cubicBezTo>
                      <a:pt x="922" y="1016"/>
                      <a:pt x="922" y="1016"/>
                      <a:pt x="922" y="1016"/>
                    </a:cubicBezTo>
                    <a:close/>
                    <a:moveTo>
                      <a:pt x="922" y="1049"/>
                    </a:moveTo>
                    <a:cubicBezTo>
                      <a:pt x="938" y="1049"/>
                      <a:pt x="938" y="1049"/>
                      <a:pt x="938" y="1049"/>
                    </a:cubicBezTo>
                    <a:cubicBezTo>
                      <a:pt x="938" y="1065"/>
                      <a:pt x="938" y="1065"/>
                      <a:pt x="938" y="1065"/>
                    </a:cubicBezTo>
                    <a:cubicBezTo>
                      <a:pt x="922" y="1065"/>
                      <a:pt x="922" y="1065"/>
                      <a:pt x="922" y="1065"/>
                    </a:cubicBezTo>
                    <a:cubicBezTo>
                      <a:pt x="922" y="1049"/>
                      <a:pt x="922" y="1049"/>
                      <a:pt x="922" y="1049"/>
                    </a:cubicBezTo>
                    <a:close/>
                    <a:moveTo>
                      <a:pt x="922" y="1082"/>
                    </a:moveTo>
                    <a:cubicBezTo>
                      <a:pt x="938" y="1082"/>
                      <a:pt x="938" y="1082"/>
                      <a:pt x="938" y="1082"/>
                    </a:cubicBezTo>
                    <a:cubicBezTo>
                      <a:pt x="938" y="1098"/>
                      <a:pt x="938" y="1098"/>
                      <a:pt x="938" y="1098"/>
                    </a:cubicBezTo>
                    <a:cubicBezTo>
                      <a:pt x="922" y="1098"/>
                      <a:pt x="922" y="1098"/>
                      <a:pt x="922" y="1098"/>
                    </a:cubicBezTo>
                    <a:cubicBezTo>
                      <a:pt x="922" y="1082"/>
                      <a:pt x="922" y="1082"/>
                      <a:pt x="922" y="1082"/>
                    </a:cubicBezTo>
                    <a:close/>
                    <a:moveTo>
                      <a:pt x="922" y="1114"/>
                    </a:moveTo>
                    <a:cubicBezTo>
                      <a:pt x="938" y="1114"/>
                      <a:pt x="938" y="1114"/>
                      <a:pt x="938" y="1114"/>
                    </a:cubicBezTo>
                    <a:cubicBezTo>
                      <a:pt x="938" y="1131"/>
                      <a:pt x="938" y="1131"/>
                      <a:pt x="938" y="1131"/>
                    </a:cubicBezTo>
                    <a:cubicBezTo>
                      <a:pt x="922" y="1131"/>
                      <a:pt x="922" y="1131"/>
                      <a:pt x="922" y="1131"/>
                    </a:cubicBezTo>
                    <a:cubicBezTo>
                      <a:pt x="922" y="1114"/>
                      <a:pt x="922" y="1114"/>
                      <a:pt x="922" y="1114"/>
                    </a:cubicBezTo>
                    <a:close/>
                    <a:moveTo>
                      <a:pt x="922" y="1147"/>
                    </a:moveTo>
                    <a:cubicBezTo>
                      <a:pt x="938" y="1147"/>
                      <a:pt x="938" y="1147"/>
                      <a:pt x="938" y="1147"/>
                    </a:cubicBezTo>
                    <a:cubicBezTo>
                      <a:pt x="938" y="1163"/>
                      <a:pt x="938" y="1163"/>
                      <a:pt x="938" y="1163"/>
                    </a:cubicBezTo>
                    <a:cubicBezTo>
                      <a:pt x="922" y="1163"/>
                      <a:pt x="922" y="1163"/>
                      <a:pt x="922" y="1163"/>
                    </a:cubicBezTo>
                    <a:cubicBezTo>
                      <a:pt x="922" y="1147"/>
                      <a:pt x="922" y="1147"/>
                      <a:pt x="922" y="1147"/>
                    </a:cubicBezTo>
                    <a:close/>
                    <a:moveTo>
                      <a:pt x="922" y="1179"/>
                    </a:moveTo>
                    <a:cubicBezTo>
                      <a:pt x="938" y="1179"/>
                      <a:pt x="938" y="1179"/>
                      <a:pt x="938" y="1179"/>
                    </a:cubicBezTo>
                    <a:cubicBezTo>
                      <a:pt x="938" y="1196"/>
                      <a:pt x="938" y="1196"/>
                      <a:pt x="938" y="1196"/>
                    </a:cubicBezTo>
                    <a:cubicBezTo>
                      <a:pt x="922" y="1196"/>
                      <a:pt x="922" y="1196"/>
                      <a:pt x="922" y="1196"/>
                    </a:cubicBezTo>
                    <a:cubicBezTo>
                      <a:pt x="922" y="1179"/>
                      <a:pt x="922" y="1179"/>
                      <a:pt x="922" y="1179"/>
                    </a:cubicBezTo>
                    <a:close/>
                    <a:moveTo>
                      <a:pt x="922" y="1212"/>
                    </a:moveTo>
                    <a:cubicBezTo>
                      <a:pt x="938" y="1212"/>
                      <a:pt x="938" y="1212"/>
                      <a:pt x="938" y="1212"/>
                    </a:cubicBezTo>
                    <a:cubicBezTo>
                      <a:pt x="938" y="1228"/>
                      <a:pt x="938" y="1228"/>
                      <a:pt x="938" y="1228"/>
                    </a:cubicBezTo>
                    <a:cubicBezTo>
                      <a:pt x="922" y="1228"/>
                      <a:pt x="922" y="1228"/>
                      <a:pt x="922" y="1228"/>
                    </a:cubicBezTo>
                    <a:cubicBezTo>
                      <a:pt x="922" y="1212"/>
                      <a:pt x="922" y="1212"/>
                      <a:pt x="922" y="1212"/>
                    </a:cubicBezTo>
                    <a:close/>
                    <a:moveTo>
                      <a:pt x="922" y="1245"/>
                    </a:moveTo>
                    <a:cubicBezTo>
                      <a:pt x="938" y="1245"/>
                      <a:pt x="938" y="1245"/>
                      <a:pt x="938" y="1245"/>
                    </a:cubicBezTo>
                    <a:cubicBezTo>
                      <a:pt x="938" y="1261"/>
                      <a:pt x="938" y="1261"/>
                      <a:pt x="938" y="1261"/>
                    </a:cubicBezTo>
                    <a:cubicBezTo>
                      <a:pt x="922" y="1261"/>
                      <a:pt x="922" y="1261"/>
                      <a:pt x="922" y="1261"/>
                    </a:cubicBezTo>
                    <a:cubicBezTo>
                      <a:pt x="922" y="1245"/>
                      <a:pt x="922" y="1245"/>
                      <a:pt x="922" y="1245"/>
                    </a:cubicBezTo>
                    <a:close/>
                    <a:moveTo>
                      <a:pt x="922" y="1277"/>
                    </a:moveTo>
                    <a:cubicBezTo>
                      <a:pt x="938" y="1277"/>
                      <a:pt x="938" y="1277"/>
                      <a:pt x="938" y="1277"/>
                    </a:cubicBezTo>
                    <a:cubicBezTo>
                      <a:pt x="938" y="1294"/>
                      <a:pt x="938" y="1294"/>
                      <a:pt x="938" y="1294"/>
                    </a:cubicBezTo>
                    <a:cubicBezTo>
                      <a:pt x="922" y="1294"/>
                      <a:pt x="922" y="1294"/>
                      <a:pt x="922" y="1294"/>
                    </a:cubicBezTo>
                    <a:cubicBezTo>
                      <a:pt x="922" y="1277"/>
                      <a:pt x="922" y="1277"/>
                      <a:pt x="922" y="1277"/>
                    </a:cubicBezTo>
                    <a:close/>
                    <a:moveTo>
                      <a:pt x="922" y="1310"/>
                    </a:moveTo>
                    <a:cubicBezTo>
                      <a:pt x="938" y="1310"/>
                      <a:pt x="938" y="1310"/>
                      <a:pt x="938" y="1310"/>
                    </a:cubicBezTo>
                    <a:cubicBezTo>
                      <a:pt x="938" y="1326"/>
                      <a:pt x="938" y="1326"/>
                      <a:pt x="938" y="1326"/>
                    </a:cubicBezTo>
                    <a:cubicBezTo>
                      <a:pt x="922" y="1326"/>
                      <a:pt x="922" y="1326"/>
                      <a:pt x="922" y="1326"/>
                    </a:cubicBezTo>
                    <a:cubicBezTo>
                      <a:pt x="922" y="1310"/>
                      <a:pt x="922" y="1310"/>
                      <a:pt x="922" y="1310"/>
                    </a:cubicBezTo>
                    <a:close/>
                    <a:moveTo>
                      <a:pt x="922" y="1343"/>
                    </a:moveTo>
                    <a:cubicBezTo>
                      <a:pt x="938" y="1343"/>
                      <a:pt x="938" y="1343"/>
                      <a:pt x="938" y="1343"/>
                    </a:cubicBezTo>
                    <a:cubicBezTo>
                      <a:pt x="938" y="1359"/>
                      <a:pt x="938" y="1359"/>
                      <a:pt x="938" y="1359"/>
                    </a:cubicBezTo>
                    <a:cubicBezTo>
                      <a:pt x="922" y="1359"/>
                      <a:pt x="922" y="1359"/>
                      <a:pt x="922" y="1359"/>
                    </a:cubicBezTo>
                    <a:cubicBezTo>
                      <a:pt x="922" y="1343"/>
                      <a:pt x="922" y="1343"/>
                      <a:pt x="922" y="1343"/>
                    </a:cubicBezTo>
                    <a:close/>
                    <a:moveTo>
                      <a:pt x="922" y="1375"/>
                    </a:moveTo>
                    <a:cubicBezTo>
                      <a:pt x="938" y="1375"/>
                      <a:pt x="938" y="1375"/>
                      <a:pt x="938" y="1375"/>
                    </a:cubicBezTo>
                    <a:cubicBezTo>
                      <a:pt x="938" y="1392"/>
                      <a:pt x="938" y="1392"/>
                      <a:pt x="938" y="1392"/>
                    </a:cubicBezTo>
                    <a:cubicBezTo>
                      <a:pt x="922" y="1392"/>
                      <a:pt x="922" y="1392"/>
                      <a:pt x="922" y="1392"/>
                    </a:cubicBezTo>
                    <a:cubicBezTo>
                      <a:pt x="922" y="1375"/>
                      <a:pt x="922" y="1375"/>
                      <a:pt x="922" y="1375"/>
                    </a:cubicBezTo>
                    <a:close/>
                    <a:moveTo>
                      <a:pt x="922" y="1408"/>
                    </a:moveTo>
                    <a:cubicBezTo>
                      <a:pt x="938" y="1408"/>
                      <a:pt x="938" y="1408"/>
                      <a:pt x="938" y="1408"/>
                    </a:cubicBezTo>
                    <a:cubicBezTo>
                      <a:pt x="938" y="1424"/>
                      <a:pt x="938" y="1424"/>
                      <a:pt x="938" y="1424"/>
                    </a:cubicBezTo>
                    <a:cubicBezTo>
                      <a:pt x="922" y="1424"/>
                      <a:pt x="922" y="1424"/>
                      <a:pt x="922" y="1424"/>
                    </a:cubicBezTo>
                    <a:cubicBezTo>
                      <a:pt x="922" y="1408"/>
                      <a:pt x="922" y="1408"/>
                      <a:pt x="922" y="1408"/>
                    </a:cubicBezTo>
                    <a:close/>
                    <a:moveTo>
                      <a:pt x="922" y="1441"/>
                    </a:moveTo>
                    <a:cubicBezTo>
                      <a:pt x="938" y="1441"/>
                      <a:pt x="938" y="1441"/>
                      <a:pt x="938" y="1441"/>
                    </a:cubicBezTo>
                    <a:cubicBezTo>
                      <a:pt x="938" y="1457"/>
                      <a:pt x="938" y="1457"/>
                      <a:pt x="938" y="1457"/>
                    </a:cubicBezTo>
                    <a:cubicBezTo>
                      <a:pt x="922" y="1457"/>
                      <a:pt x="922" y="1457"/>
                      <a:pt x="922" y="1457"/>
                    </a:cubicBezTo>
                    <a:cubicBezTo>
                      <a:pt x="922" y="1441"/>
                      <a:pt x="922" y="1441"/>
                      <a:pt x="922" y="1441"/>
                    </a:cubicBezTo>
                    <a:close/>
                    <a:moveTo>
                      <a:pt x="922" y="1473"/>
                    </a:moveTo>
                    <a:cubicBezTo>
                      <a:pt x="938" y="1473"/>
                      <a:pt x="938" y="1473"/>
                      <a:pt x="938" y="1473"/>
                    </a:cubicBezTo>
                    <a:cubicBezTo>
                      <a:pt x="938" y="1490"/>
                      <a:pt x="938" y="1490"/>
                      <a:pt x="938" y="1490"/>
                    </a:cubicBezTo>
                    <a:cubicBezTo>
                      <a:pt x="922" y="1490"/>
                      <a:pt x="922" y="1490"/>
                      <a:pt x="922" y="1490"/>
                    </a:cubicBezTo>
                    <a:cubicBezTo>
                      <a:pt x="922" y="1473"/>
                      <a:pt x="922" y="1473"/>
                      <a:pt x="922" y="1473"/>
                    </a:cubicBezTo>
                    <a:close/>
                    <a:moveTo>
                      <a:pt x="922" y="1506"/>
                    </a:moveTo>
                    <a:cubicBezTo>
                      <a:pt x="938" y="1506"/>
                      <a:pt x="938" y="1506"/>
                      <a:pt x="938" y="1506"/>
                    </a:cubicBezTo>
                    <a:cubicBezTo>
                      <a:pt x="938" y="1522"/>
                      <a:pt x="938" y="1522"/>
                      <a:pt x="938" y="1522"/>
                    </a:cubicBezTo>
                    <a:cubicBezTo>
                      <a:pt x="922" y="1522"/>
                      <a:pt x="922" y="1522"/>
                      <a:pt x="922" y="1522"/>
                    </a:cubicBezTo>
                    <a:cubicBezTo>
                      <a:pt x="922" y="1506"/>
                      <a:pt x="922" y="1506"/>
                      <a:pt x="922" y="1506"/>
                    </a:cubicBezTo>
                    <a:close/>
                    <a:moveTo>
                      <a:pt x="922" y="1539"/>
                    </a:moveTo>
                    <a:cubicBezTo>
                      <a:pt x="938" y="1539"/>
                      <a:pt x="938" y="1539"/>
                      <a:pt x="938" y="1539"/>
                    </a:cubicBezTo>
                    <a:cubicBezTo>
                      <a:pt x="938" y="1555"/>
                      <a:pt x="938" y="1555"/>
                      <a:pt x="938" y="1555"/>
                    </a:cubicBezTo>
                    <a:cubicBezTo>
                      <a:pt x="922" y="1555"/>
                      <a:pt x="922" y="1555"/>
                      <a:pt x="922" y="1555"/>
                    </a:cubicBezTo>
                    <a:cubicBezTo>
                      <a:pt x="922" y="1539"/>
                      <a:pt x="922" y="1539"/>
                      <a:pt x="922" y="1539"/>
                    </a:cubicBezTo>
                    <a:close/>
                    <a:moveTo>
                      <a:pt x="922" y="1571"/>
                    </a:moveTo>
                    <a:cubicBezTo>
                      <a:pt x="938" y="1571"/>
                      <a:pt x="938" y="1571"/>
                      <a:pt x="938" y="1571"/>
                    </a:cubicBezTo>
                    <a:cubicBezTo>
                      <a:pt x="938" y="1587"/>
                      <a:pt x="938" y="1587"/>
                      <a:pt x="938" y="1587"/>
                    </a:cubicBezTo>
                    <a:cubicBezTo>
                      <a:pt x="922" y="1587"/>
                      <a:pt x="922" y="1587"/>
                      <a:pt x="922" y="1587"/>
                    </a:cubicBezTo>
                    <a:cubicBezTo>
                      <a:pt x="922" y="1571"/>
                      <a:pt x="922" y="1571"/>
                      <a:pt x="922" y="1571"/>
                    </a:cubicBezTo>
                    <a:close/>
                    <a:moveTo>
                      <a:pt x="922" y="1604"/>
                    </a:moveTo>
                    <a:cubicBezTo>
                      <a:pt x="938" y="1604"/>
                      <a:pt x="938" y="1604"/>
                      <a:pt x="938" y="1604"/>
                    </a:cubicBezTo>
                    <a:cubicBezTo>
                      <a:pt x="938" y="1620"/>
                      <a:pt x="938" y="1620"/>
                      <a:pt x="938" y="1620"/>
                    </a:cubicBezTo>
                    <a:cubicBezTo>
                      <a:pt x="922" y="1620"/>
                      <a:pt x="922" y="1620"/>
                      <a:pt x="922" y="1620"/>
                    </a:cubicBezTo>
                    <a:cubicBezTo>
                      <a:pt x="922" y="1604"/>
                      <a:pt x="922" y="1604"/>
                      <a:pt x="922" y="1604"/>
                    </a:cubicBezTo>
                    <a:close/>
                    <a:moveTo>
                      <a:pt x="922" y="1636"/>
                    </a:moveTo>
                    <a:cubicBezTo>
                      <a:pt x="938" y="1636"/>
                      <a:pt x="938" y="1636"/>
                      <a:pt x="938" y="1636"/>
                    </a:cubicBezTo>
                    <a:cubicBezTo>
                      <a:pt x="938" y="1653"/>
                      <a:pt x="938" y="1653"/>
                      <a:pt x="938" y="1653"/>
                    </a:cubicBezTo>
                    <a:cubicBezTo>
                      <a:pt x="922" y="1653"/>
                      <a:pt x="922" y="1653"/>
                      <a:pt x="922" y="1653"/>
                    </a:cubicBezTo>
                    <a:cubicBezTo>
                      <a:pt x="922" y="1636"/>
                      <a:pt x="922" y="1636"/>
                      <a:pt x="922" y="1636"/>
                    </a:cubicBezTo>
                    <a:close/>
                    <a:moveTo>
                      <a:pt x="2589" y="741"/>
                    </a:moveTo>
                    <a:cubicBezTo>
                      <a:pt x="2589" y="742"/>
                      <a:pt x="2589" y="742"/>
                      <a:pt x="2589" y="742"/>
                    </a:cubicBezTo>
                    <a:cubicBezTo>
                      <a:pt x="2605" y="742"/>
                      <a:pt x="2605" y="742"/>
                      <a:pt x="2605" y="742"/>
                    </a:cubicBezTo>
                    <a:cubicBezTo>
                      <a:pt x="2605" y="741"/>
                      <a:pt x="2605" y="741"/>
                      <a:pt x="2605" y="741"/>
                    </a:cubicBezTo>
                    <a:cubicBezTo>
                      <a:pt x="2589" y="741"/>
                      <a:pt x="2589" y="741"/>
                      <a:pt x="2589" y="741"/>
                    </a:cubicBezTo>
                    <a:close/>
                    <a:moveTo>
                      <a:pt x="2589" y="758"/>
                    </a:moveTo>
                    <a:cubicBezTo>
                      <a:pt x="2605" y="758"/>
                      <a:pt x="2605" y="758"/>
                      <a:pt x="2605" y="758"/>
                    </a:cubicBezTo>
                    <a:cubicBezTo>
                      <a:pt x="2605" y="774"/>
                      <a:pt x="2605" y="774"/>
                      <a:pt x="2605" y="774"/>
                    </a:cubicBezTo>
                    <a:cubicBezTo>
                      <a:pt x="2589" y="774"/>
                      <a:pt x="2589" y="774"/>
                      <a:pt x="2589" y="774"/>
                    </a:cubicBezTo>
                    <a:cubicBezTo>
                      <a:pt x="2589" y="758"/>
                      <a:pt x="2589" y="758"/>
                      <a:pt x="2589" y="758"/>
                    </a:cubicBezTo>
                    <a:close/>
                    <a:moveTo>
                      <a:pt x="2589" y="791"/>
                    </a:moveTo>
                    <a:cubicBezTo>
                      <a:pt x="2605" y="791"/>
                      <a:pt x="2605" y="791"/>
                      <a:pt x="2605" y="791"/>
                    </a:cubicBezTo>
                    <a:cubicBezTo>
                      <a:pt x="2605" y="807"/>
                      <a:pt x="2605" y="807"/>
                      <a:pt x="2605" y="807"/>
                    </a:cubicBezTo>
                    <a:cubicBezTo>
                      <a:pt x="2589" y="807"/>
                      <a:pt x="2589" y="807"/>
                      <a:pt x="2589" y="807"/>
                    </a:cubicBezTo>
                    <a:cubicBezTo>
                      <a:pt x="2589" y="791"/>
                      <a:pt x="2589" y="791"/>
                      <a:pt x="2589" y="791"/>
                    </a:cubicBezTo>
                    <a:close/>
                    <a:moveTo>
                      <a:pt x="2589" y="823"/>
                    </a:moveTo>
                    <a:cubicBezTo>
                      <a:pt x="2605" y="823"/>
                      <a:pt x="2605" y="823"/>
                      <a:pt x="2605" y="823"/>
                    </a:cubicBezTo>
                    <a:cubicBezTo>
                      <a:pt x="2605" y="840"/>
                      <a:pt x="2605" y="840"/>
                      <a:pt x="2605" y="840"/>
                    </a:cubicBezTo>
                    <a:cubicBezTo>
                      <a:pt x="2589" y="840"/>
                      <a:pt x="2589" y="840"/>
                      <a:pt x="2589" y="840"/>
                    </a:cubicBezTo>
                    <a:cubicBezTo>
                      <a:pt x="2589" y="823"/>
                      <a:pt x="2589" y="823"/>
                      <a:pt x="2589" y="823"/>
                    </a:cubicBezTo>
                    <a:close/>
                    <a:moveTo>
                      <a:pt x="2589" y="856"/>
                    </a:moveTo>
                    <a:cubicBezTo>
                      <a:pt x="2605" y="856"/>
                      <a:pt x="2605" y="856"/>
                      <a:pt x="2605" y="856"/>
                    </a:cubicBezTo>
                    <a:cubicBezTo>
                      <a:pt x="2605" y="872"/>
                      <a:pt x="2605" y="872"/>
                      <a:pt x="2605" y="872"/>
                    </a:cubicBezTo>
                    <a:cubicBezTo>
                      <a:pt x="2589" y="872"/>
                      <a:pt x="2589" y="872"/>
                      <a:pt x="2589" y="872"/>
                    </a:cubicBezTo>
                    <a:cubicBezTo>
                      <a:pt x="2589" y="856"/>
                      <a:pt x="2589" y="856"/>
                      <a:pt x="2589" y="856"/>
                    </a:cubicBezTo>
                    <a:close/>
                    <a:moveTo>
                      <a:pt x="2589" y="889"/>
                    </a:moveTo>
                    <a:cubicBezTo>
                      <a:pt x="2605" y="889"/>
                      <a:pt x="2605" y="889"/>
                      <a:pt x="2605" y="889"/>
                    </a:cubicBezTo>
                    <a:cubicBezTo>
                      <a:pt x="2605" y="905"/>
                      <a:pt x="2605" y="905"/>
                      <a:pt x="2605" y="905"/>
                    </a:cubicBezTo>
                    <a:cubicBezTo>
                      <a:pt x="2589" y="905"/>
                      <a:pt x="2589" y="905"/>
                      <a:pt x="2589" y="905"/>
                    </a:cubicBezTo>
                    <a:cubicBezTo>
                      <a:pt x="2589" y="889"/>
                      <a:pt x="2589" y="889"/>
                      <a:pt x="2589" y="889"/>
                    </a:cubicBezTo>
                    <a:close/>
                    <a:moveTo>
                      <a:pt x="2589" y="921"/>
                    </a:moveTo>
                    <a:cubicBezTo>
                      <a:pt x="2605" y="921"/>
                      <a:pt x="2605" y="921"/>
                      <a:pt x="2605" y="921"/>
                    </a:cubicBezTo>
                    <a:cubicBezTo>
                      <a:pt x="2605" y="938"/>
                      <a:pt x="2605" y="938"/>
                      <a:pt x="2605" y="938"/>
                    </a:cubicBezTo>
                    <a:cubicBezTo>
                      <a:pt x="2589" y="938"/>
                      <a:pt x="2589" y="938"/>
                      <a:pt x="2589" y="938"/>
                    </a:cubicBezTo>
                    <a:cubicBezTo>
                      <a:pt x="2589" y="921"/>
                      <a:pt x="2589" y="921"/>
                      <a:pt x="2589" y="921"/>
                    </a:cubicBezTo>
                    <a:close/>
                    <a:moveTo>
                      <a:pt x="2589" y="954"/>
                    </a:moveTo>
                    <a:cubicBezTo>
                      <a:pt x="2605" y="954"/>
                      <a:pt x="2605" y="954"/>
                      <a:pt x="2605" y="954"/>
                    </a:cubicBezTo>
                    <a:cubicBezTo>
                      <a:pt x="2605" y="970"/>
                      <a:pt x="2605" y="970"/>
                      <a:pt x="2605" y="970"/>
                    </a:cubicBezTo>
                    <a:cubicBezTo>
                      <a:pt x="2589" y="970"/>
                      <a:pt x="2589" y="970"/>
                      <a:pt x="2589" y="970"/>
                    </a:cubicBezTo>
                    <a:cubicBezTo>
                      <a:pt x="2589" y="954"/>
                      <a:pt x="2589" y="954"/>
                      <a:pt x="2589" y="954"/>
                    </a:cubicBezTo>
                    <a:close/>
                    <a:moveTo>
                      <a:pt x="2589" y="987"/>
                    </a:moveTo>
                    <a:cubicBezTo>
                      <a:pt x="2605" y="987"/>
                      <a:pt x="2605" y="987"/>
                      <a:pt x="2605" y="987"/>
                    </a:cubicBezTo>
                    <a:cubicBezTo>
                      <a:pt x="2605" y="1003"/>
                      <a:pt x="2605" y="1003"/>
                      <a:pt x="2605" y="1003"/>
                    </a:cubicBezTo>
                    <a:cubicBezTo>
                      <a:pt x="2589" y="1003"/>
                      <a:pt x="2589" y="1003"/>
                      <a:pt x="2589" y="1003"/>
                    </a:cubicBezTo>
                    <a:cubicBezTo>
                      <a:pt x="2589" y="987"/>
                      <a:pt x="2589" y="987"/>
                      <a:pt x="2589" y="987"/>
                    </a:cubicBezTo>
                    <a:close/>
                    <a:moveTo>
                      <a:pt x="2589" y="1019"/>
                    </a:moveTo>
                    <a:cubicBezTo>
                      <a:pt x="2605" y="1019"/>
                      <a:pt x="2605" y="1019"/>
                      <a:pt x="2605" y="1019"/>
                    </a:cubicBezTo>
                    <a:cubicBezTo>
                      <a:pt x="2605" y="1036"/>
                      <a:pt x="2605" y="1036"/>
                      <a:pt x="2605" y="1036"/>
                    </a:cubicBezTo>
                    <a:cubicBezTo>
                      <a:pt x="2589" y="1036"/>
                      <a:pt x="2589" y="1036"/>
                      <a:pt x="2589" y="1036"/>
                    </a:cubicBezTo>
                    <a:cubicBezTo>
                      <a:pt x="2589" y="1019"/>
                      <a:pt x="2589" y="1019"/>
                      <a:pt x="2589" y="1019"/>
                    </a:cubicBezTo>
                    <a:close/>
                    <a:moveTo>
                      <a:pt x="2589" y="1052"/>
                    </a:moveTo>
                    <a:cubicBezTo>
                      <a:pt x="2605" y="1052"/>
                      <a:pt x="2605" y="1052"/>
                      <a:pt x="2605" y="1052"/>
                    </a:cubicBezTo>
                    <a:cubicBezTo>
                      <a:pt x="2605" y="1060"/>
                      <a:pt x="2605" y="1060"/>
                      <a:pt x="2605" y="1060"/>
                    </a:cubicBezTo>
                    <a:cubicBezTo>
                      <a:pt x="2605" y="1069"/>
                      <a:pt x="2605" y="1069"/>
                      <a:pt x="2605" y="1069"/>
                    </a:cubicBezTo>
                    <a:cubicBezTo>
                      <a:pt x="2597" y="1069"/>
                      <a:pt x="2597" y="1069"/>
                      <a:pt x="2597" y="1069"/>
                    </a:cubicBezTo>
                    <a:cubicBezTo>
                      <a:pt x="2589" y="1069"/>
                      <a:pt x="2589" y="1069"/>
                      <a:pt x="2589" y="1069"/>
                    </a:cubicBezTo>
                    <a:cubicBezTo>
                      <a:pt x="2589" y="1060"/>
                      <a:pt x="2589" y="1060"/>
                      <a:pt x="2589" y="1060"/>
                    </a:cubicBezTo>
                    <a:cubicBezTo>
                      <a:pt x="2589" y="1060"/>
                      <a:pt x="2589" y="1060"/>
                      <a:pt x="2589" y="1060"/>
                    </a:cubicBezTo>
                    <a:cubicBezTo>
                      <a:pt x="2589" y="1052"/>
                      <a:pt x="2589" y="1052"/>
                      <a:pt x="2589" y="1052"/>
                    </a:cubicBezTo>
                    <a:close/>
                    <a:moveTo>
                      <a:pt x="2573" y="1052"/>
                    </a:moveTo>
                    <a:cubicBezTo>
                      <a:pt x="2573" y="1069"/>
                      <a:pt x="2573" y="1069"/>
                      <a:pt x="2573" y="1069"/>
                    </a:cubicBezTo>
                    <a:cubicBezTo>
                      <a:pt x="2556" y="1069"/>
                      <a:pt x="2556" y="1069"/>
                      <a:pt x="2556" y="1069"/>
                    </a:cubicBezTo>
                    <a:cubicBezTo>
                      <a:pt x="2556" y="1052"/>
                      <a:pt x="2556" y="1052"/>
                      <a:pt x="2556" y="1052"/>
                    </a:cubicBezTo>
                    <a:cubicBezTo>
                      <a:pt x="2573" y="1052"/>
                      <a:pt x="2573" y="1052"/>
                      <a:pt x="2573" y="1052"/>
                    </a:cubicBezTo>
                    <a:close/>
                    <a:moveTo>
                      <a:pt x="2540" y="1052"/>
                    </a:moveTo>
                    <a:cubicBezTo>
                      <a:pt x="2540" y="1069"/>
                      <a:pt x="2540" y="1069"/>
                      <a:pt x="2540" y="1069"/>
                    </a:cubicBezTo>
                    <a:cubicBezTo>
                      <a:pt x="2524" y="1069"/>
                      <a:pt x="2524" y="1069"/>
                      <a:pt x="2524" y="1069"/>
                    </a:cubicBezTo>
                    <a:cubicBezTo>
                      <a:pt x="2524" y="1052"/>
                      <a:pt x="2524" y="1052"/>
                      <a:pt x="2524" y="1052"/>
                    </a:cubicBezTo>
                    <a:cubicBezTo>
                      <a:pt x="2540" y="1052"/>
                      <a:pt x="2540" y="1052"/>
                      <a:pt x="2540" y="1052"/>
                    </a:cubicBezTo>
                    <a:close/>
                    <a:moveTo>
                      <a:pt x="2507" y="1052"/>
                    </a:moveTo>
                    <a:cubicBezTo>
                      <a:pt x="2507" y="1069"/>
                      <a:pt x="2507" y="1069"/>
                      <a:pt x="2507" y="1069"/>
                    </a:cubicBezTo>
                    <a:cubicBezTo>
                      <a:pt x="2491" y="1069"/>
                      <a:pt x="2491" y="1069"/>
                      <a:pt x="2491" y="1069"/>
                    </a:cubicBezTo>
                    <a:cubicBezTo>
                      <a:pt x="2491" y="1052"/>
                      <a:pt x="2491" y="1052"/>
                      <a:pt x="2491" y="1052"/>
                    </a:cubicBezTo>
                    <a:cubicBezTo>
                      <a:pt x="2507" y="1052"/>
                      <a:pt x="2507" y="1052"/>
                      <a:pt x="2507" y="1052"/>
                    </a:cubicBezTo>
                    <a:close/>
                    <a:moveTo>
                      <a:pt x="2475" y="1052"/>
                    </a:moveTo>
                    <a:cubicBezTo>
                      <a:pt x="2475" y="1069"/>
                      <a:pt x="2475" y="1069"/>
                      <a:pt x="2475" y="1069"/>
                    </a:cubicBezTo>
                    <a:cubicBezTo>
                      <a:pt x="2458" y="1069"/>
                      <a:pt x="2458" y="1069"/>
                      <a:pt x="2458" y="1069"/>
                    </a:cubicBezTo>
                    <a:cubicBezTo>
                      <a:pt x="2458" y="1052"/>
                      <a:pt x="2458" y="1052"/>
                      <a:pt x="2458" y="1052"/>
                    </a:cubicBezTo>
                    <a:cubicBezTo>
                      <a:pt x="2475" y="1052"/>
                      <a:pt x="2475" y="1052"/>
                      <a:pt x="2475" y="1052"/>
                    </a:cubicBezTo>
                    <a:close/>
                    <a:moveTo>
                      <a:pt x="2442" y="1052"/>
                    </a:moveTo>
                    <a:cubicBezTo>
                      <a:pt x="2442" y="1069"/>
                      <a:pt x="2442" y="1069"/>
                      <a:pt x="2442" y="1069"/>
                    </a:cubicBezTo>
                    <a:cubicBezTo>
                      <a:pt x="2426" y="1069"/>
                      <a:pt x="2426" y="1069"/>
                      <a:pt x="2426" y="1069"/>
                    </a:cubicBezTo>
                    <a:cubicBezTo>
                      <a:pt x="2426" y="1052"/>
                      <a:pt x="2426" y="1052"/>
                      <a:pt x="2426" y="1052"/>
                    </a:cubicBezTo>
                    <a:cubicBezTo>
                      <a:pt x="2442" y="1052"/>
                      <a:pt x="2442" y="1052"/>
                      <a:pt x="2442" y="1052"/>
                    </a:cubicBezTo>
                    <a:close/>
                    <a:moveTo>
                      <a:pt x="2410" y="1052"/>
                    </a:moveTo>
                    <a:cubicBezTo>
                      <a:pt x="2410" y="1069"/>
                      <a:pt x="2410" y="1069"/>
                      <a:pt x="2410" y="1069"/>
                    </a:cubicBezTo>
                    <a:cubicBezTo>
                      <a:pt x="2393" y="1069"/>
                      <a:pt x="2393" y="1069"/>
                      <a:pt x="2393" y="1069"/>
                    </a:cubicBezTo>
                    <a:cubicBezTo>
                      <a:pt x="2393" y="1052"/>
                      <a:pt x="2393" y="1052"/>
                      <a:pt x="2393" y="1052"/>
                    </a:cubicBezTo>
                    <a:cubicBezTo>
                      <a:pt x="2410" y="1052"/>
                      <a:pt x="2410" y="1052"/>
                      <a:pt x="2410" y="1052"/>
                    </a:cubicBezTo>
                    <a:close/>
                    <a:moveTo>
                      <a:pt x="2377" y="1052"/>
                    </a:moveTo>
                    <a:cubicBezTo>
                      <a:pt x="2377" y="1069"/>
                      <a:pt x="2377" y="1069"/>
                      <a:pt x="2377" y="1069"/>
                    </a:cubicBezTo>
                    <a:cubicBezTo>
                      <a:pt x="2361" y="1069"/>
                      <a:pt x="2361" y="1069"/>
                      <a:pt x="2361" y="1069"/>
                    </a:cubicBezTo>
                    <a:cubicBezTo>
                      <a:pt x="2361" y="1052"/>
                      <a:pt x="2361" y="1052"/>
                      <a:pt x="2361" y="1052"/>
                    </a:cubicBezTo>
                    <a:cubicBezTo>
                      <a:pt x="2377" y="1052"/>
                      <a:pt x="2377" y="1052"/>
                      <a:pt x="2377" y="1052"/>
                    </a:cubicBezTo>
                    <a:close/>
                    <a:moveTo>
                      <a:pt x="2344" y="1052"/>
                    </a:moveTo>
                    <a:cubicBezTo>
                      <a:pt x="2344" y="1069"/>
                      <a:pt x="2344" y="1069"/>
                      <a:pt x="2344" y="1069"/>
                    </a:cubicBezTo>
                    <a:cubicBezTo>
                      <a:pt x="2328" y="1069"/>
                      <a:pt x="2328" y="1069"/>
                      <a:pt x="2328" y="1069"/>
                    </a:cubicBezTo>
                    <a:cubicBezTo>
                      <a:pt x="2328" y="1052"/>
                      <a:pt x="2328" y="1052"/>
                      <a:pt x="2328" y="1052"/>
                    </a:cubicBezTo>
                    <a:cubicBezTo>
                      <a:pt x="2344" y="1052"/>
                      <a:pt x="2344" y="1052"/>
                      <a:pt x="2344" y="1052"/>
                    </a:cubicBezTo>
                    <a:close/>
                    <a:moveTo>
                      <a:pt x="2312" y="1052"/>
                    </a:moveTo>
                    <a:cubicBezTo>
                      <a:pt x="2312" y="1069"/>
                      <a:pt x="2312" y="1069"/>
                      <a:pt x="2312" y="1069"/>
                    </a:cubicBezTo>
                    <a:cubicBezTo>
                      <a:pt x="2295" y="1069"/>
                      <a:pt x="2295" y="1069"/>
                      <a:pt x="2295" y="1069"/>
                    </a:cubicBezTo>
                    <a:cubicBezTo>
                      <a:pt x="2295" y="1052"/>
                      <a:pt x="2295" y="1052"/>
                      <a:pt x="2295" y="1052"/>
                    </a:cubicBezTo>
                    <a:cubicBezTo>
                      <a:pt x="2312" y="1052"/>
                      <a:pt x="2312" y="1052"/>
                      <a:pt x="2312" y="1052"/>
                    </a:cubicBezTo>
                    <a:close/>
                    <a:moveTo>
                      <a:pt x="2279" y="1052"/>
                    </a:moveTo>
                    <a:cubicBezTo>
                      <a:pt x="2279" y="1069"/>
                      <a:pt x="2279" y="1069"/>
                      <a:pt x="2279" y="1069"/>
                    </a:cubicBezTo>
                    <a:cubicBezTo>
                      <a:pt x="2263" y="1069"/>
                      <a:pt x="2263" y="1069"/>
                      <a:pt x="2263" y="1069"/>
                    </a:cubicBezTo>
                    <a:cubicBezTo>
                      <a:pt x="2263" y="1052"/>
                      <a:pt x="2263" y="1052"/>
                      <a:pt x="2263" y="1052"/>
                    </a:cubicBezTo>
                    <a:cubicBezTo>
                      <a:pt x="2279" y="1052"/>
                      <a:pt x="2279" y="1052"/>
                      <a:pt x="2279" y="1052"/>
                    </a:cubicBezTo>
                    <a:close/>
                    <a:moveTo>
                      <a:pt x="2246" y="1052"/>
                    </a:moveTo>
                    <a:cubicBezTo>
                      <a:pt x="2246" y="1069"/>
                      <a:pt x="2246" y="1069"/>
                      <a:pt x="2246" y="1069"/>
                    </a:cubicBezTo>
                    <a:cubicBezTo>
                      <a:pt x="2230" y="1069"/>
                      <a:pt x="2230" y="1069"/>
                      <a:pt x="2230" y="1069"/>
                    </a:cubicBezTo>
                    <a:cubicBezTo>
                      <a:pt x="2230" y="1052"/>
                      <a:pt x="2230" y="1052"/>
                      <a:pt x="2230" y="1052"/>
                    </a:cubicBezTo>
                    <a:cubicBezTo>
                      <a:pt x="2246" y="1052"/>
                      <a:pt x="2246" y="1052"/>
                      <a:pt x="2246" y="1052"/>
                    </a:cubicBezTo>
                    <a:close/>
                    <a:moveTo>
                      <a:pt x="2214" y="1052"/>
                    </a:moveTo>
                    <a:cubicBezTo>
                      <a:pt x="2214" y="1069"/>
                      <a:pt x="2214" y="1069"/>
                      <a:pt x="2214" y="1069"/>
                    </a:cubicBezTo>
                    <a:cubicBezTo>
                      <a:pt x="2197" y="1069"/>
                      <a:pt x="2197" y="1069"/>
                      <a:pt x="2197" y="1069"/>
                    </a:cubicBezTo>
                    <a:cubicBezTo>
                      <a:pt x="2197" y="1052"/>
                      <a:pt x="2197" y="1052"/>
                      <a:pt x="2197" y="1052"/>
                    </a:cubicBezTo>
                    <a:cubicBezTo>
                      <a:pt x="2214" y="1052"/>
                      <a:pt x="2214" y="1052"/>
                      <a:pt x="2214" y="1052"/>
                    </a:cubicBezTo>
                    <a:close/>
                    <a:moveTo>
                      <a:pt x="2181" y="1052"/>
                    </a:moveTo>
                    <a:cubicBezTo>
                      <a:pt x="2181" y="1069"/>
                      <a:pt x="2181" y="1069"/>
                      <a:pt x="2181" y="1069"/>
                    </a:cubicBezTo>
                    <a:cubicBezTo>
                      <a:pt x="2165" y="1069"/>
                      <a:pt x="2165" y="1069"/>
                      <a:pt x="2165" y="1069"/>
                    </a:cubicBezTo>
                    <a:cubicBezTo>
                      <a:pt x="2165" y="1052"/>
                      <a:pt x="2165" y="1052"/>
                      <a:pt x="2165" y="1052"/>
                    </a:cubicBezTo>
                    <a:cubicBezTo>
                      <a:pt x="2181" y="1052"/>
                      <a:pt x="2181" y="1052"/>
                      <a:pt x="2181" y="1052"/>
                    </a:cubicBezTo>
                    <a:close/>
                    <a:moveTo>
                      <a:pt x="2148" y="1052"/>
                    </a:moveTo>
                    <a:cubicBezTo>
                      <a:pt x="2148" y="1069"/>
                      <a:pt x="2148" y="1069"/>
                      <a:pt x="2148" y="1069"/>
                    </a:cubicBezTo>
                    <a:cubicBezTo>
                      <a:pt x="2132" y="1069"/>
                      <a:pt x="2132" y="1069"/>
                      <a:pt x="2132" y="1069"/>
                    </a:cubicBezTo>
                    <a:cubicBezTo>
                      <a:pt x="2132" y="1052"/>
                      <a:pt x="2132" y="1052"/>
                      <a:pt x="2132" y="1052"/>
                    </a:cubicBezTo>
                    <a:cubicBezTo>
                      <a:pt x="2148" y="1052"/>
                      <a:pt x="2148" y="1052"/>
                      <a:pt x="2148" y="1052"/>
                    </a:cubicBezTo>
                    <a:close/>
                    <a:moveTo>
                      <a:pt x="2116" y="1052"/>
                    </a:moveTo>
                    <a:cubicBezTo>
                      <a:pt x="2116" y="1069"/>
                      <a:pt x="2116" y="1069"/>
                      <a:pt x="2116" y="1069"/>
                    </a:cubicBezTo>
                    <a:cubicBezTo>
                      <a:pt x="2099" y="1069"/>
                      <a:pt x="2099" y="1069"/>
                      <a:pt x="2099" y="1069"/>
                    </a:cubicBezTo>
                    <a:cubicBezTo>
                      <a:pt x="2099" y="1052"/>
                      <a:pt x="2099" y="1052"/>
                      <a:pt x="2099" y="1052"/>
                    </a:cubicBezTo>
                    <a:cubicBezTo>
                      <a:pt x="2116" y="1052"/>
                      <a:pt x="2116" y="1052"/>
                      <a:pt x="2116" y="1052"/>
                    </a:cubicBezTo>
                    <a:close/>
                    <a:moveTo>
                      <a:pt x="2083" y="1052"/>
                    </a:moveTo>
                    <a:cubicBezTo>
                      <a:pt x="2083" y="1069"/>
                      <a:pt x="2083" y="1069"/>
                      <a:pt x="2083" y="1069"/>
                    </a:cubicBezTo>
                    <a:cubicBezTo>
                      <a:pt x="2067" y="1069"/>
                      <a:pt x="2067" y="1069"/>
                      <a:pt x="2067" y="1069"/>
                    </a:cubicBezTo>
                    <a:cubicBezTo>
                      <a:pt x="2067" y="1052"/>
                      <a:pt x="2067" y="1052"/>
                      <a:pt x="2067" y="1052"/>
                    </a:cubicBezTo>
                    <a:cubicBezTo>
                      <a:pt x="2083" y="1052"/>
                      <a:pt x="2083" y="1052"/>
                      <a:pt x="2083" y="1052"/>
                    </a:cubicBezTo>
                    <a:close/>
                    <a:moveTo>
                      <a:pt x="2050" y="1052"/>
                    </a:moveTo>
                    <a:cubicBezTo>
                      <a:pt x="2050" y="1069"/>
                      <a:pt x="2050" y="1069"/>
                      <a:pt x="2050" y="1069"/>
                    </a:cubicBezTo>
                    <a:cubicBezTo>
                      <a:pt x="2045" y="1069"/>
                      <a:pt x="2039" y="1069"/>
                      <a:pt x="2033" y="1069"/>
                    </a:cubicBezTo>
                    <a:cubicBezTo>
                      <a:pt x="2033" y="1060"/>
                      <a:pt x="2033" y="1060"/>
                      <a:pt x="2033" y="1060"/>
                    </a:cubicBezTo>
                    <a:cubicBezTo>
                      <a:pt x="2033" y="1052"/>
                      <a:pt x="2033" y="1052"/>
                      <a:pt x="2033" y="1052"/>
                    </a:cubicBezTo>
                    <a:cubicBezTo>
                      <a:pt x="2041" y="1052"/>
                      <a:pt x="2041" y="1052"/>
                      <a:pt x="2041" y="1052"/>
                    </a:cubicBezTo>
                    <a:cubicBezTo>
                      <a:pt x="2050" y="1052"/>
                      <a:pt x="2050" y="1052"/>
                      <a:pt x="2050" y="1052"/>
                    </a:cubicBezTo>
                    <a:close/>
                    <a:moveTo>
                      <a:pt x="2033" y="1084"/>
                    </a:moveTo>
                    <a:cubicBezTo>
                      <a:pt x="2049" y="1084"/>
                      <a:pt x="2049" y="1084"/>
                      <a:pt x="2049" y="1084"/>
                    </a:cubicBezTo>
                    <a:cubicBezTo>
                      <a:pt x="2049" y="1100"/>
                      <a:pt x="2049" y="1100"/>
                      <a:pt x="2049" y="1100"/>
                    </a:cubicBezTo>
                    <a:cubicBezTo>
                      <a:pt x="2033" y="1100"/>
                      <a:pt x="2033" y="1100"/>
                      <a:pt x="2033" y="1100"/>
                    </a:cubicBezTo>
                    <a:cubicBezTo>
                      <a:pt x="2033" y="1084"/>
                      <a:pt x="2033" y="1084"/>
                      <a:pt x="2033" y="1084"/>
                    </a:cubicBezTo>
                    <a:close/>
                    <a:moveTo>
                      <a:pt x="2033" y="1116"/>
                    </a:moveTo>
                    <a:cubicBezTo>
                      <a:pt x="2049" y="1116"/>
                      <a:pt x="2049" y="1116"/>
                      <a:pt x="2049" y="1116"/>
                    </a:cubicBezTo>
                    <a:cubicBezTo>
                      <a:pt x="2049" y="1133"/>
                      <a:pt x="2049" y="1133"/>
                      <a:pt x="2049" y="1133"/>
                    </a:cubicBezTo>
                    <a:cubicBezTo>
                      <a:pt x="2033" y="1133"/>
                      <a:pt x="2033" y="1133"/>
                      <a:pt x="2033" y="1133"/>
                    </a:cubicBezTo>
                    <a:cubicBezTo>
                      <a:pt x="2033" y="1116"/>
                      <a:pt x="2033" y="1116"/>
                      <a:pt x="2033" y="1116"/>
                    </a:cubicBezTo>
                    <a:close/>
                    <a:moveTo>
                      <a:pt x="2033" y="1149"/>
                    </a:moveTo>
                    <a:cubicBezTo>
                      <a:pt x="2049" y="1149"/>
                      <a:pt x="2049" y="1149"/>
                      <a:pt x="2049" y="1149"/>
                    </a:cubicBezTo>
                    <a:cubicBezTo>
                      <a:pt x="2049" y="1165"/>
                      <a:pt x="2049" y="1165"/>
                      <a:pt x="2049" y="1165"/>
                    </a:cubicBezTo>
                    <a:cubicBezTo>
                      <a:pt x="2033" y="1165"/>
                      <a:pt x="2033" y="1165"/>
                      <a:pt x="2033" y="1165"/>
                    </a:cubicBezTo>
                    <a:cubicBezTo>
                      <a:pt x="2033" y="1149"/>
                      <a:pt x="2033" y="1149"/>
                      <a:pt x="2033" y="1149"/>
                    </a:cubicBezTo>
                    <a:close/>
                    <a:moveTo>
                      <a:pt x="2033" y="1182"/>
                    </a:moveTo>
                    <a:cubicBezTo>
                      <a:pt x="2049" y="1182"/>
                      <a:pt x="2049" y="1182"/>
                      <a:pt x="2049" y="1182"/>
                    </a:cubicBezTo>
                    <a:cubicBezTo>
                      <a:pt x="2049" y="1198"/>
                      <a:pt x="2049" y="1198"/>
                      <a:pt x="2049" y="1198"/>
                    </a:cubicBezTo>
                    <a:cubicBezTo>
                      <a:pt x="2033" y="1198"/>
                      <a:pt x="2033" y="1198"/>
                      <a:pt x="2033" y="1198"/>
                    </a:cubicBezTo>
                    <a:cubicBezTo>
                      <a:pt x="2033" y="1182"/>
                      <a:pt x="2033" y="1182"/>
                      <a:pt x="2033" y="1182"/>
                    </a:cubicBezTo>
                    <a:close/>
                    <a:moveTo>
                      <a:pt x="2033" y="1214"/>
                    </a:moveTo>
                    <a:cubicBezTo>
                      <a:pt x="2049" y="1214"/>
                      <a:pt x="2049" y="1214"/>
                      <a:pt x="2049" y="1214"/>
                    </a:cubicBezTo>
                    <a:cubicBezTo>
                      <a:pt x="2049" y="1231"/>
                      <a:pt x="2049" y="1231"/>
                      <a:pt x="2049" y="1231"/>
                    </a:cubicBezTo>
                    <a:cubicBezTo>
                      <a:pt x="2033" y="1231"/>
                      <a:pt x="2033" y="1231"/>
                      <a:pt x="2033" y="1231"/>
                    </a:cubicBezTo>
                    <a:cubicBezTo>
                      <a:pt x="2033" y="1214"/>
                      <a:pt x="2033" y="1214"/>
                      <a:pt x="2033" y="1214"/>
                    </a:cubicBezTo>
                    <a:close/>
                    <a:moveTo>
                      <a:pt x="2033" y="1247"/>
                    </a:moveTo>
                    <a:cubicBezTo>
                      <a:pt x="2049" y="1247"/>
                      <a:pt x="2049" y="1247"/>
                      <a:pt x="2049" y="1247"/>
                    </a:cubicBezTo>
                    <a:cubicBezTo>
                      <a:pt x="2049" y="1263"/>
                      <a:pt x="2049" y="1263"/>
                      <a:pt x="2049" y="1263"/>
                    </a:cubicBezTo>
                    <a:cubicBezTo>
                      <a:pt x="2033" y="1263"/>
                      <a:pt x="2033" y="1263"/>
                      <a:pt x="2033" y="1263"/>
                    </a:cubicBezTo>
                    <a:cubicBezTo>
                      <a:pt x="2033" y="1247"/>
                      <a:pt x="2033" y="1247"/>
                      <a:pt x="2033" y="1247"/>
                    </a:cubicBezTo>
                    <a:close/>
                    <a:moveTo>
                      <a:pt x="2033" y="1280"/>
                    </a:moveTo>
                    <a:cubicBezTo>
                      <a:pt x="2049" y="1280"/>
                      <a:pt x="2049" y="1280"/>
                      <a:pt x="2049" y="1280"/>
                    </a:cubicBezTo>
                    <a:cubicBezTo>
                      <a:pt x="2049" y="1296"/>
                      <a:pt x="2049" y="1296"/>
                      <a:pt x="2049" y="1296"/>
                    </a:cubicBezTo>
                    <a:cubicBezTo>
                      <a:pt x="2033" y="1296"/>
                      <a:pt x="2033" y="1296"/>
                      <a:pt x="2033" y="1296"/>
                    </a:cubicBezTo>
                    <a:cubicBezTo>
                      <a:pt x="2033" y="1280"/>
                      <a:pt x="2033" y="1280"/>
                      <a:pt x="2033" y="1280"/>
                    </a:cubicBezTo>
                    <a:close/>
                    <a:moveTo>
                      <a:pt x="2033" y="1312"/>
                    </a:moveTo>
                    <a:cubicBezTo>
                      <a:pt x="2049" y="1312"/>
                      <a:pt x="2049" y="1312"/>
                      <a:pt x="2049" y="1312"/>
                    </a:cubicBezTo>
                    <a:cubicBezTo>
                      <a:pt x="2049" y="1329"/>
                      <a:pt x="2049" y="1329"/>
                      <a:pt x="2049" y="1329"/>
                    </a:cubicBezTo>
                    <a:cubicBezTo>
                      <a:pt x="2033" y="1329"/>
                      <a:pt x="2033" y="1329"/>
                      <a:pt x="2033" y="1329"/>
                    </a:cubicBezTo>
                    <a:cubicBezTo>
                      <a:pt x="2033" y="1312"/>
                      <a:pt x="2033" y="1312"/>
                      <a:pt x="2033" y="1312"/>
                    </a:cubicBezTo>
                    <a:close/>
                    <a:moveTo>
                      <a:pt x="2033" y="1345"/>
                    </a:moveTo>
                    <a:cubicBezTo>
                      <a:pt x="2049" y="1345"/>
                      <a:pt x="2049" y="1345"/>
                      <a:pt x="2049" y="1345"/>
                    </a:cubicBezTo>
                    <a:cubicBezTo>
                      <a:pt x="2049" y="1361"/>
                      <a:pt x="2049" y="1361"/>
                      <a:pt x="2049" y="1361"/>
                    </a:cubicBezTo>
                    <a:cubicBezTo>
                      <a:pt x="2033" y="1361"/>
                      <a:pt x="2033" y="1361"/>
                      <a:pt x="2033" y="1361"/>
                    </a:cubicBezTo>
                    <a:cubicBezTo>
                      <a:pt x="2033" y="1345"/>
                      <a:pt x="2033" y="1345"/>
                      <a:pt x="2033" y="1345"/>
                    </a:cubicBezTo>
                    <a:close/>
                    <a:moveTo>
                      <a:pt x="2033" y="1378"/>
                    </a:moveTo>
                    <a:cubicBezTo>
                      <a:pt x="2049" y="1378"/>
                      <a:pt x="2049" y="1378"/>
                      <a:pt x="2049" y="1378"/>
                    </a:cubicBezTo>
                    <a:cubicBezTo>
                      <a:pt x="2049" y="1394"/>
                      <a:pt x="2049" y="1394"/>
                      <a:pt x="2049" y="1394"/>
                    </a:cubicBezTo>
                    <a:cubicBezTo>
                      <a:pt x="2033" y="1394"/>
                      <a:pt x="2033" y="1394"/>
                      <a:pt x="2033" y="1394"/>
                    </a:cubicBezTo>
                    <a:cubicBezTo>
                      <a:pt x="2033" y="1378"/>
                      <a:pt x="2033" y="1378"/>
                      <a:pt x="2033" y="1378"/>
                    </a:cubicBezTo>
                    <a:close/>
                    <a:moveTo>
                      <a:pt x="2033" y="1410"/>
                    </a:moveTo>
                    <a:cubicBezTo>
                      <a:pt x="2049" y="1410"/>
                      <a:pt x="2049" y="1410"/>
                      <a:pt x="2049" y="1410"/>
                    </a:cubicBezTo>
                    <a:cubicBezTo>
                      <a:pt x="2049" y="1427"/>
                      <a:pt x="2049" y="1427"/>
                      <a:pt x="2049" y="1427"/>
                    </a:cubicBezTo>
                    <a:cubicBezTo>
                      <a:pt x="2033" y="1427"/>
                      <a:pt x="2033" y="1427"/>
                      <a:pt x="2033" y="1427"/>
                    </a:cubicBezTo>
                    <a:cubicBezTo>
                      <a:pt x="2033" y="1410"/>
                      <a:pt x="2033" y="1410"/>
                      <a:pt x="2033" y="1410"/>
                    </a:cubicBezTo>
                    <a:close/>
                    <a:moveTo>
                      <a:pt x="2033" y="1443"/>
                    </a:moveTo>
                    <a:cubicBezTo>
                      <a:pt x="2049" y="1443"/>
                      <a:pt x="2049" y="1443"/>
                      <a:pt x="2049" y="1443"/>
                    </a:cubicBezTo>
                    <a:cubicBezTo>
                      <a:pt x="2049" y="1459"/>
                      <a:pt x="2049" y="1459"/>
                      <a:pt x="2049" y="1459"/>
                    </a:cubicBezTo>
                    <a:cubicBezTo>
                      <a:pt x="2033" y="1459"/>
                      <a:pt x="2033" y="1459"/>
                      <a:pt x="2033" y="1459"/>
                    </a:cubicBezTo>
                    <a:cubicBezTo>
                      <a:pt x="2033" y="1443"/>
                      <a:pt x="2033" y="1443"/>
                      <a:pt x="2033" y="1443"/>
                    </a:cubicBezTo>
                    <a:close/>
                    <a:moveTo>
                      <a:pt x="2033" y="1476"/>
                    </a:moveTo>
                    <a:cubicBezTo>
                      <a:pt x="2049" y="1476"/>
                      <a:pt x="2049" y="1476"/>
                      <a:pt x="2049" y="1476"/>
                    </a:cubicBezTo>
                    <a:cubicBezTo>
                      <a:pt x="2049" y="1492"/>
                      <a:pt x="2049" y="1492"/>
                      <a:pt x="2049" y="1492"/>
                    </a:cubicBezTo>
                    <a:cubicBezTo>
                      <a:pt x="2033" y="1492"/>
                      <a:pt x="2033" y="1492"/>
                      <a:pt x="2033" y="1492"/>
                    </a:cubicBezTo>
                    <a:cubicBezTo>
                      <a:pt x="2033" y="1476"/>
                      <a:pt x="2033" y="1476"/>
                      <a:pt x="2033" y="1476"/>
                    </a:cubicBezTo>
                    <a:close/>
                    <a:moveTo>
                      <a:pt x="2033" y="1508"/>
                    </a:moveTo>
                    <a:cubicBezTo>
                      <a:pt x="2049" y="1508"/>
                      <a:pt x="2049" y="1508"/>
                      <a:pt x="2049" y="1508"/>
                    </a:cubicBezTo>
                    <a:cubicBezTo>
                      <a:pt x="2049" y="1524"/>
                      <a:pt x="2049" y="1524"/>
                      <a:pt x="2049" y="1524"/>
                    </a:cubicBezTo>
                    <a:cubicBezTo>
                      <a:pt x="2033" y="1524"/>
                      <a:pt x="2033" y="1524"/>
                      <a:pt x="2033" y="1524"/>
                    </a:cubicBezTo>
                    <a:cubicBezTo>
                      <a:pt x="2033" y="1508"/>
                      <a:pt x="2033" y="1508"/>
                      <a:pt x="2033" y="1508"/>
                    </a:cubicBezTo>
                    <a:close/>
                    <a:moveTo>
                      <a:pt x="2033" y="1541"/>
                    </a:moveTo>
                    <a:cubicBezTo>
                      <a:pt x="2049" y="1541"/>
                      <a:pt x="2049" y="1541"/>
                      <a:pt x="2049" y="1541"/>
                    </a:cubicBezTo>
                    <a:cubicBezTo>
                      <a:pt x="2049" y="1557"/>
                      <a:pt x="2049" y="1557"/>
                      <a:pt x="2049" y="1557"/>
                    </a:cubicBezTo>
                    <a:cubicBezTo>
                      <a:pt x="2033" y="1557"/>
                      <a:pt x="2033" y="1557"/>
                      <a:pt x="2033" y="1557"/>
                    </a:cubicBezTo>
                    <a:cubicBezTo>
                      <a:pt x="2033" y="1541"/>
                      <a:pt x="2033" y="1541"/>
                      <a:pt x="2033" y="1541"/>
                    </a:cubicBezTo>
                    <a:close/>
                    <a:moveTo>
                      <a:pt x="2403" y="72"/>
                    </a:moveTo>
                    <a:cubicBezTo>
                      <a:pt x="2419" y="72"/>
                      <a:pt x="2419" y="72"/>
                      <a:pt x="2419" y="72"/>
                    </a:cubicBezTo>
                    <a:cubicBezTo>
                      <a:pt x="2419" y="88"/>
                      <a:pt x="2419" y="88"/>
                      <a:pt x="2419" y="88"/>
                    </a:cubicBezTo>
                    <a:cubicBezTo>
                      <a:pt x="2403" y="88"/>
                      <a:pt x="2403" y="88"/>
                      <a:pt x="2403" y="88"/>
                    </a:cubicBezTo>
                    <a:cubicBezTo>
                      <a:pt x="2403" y="72"/>
                      <a:pt x="2403" y="72"/>
                      <a:pt x="2403" y="72"/>
                    </a:cubicBezTo>
                    <a:close/>
                    <a:moveTo>
                      <a:pt x="2403" y="104"/>
                    </a:moveTo>
                    <a:cubicBezTo>
                      <a:pt x="2419" y="104"/>
                      <a:pt x="2419" y="104"/>
                      <a:pt x="2419" y="104"/>
                    </a:cubicBezTo>
                    <a:cubicBezTo>
                      <a:pt x="2419" y="121"/>
                      <a:pt x="2419" y="121"/>
                      <a:pt x="2419" y="121"/>
                    </a:cubicBezTo>
                    <a:cubicBezTo>
                      <a:pt x="2403" y="121"/>
                      <a:pt x="2403" y="121"/>
                      <a:pt x="2403" y="121"/>
                    </a:cubicBezTo>
                    <a:cubicBezTo>
                      <a:pt x="2403" y="104"/>
                      <a:pt x="2403" y="104"/>
                      <a:pt x="2403" y="104"/>
                    </a:cubicBezTo>
                    <a:close/>
                    <a:moveTo>
                      <a:pt x="2403" y="137"/>
                    </a:moveTo>
                    <a:cubicBezTo>
                      <a:pt x="2419" y="137"/>
                      <a:pt x="2419" y="137"/>
                      <a:pt x="2419" y="137"/>
                    </a:cubicBezTo>
                    <a:cubicBezTo>
                      <a:pt x="2419" y="153"/>
                      <a:pt x="2419" y="153"/>
                      <a:pt x="2419" y="153"/>
                    </a:cubicBezTo>
                    <a:cubicBezTo>
                      <a:pt x="2403" y="153"/>
                      <a:pt x="2403" y="153"/>
                      <a:pt x="2403" y="153"/>
                    </a:cubicBezTo>
                    <a:cubicBezTo>
                      <a:pt x="2403" y="137"/>
                      <a:pt x="2403" y="137"/>
                      <a:pt x="2403" y="137"/>
                    </a:cubicBezTo>
                    <a:close/>
                    <a:moveTo>
                      <a:pt x="2403" y="170"/>
                    </a:moveTo>
                    <a:cubicBezTo>
                      <a:pt x="2419" y="170"/>
                      <a:pt x="2419" y="170"/>
                      <a:pt x="2419" y="170"/>
                    </a:cubicBezTo>
                    <a:cubicBezTo>
                      <a:pt x="2419" y="186"/>
                      <a:pt x="2419" y="186"/>
                      <a:pt x="2419" y="186"/>
                    </a:cubicBezTo>
                    <a:cubicBezTo>
                      <a:pt x="2403" y="186"/>
                      <a:pt x="2403" y="186"/>
                      <a:pt x="2403" y="186"/>
                    </a:cubicBezTo>
                    <a:cubicBezTo>
                      <a:pt x="2403" y="170"/>
                      <a:pt x="2403" y="170"/>
                      <a:pt x="2403" y="170"/>
                    </a:cubicBezTo>
                    <a:close/>
                    <a:moveTo>
                      <a:pt x="2403" y="202"/>
                    </a:moveTo>
                    <a:cubicBezTo>
                      <a:pt x="2419" y="202"/>
                      <a:pt x="2419" y="202"/>
                      <a:pt x="2419" y="202"/>
                    </a:cubicBezTo>
                    <a:cubicBezTo>
                      <a:pt x="2419" y="219"/>
                      <a:pt x="2419" y="219"/>
                      <a:pt x="2419" y="219"/>
                    </a:cubicBezTo>
                    <a:cubicBezTo>
                      <a:pt x="2403" y="219"/>
                      <a:pt x="2403" y="219"/>
                      <a:pt x="2403" y="219"/>
                    </a:cubicBezTo>
                    <a:cubicBezTo>
                      <a:pt x="2403" y="202"/>
                      <a:pt x="2403" y="202"/>
                      <a:pt x="2403" y="202"/>
                    </a:cubicBezTo>
                    <a:close/>
                    <a:moveTo>
                      <a:pt x="2403" y="235"/>
                    </a:moveTo>
                    <a:cubicBezTo>
                      <a:pt x="2419" y="235"/>
                      <a:pt x="2419" y="235"/>
                      <a:pt x="2419" y="235"/>
                    </a:cubicBezTo>
                    <a:cubicBezTo>
                      <a:pt x="2419" y="251"/>
                      <a:pt x="2419" y="251"/>
                      <a:pt x="2419" y="251"/>
                    </a:cubicBezTo>
                    <a:cubicBezTo>
                      <a:pt x="2403" y="251"/>
                      <a:pt x="2403" y="251"/>
                      <a:pt x="2403" y="251"/>
                    </a:cubicBezTo>
                    <a:cubicBezTo>
                      <a:pt x="2403" y="235"/>
                      <a:pt x="2403" y="235"/>
                      <a:pt x="2403" y="235"/>
                    </a:cubicBezTo>
                    <a:close/>
                    <a:moveTo>
                      <a:pt x="2403" y="268"/>
                    </a:moveTo>
                    <a:cubicBezTo>
                      <a:pt x="2419" y="268"/>
                      <a:pt x="2419" y="268"/>
                      <a:pt x="2419" y="268"/>
                    </a:cubicBezTo>
                    <a:cubicBezTo>
                      <a:pt x="2419" y="284"/>
                      <a:pt x="2419" y="284"/>
                      <a:pt x="2419" y="284"/>
                    </a:cubicBezTo>
                    <a:cubicBezTo>
                      <a:pt x="2403" y="284"/>
                      <a:pt x="2403" y="284"/>
                      <a:pt x="2403" y="284"/>
                    </a:cubicBezTo>
                    <a:cubicBezTo>
                      <a:pt x="2403" y="268"/>
                      <a:pt x="2403" y="268"/>
                      <a:pt x="2403" y="268"/>
                    </a:cubicBezTo>
                    <a:close/>
                    <a:moveTo>
                      <a:pt x="2403" y="300"/>
                    </a:moveTo>
                    <a:cubicBezTo>
                      <a:pt x="2419" y="300"/>
                      <a:pt x="2419" y="300"/>
                      <a:pt x="2419" y="300"/>
                    </a:cubicBezTo>
                    <a:cubicBezTo>
                      <a:pt x="2419" y="317"/>
                      <a:pt x="2419" y="317"/>
                      <a:pt x="2419" y="317"/>
                    </a:cubicBezTo>
                    <a:cubicBezTo>
                      <a:pt x="2403" y="317"/>
                      <a:pt x="2403" y="317"/>
                      <a:pt x="2403" y="317"/>
                    </a:cubicBezTo>
                    <a:cubicBezTo>
                      <a:pt x="2403" y="300"/>
                      <a:pt x="2403" y="300"/>
                      <a:pt x="2403" y="300"/>
                    </a:cubicBezTo>
                    <a:close/>
                    <a:moveTo>
                      <a:pt x="2403" y="333"/>
                    </a:moveTo>
                    <a:cubicBezTo>
                      <a:pt x="2419" y="333"/>
                      <a:pt x="2419" y="333"/>
                      <a:pt x="2419" y="333"/>
                    </a:cubicBezTo>
                    <a:cubicBezTo>
                      <a:pt x="2419" y="349"/>
                      <a:pt x="2419" y="349"/>
                      <a:pt x="2419" y="349"/>
                    </a:cubicBezTo>
                    <a:cubicBezTo>
                      <a:pt x="2403" y="349"/>
                      <a:pt x="2403" y="349"/>
                      <a:pt x="2403" y="349"/>
                    </a:cubicBezTo>
                    <a:cubicBezTo>
                      <a:pt x="2403" y="333"/>
                      <a:pt x="2403" y="333"/>
                      <a:pt x="2403" y="333"/>
                    </a:cubicBezTo>
                    <a:close/>
                    <a:moveTo>
                      <a:pt x="2403" y="366"/>
                    </a:moveTo>
                    <a:cubicBezTo>
                      <a:pt x="2419" y="366"/>
                      <a:pt x="2419" y="366"/>
                      <a:pt x="2419" y="366"/>
                    </a:cubicBezTo>
                    <a:cubicBezTo>
                      <a:pt x="2419" y="382"/>
                      <a:pt x="2419" y="382"/>
                      <a:pt x="2419" y="382"/>
                    </a:cubicBezTo>
                    <a:cubicBezTo>
                      <a:pt x="2403" y="382"/>
                      <a:pt x="2403" y="382"/>
                      <a:pt x="2403" y="382"/>
                    </a:cubicBezTo>
                    <a:cubicBezTo>
                      <a:pt x="2403" y="366"/>
                      <a:pt x="2403" y="366"/>
                      <a:pt x="2403" y="366"/>
                    </a:cubicBezTo>
                    <a:close/>
                    <a:moveTo>
                      <a:pt x="2403" y="398"/>
                    </a:moveTo>
                    <a:cubicBezTo>
                      <a:pt x="2419" y="398"/>
                      <a:pt x="2419" y="398"/>
                      <a:pt x="2419" y="398"/>
                    </a:cubicBezTo>
                    <a:cubicBezTo>
                      <a:pt x="2419" y="414"/>
                      <a:pt x="2419" y="414"/>
                      <a:pt x="2419" y="414"/>
                    </a:cubicBezTo>
                    <a:cubicBezTo>
                      <a:pt x="2403" y="414"/>
                      <a:pt x="2403" y="414"/>
                      <a:pt x="2403" y="414"/>
                    </a:cubicBezTo>
                    <a:cubicBezTo>
                      <a:pt x="2403" y="398"/>
                      <a:pt x="2403" y="398"/>
                      <a:pt x="2403" y="398"/>
                    </a:cubicBezTo>
                    <a:close/>
                    <a:moveTo>
                      <a:pt x="2403" y="431"/>
                    </a:moveTo>
                    <a:cubicBezTo>
                      <a:pt x="2419" y="431"/>
                      <a:pt x="2419" y="431"/>
                      <a:pt x="2419" y="431"/>
                    </a:cubicBezTo>
                    <a:cubicBezTo>
                      <a:pt x="2419" y="447"/>
                      <a:pt x="2419" y="447"/>
                      <a:pt x="2419" y="447"/>
                    </a:cubicBezTo>
                    <a:cubicBezTo>
                      <a:pt x="2403" y="447"/>
                      <a:pt x="2403" y="447"/>
                      <a:pt x="2403" y="447"/>
                    </a:cubicBezTo>
                    <a:cubicBezTo>
                      <a:pt x="2403" y="431"/>
                      <a:pt x="2403" y="431"/>
                      <a:pt x="2403" y="431"/>
                    </a:cubicBezTo>
                    <a:close/>
                    <a:moveTo>
                      <a:pt x="2403" y="463"/>
                    </a:moveTo>
                    <a:cubicBezTo>
                      <a:pt x="2419" y="463"/>
                      <a:pt x="2419" y="463"/>
                      <a:pt x="2419" y="463"/>
                    </a:cubicBezTo>
                    <a:cubicBezTo>
                      <a:pt x="2419" y="480"/>
                      <a:pt x="2419" y="480"/>
                      <a:pt x="2419" y="480"/>
                    </a:cubicBezTo>
                    <a:cubicBezTo>
                      <a:pt x="2403" y="480"/>
                      <a:pt x="2403" y="480"/>
                      <a:pt x="2403" y="480"/>
                    </a:cubicBezTo>
                    <a:cubicBezTo>
                      <a:pt x="2403" y="463"/>
                      <a:pt x="2403" y="463"/>
                      <a:pt x="2403" y="463"/>
                    </a:cubicBezTo>
                    <a:close/>
                    <a:moveTo>
                      <a:pt x="2403" y="496"/>
                    </a:moveTo>
                    <a:cubicBezTo>
                      <a:pt x="2419" y="496"/>
                      <a:pt x="2419" y="496"/>
                      <a:pt x="2419" y="496"/>
                    </a:cubicBezTo>
                    <a:cubicBezTo>
                      <a:pt x="2419" y="512"/>
                      <a:pt x="2419" y="512"/>
                      <a:pt x="2419" y="512"/>
                    </a:cubicBezTo>
                    <a:cubicBezTo>
                      <a:pt x="2403" y="512"/>
                      <a:pt x="2403" y="512"/>
                      <a:pt x="2403" y="512"/>
                    </a:cubicBezTo>
                    <a:cubicBezTo>
                      <a:pt x="2403" y="496"/>
                      <a:pt x="2403" y="496"/>
                      <a:pt x="2403" y="496"/>
                    </a:cubicBezTo>
                    <a:close/>
                    <a:moveTo>
                      <a:pt x="2403" y="529"/>
                    </a:moveTo>
                    <a:cubicBezTo>
                      <a:pt x="2419" y="529"/>
                      <a:pt x="2419" y="529"/>
                      <a:pt x="2419" y="529"/>
                    </a:cubicBezTo>
                    <a:cubicBezTo>
                      <a:pt x="2419" y="545"/>
                      <a:pt x="2419" y="545"/>
                      <a:pt x="2419" y="545"/>
                    </a:cubicBezTo>
                    <a:cubicBezTo>
                      <a:pt x="2403" y="545"/>
                      <a:pt x="2403" y="545"/>
                      <a:pt x="2403" y="545"/>
                    </a:cubicBezTo>
                    <a:cubicBezTo>
                      <a:pt x="2403" y="529"/>
                      <a:pt x="2403" y="529"/>
                      <a:pt x="2403" y="529"/>
                    </a:cubicBezTo>
                    <a:close/>
                    <a:moveTo>
                      <a:pt x="2403" y="561"/>
                    </a:moveTo>
                    <a:cubicBezTo>
                      <a:pt x="2419" y="561"/>
                      <a:pt x="2419" y="561"/>
                      <a:pt x="2419" y="561"/>
                    </a:cubicBezTo>
                    <a:cubicBezTo>
                      <a:pt x="2419" y="578"/>
                      <a:pt x="2419" y="578"/>
                      <a:pt x="2419" y="578"/>
                    </a:cubicBezTo>
                    <a:cubicBezTo>
                      <a:pt x="2403" y="578"/>
                      <a:pt x="2403" y="578"/>
                      <a:pt x="2403" y="578"/>
                    </a:cubicBezTo>
                    <a:cubicBezTo>
                      <a:pt x="2403" y="561"/>
                      <a:pt x="2403" y="561"/>
                      <a:pt x="2403" y="561"/>
                    </a:cubicBezTo>
                    <a:close/>
                    <a:moveTo>
                      <a:pt x="2403" y="594"/>
                    </a:moveTo>
                    <a:cubicBezTo>
                      <a:pt x="2419" y="594"/>
                      <a:pt x="2419" y="594"/>
                      <a:pt x="2419" y="594"/>
                    </a:cubicBezTo>
                    <a:cubicBezTo>
                      <a:pt x="2419" y="610"/>
                      <a:pt x="2419" y="610"/>
                      <a:pt x="2419" y="610"/>
                    </a:cubicBezTo>
                    <a:cubicBezTo>
                      <a:pt x="2403" y="610"/>
                      <a:pt x="2403" y="610"/>
                      <a:pt x="2403" y="610"/>
                    </a:cubicBezTo>
                    <a:cubicBezTo>
                      <a:pt x="2403" y="594"/>
                      <a:pt x="2403" y="594"/>
                      <a:pt x="2403" y="594"/>
                    </a:cubicBezTo>
                    <a:close/>
                    <a:moveTo>
                      <a:pt x="2403" y="627"/>
                    </a:moveTo>
                    <a:cubicBezTo>
                      <a:pt x="2419" y="627"/>
                      <a:pt x="2419" y="627"/>
                      <a:pt x="2419" y="627"/>
                    </a:cubicBezTo>
                    <a:cubicBezTo>
                      <a:pt x="2419" y="643"/>
                      <a:pt x="2419" y="643"/>
                      <a:pt x="2419" y="643"/>
                    </a:cubicBezTo>
                    <a:cubicBezTo>
                      <a:pt x="2403" y="643"/>
                      <a:pt x="2403" y="643"/>
                      <a:pt x="2403" y="643"/>
                    </a:cubicBezTo>
                    <a:cubicBezTo>
                      <a:pt x="2403" y="627"/>
                      <a:pt x="2403" y="627"/>
                      <a:pt x="2403" y="627"/>
                    </a:cubicBezTo>
                    <a:close/>
                    <a:moveTo>
                      <a:pt x="2403" y="659"/>
                    </a:moveTo>
                    <a:cubicBezTo>
                      <a:pt x="2419" y="659"/>
                      <a:pt x="2419" y="659"/>
                      <a:pt x="2419" y="659"/>
                    </a:cubicBezTo>
                    <a:cubicBezTo>
                      <a:pt x="2419" y="676"/>
                      <a:pt x="2419" y="676"/>
                      <a:pt x="2419" y="676"/>
                    </a:cubicBezTo>
                    <a:cubicBezTo>
                      <a:pt x="2403" y="676"/>
                      <a:pt x="2403" y="676"/>
                      <a:pt x="2403" y="676"/>
                    </a:cubicBezTo>
                    <a:cubicBezTo>
                      <a:pt x="2403" y="659"/>
                      <a:pt x="2403" y="659"/>
                      <a:pt x="2403" y="659"/>
                    </a:cubicBezTo>
                    <a:close/>
                    <a:moveTo>
                      <a:pt x="2403" y="692"/>
                    </a:moveTo>
                    <a:cubicBezTo>
                      <a:pt x="2419" y="692"/>
                      <a:pt x="2419" y="692"/>
                      <a:pt x="2419" y="692"/>
                    </a:cubicBezTo>
                    <a:cubicBezTo>
                      <a:pt x="2419" y="708"/>
                      <a:pt x="2419" y="708"/>
                      <a:pt x="2419" y="708"/>
                    </a:cubicBezTo>
                    <a:cubicBezTo>
                      <a:pt x="2403" y="708"/>
                      <a:pt x="2403" y="708"/>
                      <a:pt x="2403" y="708"/>
                    </a:cubicBezTo>
                    <a:cubicBezTo>
                      <a:pt x="2403" y="692"/>
                      <a:pt x="2403" y="692"/>
                      <a:pt x="2403" y="692"/>
                    </a:cubicBezTo>
                    <a:close/>
                    <a:moveTo>
                      <a:pt x="2403" y="725"/>
                    </a:moveTo>
                    <a:cubicBezTo>
                      <a:pt x="2419" y="725"/>
                      <a:pt x="2419" y="725"/>
                      <a:pt x="2419" y="725"/>
                    </a:cubicBezTo>
                    <a:cubicBezTo>
                      <a:pt x="2419" y="741"/>
                      <a:pt x="2419" y="741"/>
                      <a:pt x="2419" y="741"/>
                    </a:cubicBezTo>
                    <a:cubicBezTo>
                      <a:pt x="2403" y="741"/>
                      <a:pt x="2403" y="741"/>
                      <a:pt x="2403" y="741"/>
                    </a:cubicBezTo>
                    <a:cubicBezTo>
                      <a:pt x="2403" y="725"/>
                      <a:pt x="2403" y="725"/>
                      <a:pt x="2403" y="725"/>
                    </a:cubicBezTo>
                    <a:close/>
                    <a:moveTo>
                      <a:pt x="2403" y="757"/>
                    </a:moveTo>
                    <a:cubicBezTo>
                      <a:pt x="2419" y="757"/>
                      <a:pt x="2419" y="757"/>
                      <a:pt x="2419" y="757"/>
                    </a:cubicBezTo>
                    <a:cubicBezTo>
                      <a:pt x="2419" y="774"/>
                      <a:pt x="2419" y="774"/>
                      <a:pt x="2419" y="774"/>
                    </a:cubicBezTo>
                    <a:cubicBezTo>
                      <a:pt x="2403" y="774"/>
                      <a:pt x="2403" y="774"/>
                      <a:pt x="2403" y="774"/>
                    </a:cubicBezTo>
                    <a:cubicBezTo>
                      <a:pt x="2403" y="757"/>
                      <a:pt x="2403" y="757"/>
                      <a:pt x="2403" y="757"/>
                    </a:cubicBezTo>
                    <a:close/>
                    <a:moveTo>
                      <a:pt x="2403" y="790"/>
                    </a:moveTo>
                    <a:cubicBezTo>
                      <a:pt x="2419" y="790"/>
                      <a:pt x="2419" y="790"/>
                      <a:pt x="2419" y="790"/>
                    </a:cubicBezTo>
                    <a:cubicBezTo>
                      <a:pt x="2419" y="806"/>
                      <a:pt x="2419" y="806"/>
                      <a:pt x="2419" y="806"/>
                    </a:cubicBezTo>
                    <a:cubicBezTo>
                      <a:pt x="2403" y="806"/>
                      <a:pt x="2403" y="806"/>
                      <a:pt x="2403" y="806"/>
                    </a:cubicBezTo>
                    <a:cubicBezTo>
                      <a:pt x="2403" y="790"/>
                      <a:pt x="2403" y="790"/>
                      <a:pt x="2403" y="790"/>
                    </a:cubicBezTo>
                    <a:close/>
                    <a:moveTo>
                      <a:pt x="2403" y="822"/>
                    </a:moveTo>
                    <a:cubicBezTo>
                      <a:pt x="2419" y="822"/>
                      <a:pt x="2419" y="822"/>
                      <a:pt x="2419" y="822"/>
                    </a:cubicBezTo>
                    <a:cubicBezTo>
                      <a:pt x="2419" y="839"/>
                      <a:pt x="2419" y="839"/>
                      <a:pt x="2419" y="839"/>
                    </a:cubicBezTo>
                    <a:cubicBezTo>
                      <a:pt x="2403" y="839"/>
                      <a:pt x="2403" y="839"/>
                      <a:pt x="2403" y="839"/>
                    </a:cubicBezTo>
                    <a:cubicBezTo>
                      <a:pt x="2403" y="822"/>
                      <a:pt x="2403" y="822"/>
                      <a:pt x="2403" y="822"/>
                    </a:cubicBezTo>
                    <a:close/>
                    <a:moveTo>
                      <a:pt x="2403" y="855"/>
                    </a:moveTo>
                    <a:cubicBezTo>
                      <a:pt x="2419" y="855"/>
                      <a:pt x="2419" y="855"/>
                      <a:pt x="2419" y="855"/>
                    </a:cubicBezTo>
                    <a:cubicBezTo>
                      <a:pt x="2419" y="871"/>
                      <a:pt x="2419" y="871"/>
                      <a:pt x="2419" y="871"/>
                    </a:cubicBezTo>
                    <a:cubicBezTo>
                      <a:pt x="2403" y="871"/>
                      <a:pt x="2403" y="871"/>
                      <a:pt x="2403" y="871"/>
                    </a:cubicBezTo>
                    <a:cubicBezTo>
                      <a:pt x="2403" y="855"/>
                      <a:pt x="2403" y="855"/>
                      <a:pt x="2403" y="855"/>
                    </a:cubicBezTo>
                    <a:close/>
                    <a:moveTo>
                      <a:pt x="2403" y="888"/>
                    </a:moveTo>
                    <a:cubicBezTo>
                      <a:pt x="2419" y="888"/>
                      <a:pt x="2419" y="888"/>
                      <a:pt x="2419" y="888"/>
                    </a:cubicBezTo>
                    <a:cubicBezTo>
                      <a:pt x="2419" y="904"/>
                      <a:pt x="2419" y="904"/>
                      <a:pt x="2419" y="904"/>
                    </a:cubicBezTo>
                    <a:cubicBezTo>
                      <a:pt x="2403" y="904"/>
                      <a:pt x="2403" y="904"/>
                      <a:pt x="2403" y="904"/>
                    </a:cubicBezTo>
                    <a:cubicBezTo>
                      <a:pt x="2403" y="888"/>
                      <a:pt x="2403" y="888"/>
                      <a:pt x="2403" y="888"/>
                    </a:cubicBezTo>
                    <a:close/>
                    <a:moveTo>
                      <a:pt x="2403" y="920"/>
                    </a:moveTo>
                    <a:cubicBezTo>
                      <a:pt x="2419" y="920"/>
                      <a:pt x="2419" y="920"/>
                      <a:pt x="2419" y="920"/>
                    </a:cubicBezTo>
                    <a:cubicBezTo>
                      <a:pt x="2419" y="937"/>
                      <a:pt x="2419" y="937"/>
                      <a:pt x="2419" y="937"/>
                    </a:cubicBezTo>
                    <a:cubicBezTo>
                      <a:pt x="2403" y="937"/>
                      <a:pt x="2403" y="937"/>
                      <a:pt x="2403" y="937"/>
                    </a:cubicBezTo>
                    <a:cubicBezTo>
                      <a:pt x="2403" y="920"/>
                      <a:pt x="2403" y="920"/>
                      <a:pt x="2403" y="920"/>
                    </a:cubicBezTo>
                    <a:close/>
                    <a:moveTo>
                      <a:pt x="2403" y="953"/>
                    </a:moveTo>
                    <a:cubicBezTo>
                      <a:pt x="2419" y="953"/>
                      <a:pt x="2419" y="953"/>
                      <a:pt x="2419" y="953"/>
                    </a:cubicBezTo>
                    <a:cubicBezTo>
                      <a:pt x="2419" y="969"/>
                      <a:pt x="2419" y="969"/>
                      <a:pt x="2419" y="969"/>
                    </a:cubicBezTo>
                    <a:cubicBezTo>
                      <a:pt x="2403" y="969"/>
                      <a:pt x="2403" y="969"/>
                      <a:pt x="2403" y="969"/>
                    </a:cubicBezTo>
                    <a:cubicBezTo>
                      <a:pt x="2403" y="953"/>
                      <a:pt x="2403" y="953"/>
                      <a:pt x="2403" y="953"/>
                    </a:cubicBezTo>
                    <a:close/>
                    <a:moveTo>
                      <a:pt x="2408" y="974"/>
                    </a:moveTo>
                    <a:cubicBezTo>
                      <a:pt x="2408" y="990"/>
                      <a:pt x="2408" y="990"/>
                      <a:pt x="2408" y="990"/>
                    </a:cubicBezTo>
                    <a:cubicBezTo>
                      <a:pt x="2391" y="990"/>
                      <a:pt x="2391" y="990"/>
                      <a:pt x="2391" y="990"/>
                    </a:cubicBezTo>
                    <a:cubicBezTo>
                      <a:pt x="2391" y="974"/>
                      <a:pt x="2391" y="974"/>
                      <a:pt x="2391" y="974"/>
                    </a:cubicBezTo>
                    <a:cubicBezTo>
                      <a:pt x="2408" y="974"/>
                      <a:pt x="2408" y="974"/>
                      <a:pt x="2408" y="974"/>
                    </a:cubicBezTo>
                    <a:close/>
                    <a:moveTo>
                      <a:pt x="2375" y="974"/>
                    </a:moveTo>
                    <a:cubicBezTo>
                      <a:pt x="2375" y="990"/>
                      <a:pt x="2375" y="990"/>
                      <a:pt x="2375" y="990"/>
                    </a:cubicBezTo>
                    <a:cubicBezTo>
                      <a:pt x="2359" y="990"/>
                      <a:pt x="2359" y="990"/>
                      <a:pt x="2359" y="990"/>
                    </a:cubicBezTo>
                    <a:cubicBezTo>
                      <a:pt x="2359" y="974"/>
                      <a:pt x="2359" y="974"/>
                      <a:pt x="2359" y="974"/>
                    </a:cubicBezTo>
                    <a:cubicBezTo>
                      <a:pt x="2375" y="974"/>
                      <a:pt x="2375" y="974"/>
                      <a:pt x="2375" y="974"/>
                    </a:cubicBezTo>
                    <a:close/>
                    <a:moveTo>
                      <a:pt x="2342" y="974"/>
                    </a:moveTo>
                    <a:cubicBezTo>
                      <a:pt x="2342" y="990"/>
                      <a:pt x="2342" y="990"/>
                      <a:pt x="2342" y="990"/>
                    </a:cubicBezTo>
                    <a:cubicBezTo>
                      <a:pt x="2326" y="990"/>
                      <a:pt x="2326" y="990"/>
                      <a:pt x="2326" y="990"/>
                    </a:cubicBezTo>
                    <a:cubicBezTo>
                      <a:pt x="2326" y="974"/>
                      <a:pt x="2326" y="974"/>
                      <a:pt x="2326" y="974"/>
                    </a:cubicBezTo>
                    <a:cubicBezTo>
                      <a:pt x="2342" y="974"/>
                      <a:pt x="2342" y="974"/>
                      <a:pt x="2342" y="974"/>
                    </a:cubicBezTo>
                    <a:close/>
                    <a:moveTo>
                      <a:pt x="2310" y="974"/>
                    </a:moveTo>
                    <a:cubicBezTo>
                      <a:pt x="2310" y="990"/>
                      <a:pt x="2310" y="990"/>
                      <a:pt x="2310" y="990"/>
                    </a:cubicBezTo>
                    <a:cubicBezTo>
                      <a:pt x="2293" y="990"/>
                      <a:pt x="2293" y="990"/>
                      <a:pt x="2293" y="990"/>
                    </a:cubicBezTo>
                    <a:cubicBezTo>
                      <a:pt x="2293" y="974"/>
                      <a:pt x="2293" y="974"/>
                      <a:pt x="2293" y="974"/>
                    </a:cubicBezTo>
                    <a:cubicBezTo>
                      <a:pt x="2310" y="974"/>
                      <a:pt x="2310" y="974"/>
                      <a:pt x="2310" y="974"/>
                    </a:cubicBezTo>
                    <a:close/>
                    <a:moveTo>
                      <a:pt x="2277" y="974"/>
                    </a:moveTo>
                    <a:cubicBezTo>
                      <a:pt x="2277" y="990"/>
                      <a:pt x="2277" y="990"/>
                      <a:pt x="2277" y="990"/>
                    </a:cubicBezTo>
                    <a:cubicBezTo>
                      <a:pt x="2261" y="990"/>
                      <a:pt x="2261" y="990"/>
                      <a:pt x="2261" y="990"/>
                    </a:cubicBezTo>
                    <a:cubicBezTo>
                      <a:pt x="2261" y="974"/>
                      <a:pt x="2261" y="974"/>
                      <a:pt x="2261" y="974"/>
                    </a:cubicBezTo>
                    <a:cubicBezTo>
                      <a:pt x="2277" y="974"/>
                      <a:pt x="2277" y="974"/>
                      <a:pt x="2277" y="974"/>
                    </a:cubicBezTo>
                    <a:close/>
                    <a:moveTo>
                      <a:pt x="2244" y="974"/>
                    </a:moveTo>
                    <a:cubicBezTo>
                      <a:pt x="2244" y="990"/>
                      <a:pt x="2244" y="990"/>
                      <a:pt x="2244" y="990"/>
                    </a:cubicBezTo>
                    <a:cubicBezTo>
                      <a:pt x="2228" y="990"/>
                      <a:pt x="2228" y="990"/>
                      <a:pt x="2228" y="990"/>
                    </a:cubicBezTo>
                    <a:cubicBezTo>
                      <a:pt x="2228" y="974"/>
                      <a:pt x="2228" y="974"/>
                      <a:pt x="2228" y="974"/>
                    </a:cubicBezTo>
                    <a:cubicBezTo>
                      <a:pt x="2244" y="974"/>
                      <a:pt x="2244" y="974"/>
                      <a:pt x="2244" y="974"/>
                    </a:cubicBezTo>
                    <a:close/>
                    <a:moveTo>
                      <a:pt x="2212" y="974"/>
                    </a:moveTo>
                    <a:cubicBezTo>
                      <a:pt x="2212" y="990"/>
                      <a:pt x="2212" y="990"/>
                      <a:pt x="2212" y="990"/>
                    </a:cubicBezTo>
                    <a:cubicBezTo>
                      <a:pt x="2195" y="990"/>
                      <a:pt x="2195" y="990"/>
                      <a:pt x="2195" y="990"/>
                    </a:cubicBezTo>
                    <a:cubicBezTo>
                      <a:pt x="2195" y="974"/>
                      <a:pt x="2195" y="974"/>
                      <a:pt x="2195" y="974"/>
                    </a:cubicBezTo>
                    <a:cubicBezTo>
                      <a:pt x="2212" y="974"/>
                      <a:pt x="2212" y="974"/>
                      <a:pt x="2212" y="974"/>
                    </a:cubicBezTo>
                    <a:close/>
                    <a:moveTo>
                      <a:pt x="2179" y="974"/>
                    </a:moveTo>
                    <a:cubicBezTo>
                      <a:pt x="2179" y="990"/>
                      <a:pt x="2179" y="990"/>
                      <a:pt x="2179" y="990"/>
                    </a:cubicBezTo>
                    <a:cubicBezTo>
                      <a:pt x="2163" y="990"/>
                      <a:pt x="2163" y="990"/>
                      <a:pt x="2163" y="990"/>
                    </a:cubicBezTo>
                    <a:cubicBezTo>
                      <a:pt x="2163" y="974"/>
                      <a:pt x="2163" y="974"/>
                      <a:pt x="2163" y="974"/>
                    </a:cubicBezTo>
                    <a:cubicBezTo>
                      <a:pt x="2179" y="974"/>
                      <a:pt x="2179" y="974"/>
                      <a:pt x="2179" y="974"/>
                    </a:cubicBezTo>
                    <a:close/>
                    <a:moveTo>
                      <a:pt x="2146" y="974"/>
                    </a:moveTo>
                    <a:cubicBezTo>
                      <a:pt x="2146" y="990"/>
                      <a:pt x="2146" y="990"/>
                      <a:pt x="2146" y="990"/>
                    </a:cubicBezTo>
                    <a:cubicBezTo>
                      <a:pt x="2130" y="990"/>
                      <a:pt x="2130" y="990"/>
                      <a:pt x="2130" y="990"/>
                    </a:cubicBezTo>
                    <a:cubicBezTo>
                      <a:pt x="2130" y="974"/>
                      <a:pt x="2130" y="974"/>
                      <a:pt x="2130" y="974"/>
                    </a:cubicBezTo>
                    <a:cubicBezTo>
                      <a:pt x="2146" y="974"/>
                      <a:pt x="2146" y="974"/>
                      <a:pt x="2146" y="974"/>
                    </a:cubicBezTo>
                    <a:close/>
                    <a:moveTo>
                      <a:pt x="2114" y="974"/>
                    </a:moveTo>
                    <a:cubicBezTo>
                      <a:pt x="2114" y="990"/>
                      <a:pt x="2114" y="990"/>
                      <a:pt x="2114" y="990"/>
                    </a:cubicBezTo>
                    <a:cubicBezTo>
                      <a:pt x="2097" y="990"/>
                      <a:pt x="2097" y="990"/>
                      <a:pt x="2097" y="990"/>
                    </a:cubicBezTo>
                    <a:cubicBezTo>
                      <a:pt x="2097" y="974"/>
                      <a:pt x="2097" y="974"/>
                      <a:pt x="2097" y="974"/>
                    </a:cubicBezTo>
                    <a:cubicBezTo>
                      <a:pt x="2114" y="974"/>
                      <a:pt x="2114" y="974"/>
                      <a:pt x="2114" y="974"/>
                    </a:cubicBezTo>
                    <a:close/>
                    <a:moveTo>
                      <a:pt x="2081" y="974"/>
                    </a:moveTo>
                    <a:cubicBezTo>
                      <a:pt x="2081" y="990"/>
                      <a:pt x="2081" y="990"/>
                      <a:pt x="2081" y="990"/>
                    </a:cubicBezTo>
                    <a:cubicBezTo>
                      <a:pt x="2065" y="990"/>
                      <a:pt x="2065" y="990"/>
                      <a:pt x="2065" y="990"/>
                    </a:cubicBezTo>
                    <a:cubicBezTo>
                      <a:pt x="2065" y="974"/>
                      <a:pt x="2065" y="974"/>
                      <a:pt x="2065" y="974"/>
                    </a:cubicBezTo>
                    <a:cubicBezTo>
                      <a:pt x="2081" y="974"/>
                      <a:pt x="2081" y="974"/>
                      <a:pt x="2081" y="974"/>
                    </a:cubicBezTo>
                    <a:close/>
                    <a:moveTo>
                      <a:pt x="2049" y="974"/>
                    </a:moveTo>
                    <a:cubicBezTo>
                      <a:pt x="2049" y="990"/>
                      <a:pt x="2049" y="990"/>
                      <a:pt x="2049" y="990"/>
                    </a:cubicBezTo>
                    <a:cubicBezTo>
                      <a:pt x="2032" y="990"/>
                      <a:pt x="2032" y="990"/>
                      <a:pt x="2032" y="990"/>
                    </a:cubicBezTo>
                    <a:cubicBezTo>
                      <a:pt x="2032" y="974"/>
                      <a:pt x="2032" y="974"/>
                      <a:pt x="2032" y="974"/>
                    </a:cubicBezTo>
                    <a:cubicBezTo>
                      <a:pt x="2049" y="974"/>
                      <a:pt x="2049" y="974"/>
                      <a:pt x="2049" y="974"/>
                    </a:cubicBezTo>
                    <a:close/>
                    <a:moveTo>
                      <a:pt x="2016" y="974"/>
                    </a:moveTo>
                    <a:cubicBezTo>
                      <a:pt x="2016" y="990"/>
                      <a:pt x="2016" y="990"/>
                      <a:pt x="2016" y="990"/>
                    </a:cubicBezTo>
                    <a:cubicBezTo>
                      <a:pt x="2000" y="990"/>
                      <a:pt x="2000" y="990"/>
                      <a:pt x="2000" y="990"/>
                    </a:cubicBezTo>
                    <a:cubicBezTo>
                      <a:pt x="2000" y="974"/>
                      <a:pt x="2000" y="974"/>
                      <a:pt x="2000" y="974"/>
                    </a:cubicBezTo>
                    <a:cubicBezTo>
                      <a:pt x="2016" y="974"/>
                      <a:pt x="2016" y="974"/>
                      <a:pt x="2016" y="974"/>
                    </a:cubicBezTo>
                    <a:close/>
                    <a:moveTo>
                      <a:pt x="1983" y="974"/>
                    </a:moveTo>
                    <a:cubicBezTo>
                      <a:pt x="1983" y="990"/>
                      <a:pt x="1983" y="990"/>
                      <a:pt x="1983" y="990"/>
                    </a:cubicBezTo>
                    <a:cubicBezTo>
                      <a:pt x="1967" y="990"/>
                      <a:pt x="1967" y="990"/>
                      <a:pt x="1967" y="990"/>
                    </a:cubicBezTo>
                    <a:cubicBezTo>
                      <a:pt x="1967" y="974"/>
                      <a:pt x="1967" y="974"/>
                      <a:pt x="1967" y="974"/>
                    </a:cubicBezTo>
                    <a:cubicBezTo>
                      <a:pt x="1983" y="974"/>
                      <a:pt x="1983" y="974"/>
                      <a:pt x="1983" y="974"/>
                    </a:cubicBezTo>
                    <a:close/>
                    <a:moveTo>
                      <a:pt x="1951" y="974"/>
                    </a:moveTo>
                    <a:cubicBezTo>
                      <a:pt x="1951" y="990"/>
                      <a:pt x="1951" y="990"/>
                      <a:pt x="1951" y="990"/>
                    </a:cubicBezTo>
                    <a:cubicBezTo>
                      <a:pt x="1941" y="990"/>
                      <a:pt x="1941" y="990"/>
                      <a:pt x="1941" y="990"/>
                    </a:cubicBezTo>
                    <a:cubicBezTo>
                      <a:pt x="1941" y="989"/>
                      <a:pt x="1941" y="989"/>
                      <a:pt x="1941" y="989"/>
                    </a:cubicBezTo>
                    <a:cubicBezTo>
                      <a:pt x="1933" y="989"/>
                      <a:pt x="1933" y="989"/>
                      <a:pt x="1933" y="989"/>
                    </a:cubicBezTo>
                    <a:cubicBezTo>
                      <a:pt x="1933" y="982"/>
                      <a:pt x="1933" y="982"/>
                      <a:pt x="1933" y="982"/>
                    </a:cubicBezTo>
                    <a:cubicBezTo>
                      <a:pt x="1933" y="974"/>
                      <a:pt x="1933" y="974"/>
                      <a:pt x="1933" y="974"/>
                    </a:cubicBezTo>
                    <a:cubicBezTo>
                      <a:pt x="1941" y="974"/>
                      <a:pt x="1941" y="974"/>
                      <a:pt x="1941" y="974"/>
                    </a:cubicBezTo>
                    <a:cubicBezTo>
                      <a:pt x="1951" y="974"/>
                      <a:pt x="1951" y="974"/>
                      <a:pt x="1951" y="974"/>
                    </a:cubicBezTo>
                    <a:close/>
                    <a:moveTo>
                      <a:pt x="1933" y="1005"/>
                    </a:moveTo>
                    <a:cubicBezTo>
                      <a:pt x="1949" y="1005"/>
                      <a:pt x="1949" y="1005"/>
                      <a:pt x="1949" y="1005"/>
                    </a:cubicBezTo>
                    <a:cubicBezTo>
                      <a:pt x="1949" y="1022"/>
                      <a:pt x="1949" y="1022"/>
                      <a:pt x="1949" y="1022"/>
                    </a:cubicBezTo>
                    <a:cubicBezTo>
                      <a:pt x="1933" y="1022"/>
                      <a:pt x="1933" y="1022"/>
                      <a:pt x="1933" y="1022"/>
                    </a:cubicBezTo>
                    <a:cubicBezTo>
                      <a:pt x="1933" y="1005"/>
                      <a:pt x="1933" y="1005"/>
                      <a:pt x="1933" y="1005"/>
                    </a:cubicBezTo>
                    <a:close/>
                    <a:moveTo>
                      <a:pt x="1933" y="1038"/>
                    </a:moveTo>
                    <a:cubicBezTo>
                      <a:pt x="1949" y="1038"/>
                      <a:pt x="1949" y="1038"/>
                      <a:pt x="1949" y="1038"/>
                    </a:cubicBezTo>
                    <a:cubicBezTo>
                      <a:pt x="1949" y="1054"/>
                      <a:pt x="1949" y="1054"/>
                      <a:pt x="1949" y="1054"/>
                    </a:cubicBezTo>
                    <a:cubicBezTo>
                      <a:pt x="1933" y="1054"/>
                      <a:pt x="1933" y="1054"/>
                      <a:pt x="1933" y="1054"/>
                    </a:cubicBezTo>
                    <a:cubicBezTo>
                      <a:pt x="1933" y="1038"/>
                      <a:pt x="1933" y="1038"/>
                      <a:pt x="1933" y="1038"/>
                    </a:cubicBezTo>
                    <a:close/>
                    <a:moveTo>
                      <a:pt x="1933" y="1071"/>
                    </a:moveTo>
                    <a:cubicBezTo>
                      <a:pt x="1949" y="1071"/>
                      <a:pt x="1949" y="1071"/>
                      <a:pt x="1949" y="1071"/>
                    </a:cubicBezTo>
                    <a:cubicBezTo>
                      <a:pt x="1949" y="1087"/>
                      <a:pt x="1949" y="1087"/>
                      <a:pt x="1949" y="1087"/>
                    </a:cubicBezTo>
                    <a:cubicBezTo>
                      <a:pt x="1933" y="1087"/>
                      <a:pt x="1933" y="1087"/>
                      <a:pt x="1933" y="1087"/>
                    </a:cubicBezTo>
                    <a:cubicBezTo>
                      <a:pt x="1933" y="1071"/>
                      <a:pt x="1933" y="1071"/>
                      <a:pt x="1933" y="1071"/>
                    </a:cubicBezTo>
                    <a:close/>
                    <a:moveTo>
                      <a:pt x="1933" y="1103"/>
                    </a:moveTo>
                    <a:cubicBezTo>
                      <a:pt x="1949" y="1103"/>
                      <a:pt x="1949" y="1103"/>
                      <a:pt x="1949" y="1103"/>
                    </a:cubicBezTo>
                    <a:cubicBezTo>
                      <a:pt x="1949" y="1120"/>
                      <a:pt x="1949" y="1120"/>
                      <a:pt x="1949" y="1120"/>
                    </a:cubicBezTo>
                    <a:cubicBezTo>
                      <a:pt x="1933" y="1120"/>
                      <a:pt x="1933" y="1120"/>
                      <a:pt x="1933" y="1120"/>
                    </a:cubicBezTo>
                    <a:cubicBezTo>
                      <a:pt x="1933" y="1103"/>
                      <a:pt x="1933" y="1103"/>
                      <a:pt x="1933" y="1103"/>
                    </a:cubicBezTo>
                    <a:close/>
                    <a:moveTo>
                      <a:pt x="1933" y="1136"/>
                    </a:moveTo>
                    <a:cubicBezTo>
                      <a:pt x="1949" y="1136"/>
                      <a:pt x="1949" y="1136"/>
                      <a:pt x="1949" y="1136"/>
                    </a:cubicBezTo>
                    <a:cubicBezTo>
                      <a:pt x="1949" y="1152"/>
                      <a:pt x="1949" y="1152"/>
                      <a:pt x="1949" y="1152"/>
                    </a:cubicBezTo>
                    <a:cubicBezTo>
                      <a:pt x="1933" y="1152"/>
                      <a:pt x="1933" y="1152"/>
                      <a:pt x="1933" y="1152"/>
                    </a:cubicBezTo>
                    <a:cubicBezTo>
                      <a:pt x="1933" y="1136"/>
                      <a:pt x="1933" y="1136"/>
                      <a:pt x="1933" y="1136"/>
                    </a:cubicBezTo>
                    <a:close/>
                    <a:moveTo>
                      <a:pt x="1933" y="1169"/>
                    </a:moveTo>
                    <a:cubicBezTo>
                      <a:pt x="1949" y="1169"/>
                      <a:pt x="1949" y="1169"/>
                      <a:pt x="1949" y="1169"/>
                    </a:cubicBezTo>
                    <a:cubicBezTo>
                      <a:pt x="1949" y="1185"/>
                      <a:pt x="1949" y="1185"/>
                      <a:pt x="1949" y="1185"/>
                    </a:cubicBezTo>
                    <a:cubicBezTo>
                      <a:pt x="1933" y="1185"/>
                      <a:pt x="1933" y="1185"/>
                      <a:pt x="1933" y="1185"/>
                    </a:cubicBezTo>
                    <a:cubicBezTo>
                      <a:pt x="1933" y="1169"/>
                      <a:pt x="1933" y="1169"/>
                      <a:pt x="1933" y="1169"/>
                    </a:cubicBezTo>
                    <a:close/>
                    <a:moveTo>
                      <a:pt x="1933" y="1201"/>
                    </a:moveTo>
                    <a:cubicBezTo>
                      <a:pt x="1949" y="1201"/>
                      <a:pt x="1949" y="1201"/>
                      <a:pt x="1949" y="1201"/>
                    </a:cubicBezTo>
                    <a:cubicBezTo>
                      <a:pt x="1949" y="1218"/>
                      <a:pt x="1949" y="1218"/>
                      <a:pt x="1949" y="1218"/>
                    </a:cubicBezTo>
                    <a:cubicBezTo>
                      <a:pt x="1933" y="1218"/>
                      <a:pt x="1933" y="1218"/>
                      <a:pt x="1933" y="1218"/>
                    </a:cubicBezTo>
                    <a:cubicBezTo>
                      <a:pt x="1933" y="1201"/>
                      <a:pt x="1933" y="1201"/>
                      <a:pt x="1933" y="1201"/>
                    </a:cubicBezTo>
                    <a:close/>
                    <a:moveTo>
                      <a:pt x="1933" y="1234"/>
                    </a:moveTo>
                    <a:cubicBezTo>
                      <a:pt x="1949" y="1234"/>
                      <a:pt x="1949" y="1234"/>
                      <a:pt x="1949" y="1234"/>
                    </a:cubicBezTo>
                    <a:cubicBezTo>
                      <a:pt x="1949" y="1250"/>
                      <a:pt x="1949" y="1250"/>
                      <a:pt x="1949" y="1250"/>
                    </a:cubicBezTo>
                    <a:cubicBezTo>
                      <a:pt x="1933" y="1250"/>
                      <a:pt x="1933" y="1250"/>
                      <a:pt x="1933" y="1250"/>
                    </a:cubicBezTo>
                    <a:cubicBezTo>
                      <a:pt x="1933" y="1234"/>
                      <a:pt x="1933" y="1234"/>
                      <a:pt x="1933" y="1234"/>
                    </a:cubicBezTo>
                    <a:close/>
                    <a:moveTo>
                      <a:pt x="1933" y="1266"/>
                    </a:moveTo>
                    <a:cubicBezTo>
                      <a:pt x="1949" y="1266"/>
                      <a:pt x="1949" y="1266"/>
                      <a:pt x="1949" y="1266"/>
                    </a:cubicBezTo>
                    <a:cubicBezTo>
                      <a:pt x="1949" y="1283"/>
                      <a:pt x="1949" y="1283"/>
                      <a:pt x="1949" y="1283"/>
                    </a:cubicBezTo>
                    <a:cubicBezTo>
                      <a:pt x="1933" y="1283"/>
                      <a:pt x="1933" y="1283"/>
                      <a:pt x="1933" y="1283"/>
                    </a:cubicBezTo>
                    <a:cubicBezTo>
                      <a:pt x="1933" y="1266"/>
                      <a:pt x="1933" y="1266"/>
                      <a:pt x="1933" y="1266"/>
                    </a:cubicBezTo>
                    <a:close/>
                    <a:moveTo>
                      <a:pt x="1933" y="1299"/>
                    </a:moveTo>
                    <a:cubicBezTo>
                      <a:pt x="1949" y="1299"/>
                      <a:pt x="1949" y="1299"/>
                      <a:pt x="1949" y="1299"/>
                    </a:cubicBezTo>
                    <a:cubicBezTo>
                      <a:pt x="1949" y="1315"/>
                      <a:pt x="1949" y="1315"/>
                      <a:pt x="1949" y="1315"/>
                    </a:cubicBezTo>
                    <a:cubicBezTo>
                      <a:pt x="1933" y="1315"/>
                      <a:pt x="1933" y="1315"/>
                      <a:pt x="1933" y="1315"/>
                    </a:cubicBezTo>
                    <a:cubicBezTo>
                      <a:pt x="1933" y="1299"/>
                      <a:pt x="1933" y="1299"/>
                      <a:pt x="1933" y="1299"/>
                    </a:cubicBezTo>
                    <a:close/>
                    <a:moveTo>
                      <a:pt x="1933" y="1332"/>
                    </a:moveTo>
                    <a:cubicBezTo>
                      <a:pt x="1949" y="1332"/>
                      <a:pt x="1949" y="1332"/>
                      <a:pt x="1949" y="1332"/>
                    </a:cubicBezTo>
                    <a:cubicBezTo>
                      <a:pt x="1949" y="1348"/>
                      <a:pt x="1949" y="1348"/>
                      <a:pt x="1949" y="1348"/>
                    </a:cubicBezTo>
                    <a:cubicBezTo>
                      <a:pt x="1933" y="1348"/>
                      <a:pt x="1933" y="1348"/>
                      <a:pt x="1933" y="1348"/>
                    </a:cubicBezTo>
                    <a:cubicBezTo>
                      <a:pt x="1933" y="1332"/>
                      <a:pt x="1933" y="1332"/>
                      <a:pt x="1933" y="1332"/>
                    </a:cubicBezTo>
                    <a:close/>
                    <a:moveTo>
                      <a:pt x="1933" y="1364"/>
                    </a:moveTo>
                    <a:cubicBezTo>
                      <a:pt x="1949" y="1364"/>
                      <a:pt x="1949" y="1364"/>
                      <a:pt x="1949" y="1364"/>
                    </a:cubicBezTo>
                    <a:cubicBezTo>
                      <a:pt x="1949" y="1381"/>
                      <a:pt x="1949" y="1381"/>
                      <a:pt x="1949" y="1381"/>
                    </a:cubicBezTo>
                    <a:cubicBezTo>
                      <a:pt x="1933" y="1381"/>
                      <a:pt x="1933" y="1381"/>
                      <a:pt x="1933" y="1381"/>
                    </a:cubicBezTo>
                    <a:cubicBezTo>
                      <a:pt x="1933" y="1364"/>
                      <a:pt x="1933" y="1364"/>
                      <a:pt x="1933" y="1364"/>
                    </a:cubicBezTo>
                    <a:close/>
                    <a:moveTo>
                      <a:pt x="1933" y="1397"/>
                    </a:moveTo>
                    <a:cubicBezTo>
                      <a:pt x="1949" y="1397"/>
                      <a:pt x="1949" y="1397"/>
                      <a:pt x="1949" y="1397"/>
                    </a:cubicBezTo>
                    <a:cubicBezTo>
                      <a:pt x="1949" y="1413"/>
                      <a:pt x="1949" y="1413"/>
                      <a:pt x="1949" y="1413"/>
                    </a:cubicBezTo>
                    <a:cubicBezTo>
                      <a:pt x="1933" y="1413"/>
                      <a:pt x="1933" y="1413"/>
                      <a:pt x="1933" y="1413"/>
                    </a:cubicBezTo>
                    <a:cubicBezTo>
                      <a:pt x="1933" y="1397"/>
                      <a:pt x="1933" y="1397"/>
                      <a:pt x="1933" y="1397"/>
                    </a:cubicBezTo>
                    <a:close/>
                    <a:moveTo>
                      <a:pt x="1933" y="1430"/>
                    </a:moveTo>
                    <a:cubicBezTo>
                      <a:pt x="1949" y="1430"/>
                      <a:pt x="1949" y="1430"/>
                      <a:pt x="1949" y="1430"/>
                    </a:cubicBezTo>
                    <a:cubicBezTo>
                      <a:pt x="1949" y="1446"/>
                      <a:pt x="1949" y="1446"/>
                      <a:pt x="1949" y="1446"/>
                    </a:cubicBezTo>
                    <a:cubicBezTo>
                      <a:pt x="1933" y="1446"/>
                      <a:pt x="1933" y="1446"/>
                      <a:pt x="1933" y="1446"/>
                    </a:cubicBezTo>
                    <a:cubicBezTo>
                      <a:pt x="1933" y="1430"/>
                      <a:pt x="1933" y="1430"/>
                      <a:pt x="1933" y="1430"/>
                    </a:cubicBezTo>
                    <a:close/>
                    <a:moveTo>
                      <a:pt x="1933" y="1462"/>
                    </a:moveTo>
                    <a:cubicBezTo>
                      <a:pt x="1949" y="1462"/>
                      <a:pt x="1949" y="1462"/>
                      <a:pt x="1949" y="1462"/>
                    </a:cubicBezTo>
                    <a:cubicBezTo>
                      <a:pt x="1949" y="1479"/>
                      <a:pt x="1949" y="1479"/>
                      <a:pt x="1949" y="1479"/>
                    </a:cubicBezTo>
                    <a:cubicBezTo>
                      <a:pt x="1933" y="1479"/>
                      <a:pt x="1933" y="1479"/>
                      <a:pt x="1933" y="1479"/>
                    </a:cubicBezTo>
                    <a:cubicBezTo>
                      <a:pt x="1933" y="1462"/>
                      <a:pt x="1933" y="1462"/>
                      <a:pt x="1933" y="1462"/>
                    </a:cubicBezTo>
                    <a:close/>
                    <a:moveTo>
                      <a:pt x="2265" y="402"/>
                    </a:moveTo>
                    <a:cubicBezTo>
                      <a:pt x="2281" y="402"/>
                      <a:pt x="2281" y="402"/>
                      <a:pt x="2281" y="402"/>
                    </a:cubicBezTo>
                    <a:cubicBezTo>
                      <a:pt x="2281" y="418"/>
                      <a:pt x="2281" y="418"/>
                      <a:pt x="2281" y="418"/>
                    </a:cubicBezTo>
                    <a:cubicBezTo>
                      <a:pt x="2265" y="418"/>
                      <a:pt x="2265" y="418"/>
                      <a:pt x="2265" y="418"/>
                    </a:cubicBezTo>
                    <a:cubicBezTo>
                      <a:pt x="2265" y="402"/>
                      <a:pt x="2265" y="402"/>
                      <a:pt x="2265" y="402"/>
                    </a:cubicBezTo>
                    <a:close/>
                    <a:moveTo>
                      <a:pt x="2265" y="434"/>
                    </a:moveTo>
                    <a:cubicBezTo>
                      <a:pt x="2281" y="434"/>
                      <a:pt x="2281" y="434"/>
                      <a:pt x="2281" y="434"/>
                    </a:cubicBezTo>
                    <a:cubicBezTo>
                      <a:pt x="2281" y="451"/>
                      <a:pt x="2281" y="451"/>
                      <a:pt x="2281" y="451"/>
                    </a:cubicBezTo>
                    <a:cubicBezTo>
                      <a:pt x="2265" y="451"/>
                      <a:pt x="2265" y="451"/>
                      <a:pt x="2265" y="451"/>
                    </a:cubicBezTo>
                    <a:cubicBezTo>
                      <a:pt x="2265" y="434"/>
                      <a:pt x="2265" y="434"/>
                      <a:pt x="2265" y="434"/>
                    </a:cubicBezTo>
                    <a:close/>
                    <a:moveTo>
                      <a:pt x="2265" y="467"/>
                    </a:moveTo>
                    <a:cubicBezTo>
                      <a:pt x="2281" y="467"/>
                      <a:pt x="2281" y="467"/>
                      <a:pt x="2281" y="467"/>
                    </a:cubicBezTo>
                    <a:cubicBezTo>
                      <a:pt x="2281" y="483"/>
                      <a:pt x="2281" y="483"/>
                      <a:pt x="2281" y="483"/>
                    </a:cubicBezTo>
                    <a:cubicBezTo>
                      <a:pt x="2265" y="483"/>
                      <a:pt x="2265" y="483"/>
                      <a:pt x="2265" y="483"/>
                    </a:cubicBezTo>
                    <a:cubicBezTo>
                      <a:pt x="2265" y="467"/>
                      <a:pt x="2265" y="467"/>
                      <a:pt x="2265" y="467"/>
                    </a:cubicBezTo>
                    <a:close/>
                    <a:moveTo>
                      <a:pt x="2265" y="500"/>
                    </a:moveTo>
                    <a:cubicBezTo>
                      <a:pt x="2281" y="500"/>
                      <a:pt x="2281" y="500"/>
                      <a:pt x="2281" y="500"/>
                    </a:cubicBezTo>
                    <a:cubicBezTo>
                      <a:pt x="2281" y="516"/>
                      <a:pt x="2281" y="516"/>
                      <a:pt x="2281" y="516"/>
                    </a:cubicBezTo>
                    <a:cubicBezTo>
                      <a:pt x="2265" y="516"/>
                      <a:pt x="2265" y="516"/>
                      <a:pt x="2265" y="516"/>
                    </a:cubicBezTo>
                    <a:cubicBezTo>
                      <a:pt x="2265" y="500"/>
                      <a:pt x="2265" y="500"/>
                      <a:pt x="2265" y="500"/>
                    </a:cubicBezTo>
                    <a:close/>
                    <a:moveTo>
                      <a:pt x="2265" y="532"/>
                    </a:moveTo>
                    <a:cubicBezTo>
                      <a:pt x="2281" y="532"/>
                      <a:pt x="2281" y="532"/>
                      <a:pt x="2281" y="532"/>
                    </a:cubicBezTo>
                    <a:cubicBezTo>
                      <a:pt x="2281" y="549"/>
                      <a:pt x="2281" y="549"/>
                      <a:pt x="2281" y="549"/>
                    </a:cubicBezTo>
                    <a:cubicBezTo>
                      <a:pt x="2265" y="549"/>
                      <a:pt x="2265" y="549"/>
                      <a:pt x="2265" y="549"/>
                    </a:cubicBezTo>
                    <a:cubicBezTo>
                      <a:pt x="2265" y="532"/>
                      <a:pt x="2265" y="532"/>
                      <a:pt x="2265" y="532"/>
                    </a:cubicBezTo>
                    <a:close/>
                    <a:moveTo>
                      <a:pt x="2265" y="565"/>
                    </a:moveTo>
                    <a:cubicBezTo>
                      <a:pt x="2281" y="565"/>
                      <a:pt x="2281" y="565"/>
                      <a:pt x="2281" y="565"/>
                    </a:cubicBezTo>
                    <a:cubicBezTo>
                      <a:pt x="2281" y="581"/>
                      <a:pt x="2281" y="581"/>
                      <a:pt x="2281" y="581"/>
                    </a:cubicBezTo>
                    <a:cubicBezTo>
                      <a:pt x="2265" y="581"/>
                      <a:pt x="2265" y="581"/>
                      <a:pt x="2265" y="581"/>
                    </a:cubicBezTo>
                    <a:cubicBezTo>
                      <a:pt x="2265" y="565"/>
                      <a:pt x="2265" y="565"/>
                      <a:pt x="2265" y="565"/>
                    </a:cubicBezTo>
                    <a:close/>
                    <a:moveTo>
                      <a:pt x="2265" y="598"/>
                    </a:moveTo>
                    <a:cubicBezTo>
                      <a:pt x="2281" y="598"/>
                      <a:pt x="2281" y="598"/>
                      <a:pt x="2281" y="598"/>
                    </a:cubicBezTo>
                    <a:cubicBezTo>
                      <a:pt x="2281" y="614"/>
                      <a:pt x="2281" y="614"/>
                      <a:pt x="2281" y="614"/>
                    </a:cubicBezTo>
                    <a:cubicBezTo>
                      <a:pt x="2265" y="614"/>
                      <a:pt x="2265" y="614"/>
                      <a:pt x="2265" y="614"/>
                    </a:cubicBezTo>
                    <a:cubicBezTo>
                      <a:pt x="2265" y="598"/>
                      <a:pt x="2265" y="598"/>
                      <a:pt x="2265" y="598"/>
                    </a:cubicBezTo>
                    <a:close/>
                    <a:moveTo>
                      <a:pt x="2265" y="630"/>
                    </a:moveTo>
                    <a:cubicBezTo>
                      <a:pt x="2281" y="630"/>
                      <a:pt x="2281" y="630"/>
                      <a:pt x="2281" y="630"/>
                    </a:cubicBezTo>
                    <a:cubicBezTo>
                      <a:pt x="2281" y="646"/>
                      <a:pt x="2281" y="646"/>
                      <a:pt x="2281" y="646"/>
                    </a:cubicBezTo>
                    <a:cubicBezTo>
                      <a:pt x="2265" y="646"/>
                      <a:pt x="2265" y="646"/>
                      <a:pt x="2265" y="646"/>
                    </a:cubicBezTo>
                    <a:cubicBezTo>
                      <a:pt x="2265" y="630"/>
                      <a:pt x="2265" y="630"/>
                      <a:pt x="2265" y="630"/>
                    </a:cubicBezTo>
                    <a:close/>
                    <a:moveTo>
                      <a:pt x="2265" y="663"/>
                    </a:moveTo>
                    <a:cubicBezTo>
                      <a:pt x="2281" y="663"/>
                      <a:pt x="2281" y="663"/>
                      <a:pt x="2281" y="663"/>
                    </a:cubicBezTo>
                    <a:cubicBezTo>
                      <a:pt x="2281" y="679"/>
                      <a:pt x="2281" y="679"/>
                      <a:pt x="2281" y="679"/>
                    </a:cubicBezTo>
                    <a:cubicBezTo>
                      <a:pt x="2265" y="679"/>
                      <a:pt x="2265" y="679"/>
                      <a:pt x="2265" y="679"/>
                    </a:cubicBezTo>
                    <a:cubicBezTo>
                      <a:pt x="2265" y="663"/>
                      <a:pt x="2265" y="663"/>
                      <a:pt x="2265" y="663"/>
                    </a:cubicBezTo>
                    <a:close/>
                    <a:moveTo>
                      <a:pt x="2265" y="695"/>
                    </a:moveTo>
                    <a:cubicBezTo>
                      <a:pt x="2281" y="695"/>
                      <a:pt x="2281" y="695"/>
                      <a:pt x="2281" y="695"/>
                    </a:cubicBezTo>
                    <a:cubicBezTo>
                      <a:pt x="2281" y="712"/>
                      <a:pt x="2281" y="712"/>
                      <a:pt x="2281" y="712"/>
                    </a:cubicBezTo>
                    <a:cubicBezTo>
                      <a:pt x="2265" y="712"/>
                      <a:pt x="2265" y="712"/>
                      <a:pt x="2265" y="712"/>
                    </a:cubicBezTo>
                    <a:cubicBezTo>
                      <a:pt x="2265" y="695"/>
                      <a:pt x="2265" y="695"/>
                      <a:pt x="2265" y="695"/>
                    </a:cubicBezTo>
                    <a:close/>
                    <a:moveTo>
                      <a:pt x="2265" y="728"/>
                    </a:moveTo>
                    <a:cubicBezTo>
                      <a:pt x="2281" y="728"/>
                      <a:pt x="2281" y="728"/>
                      <a:pt x="2281" y="728"/>
                    </a:cubicBezTo>
                    <a:cubicBezTo>
                      <a:pt x="2281" y="744"/>
                      <a:pt x="2281" y="744"/>
                      <a:pt x="2281" y="744"/>
                    </a:cubicBezTo>
                    <a:cubicBezTo>
                      <a:pt x="2265" y="744"/>
                      <a:pt x="2265" y="744"/>
                      <a:pt x="2265" y="744"/>
                    </a:cubicBezTo>
                    <a:cubicBezTo>
                      <a:pt x="2265" y="728"/>
                      <a:pt x="2265" y="728"/>
                      <a:pt x="2265" y="728"/>
                    </a:cubicBezTo>
                    <a:close/>
                    <a:moveTo>
                      <a:pt x="2265" y="761"/>
                    </a:moveTo>
                    <a:cubicBezTo>
                      <a:pt x="2281" y="761"/>
                      <a:pt x="2281" y="761"/>
                      <a:pt x="2281" y="761"/>
                    </a:cubicBezTo>
                    <a:cubicBezTo>
                      <a:pt x="2281" y="777"/>
                      <a:pt x="2281" y="777"/>
                      <a:pt x="2281" y="777"/>
                    </a:cubicBezTo>
                    <a:cubicBezTo>
                      <a:pt x="2265" y="777"/>
                      <a:pt x="2265" y="777"/>
                      <a:pt x="2265" y="777"/>
                    </a:cubicBezTo>
                    <a:cubicBezTo>
                      <a:pt x="2265" y="761"/>
                      <a:pt x="2265" y="761"/>
                      <a:pt x="2265" y="761"/>
                    </a:cubicBezTo>
                    <a:close/>
                    <a:moveTo>
                      <a:pt x="2265" y="793"/>
                    </a:moveTo>
                    <a:cubicBezTo>
                      <a:pt x="2281" y="793"/>
                      <a:pt x="2281" y="793"/>
                      <a:pt x="2281" y="793"/>
                    </a:cubicBezTo>
                    <a:cubicBezTo>
                      <a:pt x="2281" y="810"/>
                      <a:pt x="2281" y="810"/>
                      <a:pt x="2281" y="810"/>
                    </a:cubicBezTo>
                    <a:cubicBezTo>
                      <a:pt x="2265" y="810"/>
                      <a:pt x="2265" y="810"/>
                      <a:pt x="2265" y="810"/>
                    </a:cubicBezTo>
                    <a:cubicBezTo>
                      <a:pt x="2265" y="793"/>
                      <a:pt x="2265" y="793"/>
                      <a:pt x="2265" y="793"/>
                    </a:cubicBezTo>
                    <a:close/>
                    <a:moveTo>
                      <a:pt x="2265" y="826"/>
                    </a:moveTo>
                    <a:cubicBezTo>
                      <a:pt x="2281" y="826"/>
                      <a:pt x="2281" y="826"/>
                      <a:pt x="2281" y="826"/>
                    </a:cubicBezTo>
                    <a:cubicBezTo>
                      <a:pt x="2281" y="842"/>
                      <a:pt x="2281" y="842"/>
                      <a:pt x="2281" y="842"/>
                    </a:cubicBezTo>
                    <a:cubicBezTo>
                      <a:pt x="2265" y="842"/>
                      <a:pt x="2265" y="842"/>
                      <a:pt x="2265" y="842"/>
                    </a:cubicBezTo>
                    <a:cubicBezTo>
                      <a:pt x="2265" y="826"/>
                      <a:pt x="2265" y="826"/>
                      <a:pt x="2265" y="826"/>
                    </a:cubicBezTo>
                    <a:close/>
                    <a:moveTo>
                      <a:pt x="2265" y="859"/>
                    </a:moveTo>
                    <a:cubicBezTo>
                      <a:pt x="2281" y="859"/>
                      <a:pt x="2281" y="859"/>
                      <a:pt x="2281" y="859"/>
                    </a:cubicBezTo>
                    <a:cubicBezTo>
                      <a:pt x="2281" y="875"/>
                      <a:pt x="2281" y="875"/>
                      <a:pt x="2281" y="875"/>
                    </a:cubicBezTo>
                    <a:cubicBezTo>
                      <a:pt x="2265" y="875"/>
                      <a:pt x="2265" y="875"/>
                      <a:pt x="2265" y="875"/>
                    </a:cubicBezTo>
                    <a:cubicBezTo>
                      <a:pt x="2265" y="859"/>
                      <a:pt x="2265" y="859"/>
                      <a:pt x="2265" y="859"/>
                    </a:cubicBezTo>
                    <a:close/>
                    <a:moveTo>
                      <a:pt x="2265" y="891"/>
                    </a:moveTo>
                    <a:cubicBezTo>
                      <a:pt x="2281" y="891"/>
                      <a:pt x="2281" y="891"/>
                      <a:pt x="2281" y="891"/>
                    </a:cubicBezTo>
                    <a:cubicBezTo>
                      <a:pt x="2281" y="908"/>
                      <a:pt x="2281" y="908"/>
                      <a:pt x="2281" y="908"/>
                    </a:cubicBezTo>
                    <a:cubicBezTo>
                      <a:pt x="2265" y="908"/>
                      <a:pt x="2265" y="908"/>
                      <a:pt x="2265" y="908"/>
                    </a:cubicBezTo>
                    <a:cubicBezTo>
                      <a:pt x="2265" y="891"/>
                      <a:pt x="2265" y="891"/>
                      <a:pt x="2265" y="891"/>
                    </a:cubicBezTo>
                    <a:close/>
                    <a:moveTo>
                      <a:pt x="2259" y="902"/>
                    </a:moveTo>
                    <a:cubicBezTo>
                      <a:pt x="2259" y="918"/>
                      <a:pt x="2259" y="918"/>
                      <a:pt x="2259" y="918"/>
                    </a:cubicBezTo>
                    <a:cubicBezTo>
                      <a:pt x="2243" y="918"/>
                      <a:pt x="2243" y="918"/>
                      <a:pt x="2243" y="918"/>
                    </a:cubicBezTo>
                    <a:cubicBezTo>
                      <a:pt x="2243" y="902"/>
                      <a:pt x="2243" y="902"/>
                      <a:pt x="2243" y="902"/>
                    </a:cubicBezTo>
                    <a:cubicBezTo>
                      <a:pt x="2259" y="902"/>
                      <a:pt x="2259" y="902"/>
                      <a:pt x="2259" y="902"/>
                    </a:cubicBezTo>
                    <a:close/>
                    <a:moveTo>
                      <a:pt x="2227" y="902"/>
                    </a:moveTo>
                    <a:cubicBezTo>
                      <a:pt x="2227" y="918"/>
                      <a:pt x="2227" y="918"/>
                      <a:pt x="2227" y="918"/>
                    </a:cubicBezTo>
                    <a:cubicBezTo>
                      <a:pt x="2210" y="918"/>
                      <a:pt x="2210" y="918"/>
                      <a:pt x="2210" y="918"/>
                    </a:cubicBezTo>
                    <a:cubicBezTo>
                      <a:pt x="2210" y="902"/>
                      <a:pt x="2210" y="902"/>
                      <a:pt x="2210" y="902"/>
                    </a:cubicBezTo>
                    <a:cubicBezTo>
                      <a:pt x="2227" y="902"/>
                      <a:pt x="2227" y="902"/>
                      <a:pt x="2227" y="902"/>
                    </a:cubicBezTo>
                    <a:close/>
                    <a:moveTo>
                      <a:pt x="2194" y="902"/>
                    </a:moveTo>
                    <a:cubicBezTo>
                      <a:pt x="2194" y="918"/>
                      <a:pt x="2194" y="918"/>
                      <a:pt x="2194" y="918"/>
                    </a:cubicBezTo>
                    <a:cubicBezTo>
                      <a:pt x="2178" y="918"/>
                      <a:pt x="2178" y="918"/>
                      <a:pt x="2178" y="918"/>
                    </a:cubicBezTo>
                    <a:cubicBezTo>
                      <a:pt x="2178" y="902"/>
                      <a:pt x="2178" y="902"/>
                      <a:pt x="2178" y="902"/>
                    </a:cubicBezTo>
                    <a:cubicBezTo>
                      <a:pt x="2194" y="902"/>
                      <a:pt x="2194" y="902"/>
                      <a:pt x="2194" y="902"/>
                    </a:cubicBezTo>
                    <a:close/>
                    <a:moveTo>
                      <a:pt x="2161" y="902"/>
                    </a:moveTo>
                    <a:cubicBezTo>
                      <a:pt x="2161" y="918"/>
                      <a:pt x="2161" y="918"/>
                      <a:pt x="2161" y="918"/>
                    </a:cubicBezTo>
                    <a:cubicBezTo>
                      <a:pt x="2145" y="918"/>
                      <a:pt x="2145" y="918"/>
                      <a:pt x="2145" y="918"/>
                    </a:cubicBezTo>
                    <a:cubicBezTo>
                      <a:pt x="2145" y="902"/>
                      <a:pt x="2145" y="902"/>
                      <a:pt x="2145" y="902"/>
                    </a:cubicBezTo>
                    <a:cubicBezTo>
                      <a:pt x="2161" y="902"/>
                      <a:pt x="2161" y="902"/>
                      <a:pt x="2161" y="902"/>
                    </a:cubicBezTo>
                    <a:close/>
                    <a:moveTo>
                      <a:pt x="2129" y="902"/>
                    </a:moveTo>
                    <a:cubicBezTo>
                      <a:pt x="2129" y="918"/>
                      <a:pt x="2129" y="918"/>
                      <a:pt x="2129" y="918"/>
                    </a:cubicBezTo>
                    <a:cubicBezTo>
                      <a:pt x="2112" y="918"/>
                      <a:pt x="2112" y="918"/>
                      <a:pt x="2112" y="918"/>
                    </a:cubicBezTo>
                    <a:cubicBezTo>
                      <a:pt x="2112" y="902"/>
                      <a:pt x="2112" y="902"/>
                      <a:pt x="2112" y="902"/>
                    </a:cubicBezTo>
                    <a:cubicBezTo>
                      <a:pt x="2129" y="902"/>
                      <a:pt x="2129" y="902"/>
                      <a:pt x="2129" y="902"/>
                    </a:cubicBezTo>
                    <a:close/>
                    <a:moveTo>
                      <a:pt x="2096" y="902"/>
                    </a:moveTo>
                    <a:cubicBezTo>
                      <a:pt x="2096" y="918"/>
                      <a:pt x="2096" y="918"/>
                      <a:pt x="2096" y="918"/>
                    </a:cubicBezTo>
                    <a:cubicBezTo>
                      <a:pt x="2080" y="918"/>
                      <a:pt x="2080" y="918"/>
                      <a:pt x="2080" y="918"/>
                    </a:cubicBezTo>
                    <a:cubicBezTo>
                      <a:pt x="2080" y="902"/>
                      <a:pt x="2080" y="902"/>
                      <a:pt x="2080" y="902"/>
                    </a:cubicBezTo>
                    <a:cubicBezTo>
                      <a:pt x="2096" y="902"/>
                      <a:pt x="2096" y="902"/>
                      <a:pt x="2096" y="902"/>
                    </a:cubicBezTo>
                    <a:close/>
                    <a:moveTo>
                      <a:pt x="2063" y="902"/>
                    </a:moveTo>
                    <a:cubicBezTo>
                      <a:pt x="2063" y="918"/>
                      <a:pt x="2063" y="918"/>
                      <a:pt x="2063" y="918"/>
                    </a:cubicBezTo>
                    <a:cubicBezTo>
                      <a:pt x="2047" y="918"/>
                      <a:pt x="2047" y="918"/>
                      <a:pt x="2047" y="918"/>
                    </a:cubicBezTo>
                    <a:cubicBezTo>
                      <a:pt x="2047" y="902"/>
                      <a:pt x="2047" y="902"/>
                      <a:pt x="2047" y="902"/>
                    </a:cubicBezTo>
                    <a:cubicBezTo>
                      <a:pt x="2063" y="902"/>
                      <a:pt x="2063" y="902"/>
                      <a:pt x="2063" y="902"/>
                    </a:cubicBezTo>
                    <a:close/>
                    <a:moveTo>
                      <a:pt x="2031" y="902"/>
                    </a:moveTo>
                    <a:cubicBezTo>
                      <a:pt x="2031" y="918"/>
                      <a:pt x="2031" y="918"/>
                      <a:pt x="2031" y="918"/>
                    </a:cubicBezTo>
                    <a:cubicBezTo>
                      <a:pt x="2014" y="918"/>
                      <a:pt x="2014" y="918"/>
                      <a:pt x="2014" y="918"/>
                    </a:cubicBezTo>
                    <a:cubicBezTo>
                      <a:pt x="2014" y="902"/>
                      <a:pt x="2014" y="902"/>
                      <a:pt x="2014" y="902"/>
                    </a:cubicBezTo>
                    <a:cubicBezTo>
                      <a:pt x="2031" y="902"/>
                      <a:pt x="2031" y="902"/>
                      <a:pt x="2031" y="902"/>
                    </a:cubicBezTo>
                    <a:close/>
                    <a:moveTo>
                      <a:pt x="1998" y="902"/>
                    </a:moveTo>
                    <a:cubicBezTo>
                      <a:pt x="1998" y="918"/>
                      <a:pt x="1998" y="918"/>
                      <a:pt x="1998" y="918"/>
                    </a:cubicBezTo>
                    <a:cubicBezTo>
                      <a:pt x="1982" y="918"/>
                      <a:pt x="1982" y="918"/>
                      <a:pt x="1982" y="918"/>
                    </a:cubicBezTo>
                    <a:cubicBezTo>
                      <a:pt x="1982" y="902"/>
                      <a:pt x="1982" y="902"/>
                      <a:pt x="1982" y="902"/>
                    </a:cubicBezTo>
                    <a:cubicBezTo>
                      <a:pt x="1998" y="902"/>
                      <a:pt x="1998" y="902"/>
                      <a:pt x="1998" y="902"/>
                    </a:cubicBezTo>
                    <a:close/>
                    <a:moveTo>
                      <a:pt x="1966" y="902"/>
                    </a:moveTo>
                    <a:cubicBezTo>
                      <a:pt x="1966" y="918"/>
                      <a:pt x="1966" y="918"/>
                      <a:pt x="1966" y="918"/>
                    </a:cubicBezTo>
                    <a:cubicBezTo>
                      <a:pt x="1949" y="918"/>
                      <a:pt x="1949" y="918"/>
                      <a:pt x="1949" y="918"/>
                    </a:cubicBezTo>
                    <a:cubicBezTo>
                      <a:pt x="1949" y="902"/>
                      <a:pt x="1949" y="902"/>
                      <a:pt x="1949" y="902"/>
                    </a:cubicBezTo>
                    <a:cubicBezTo>
                      <a:pt x="1966" y="902"/>
                      <a:pt x="1966" y="902"/>
                      <a:pt x="1966" y="902"/>
                    </a:cubicBezTo>
                    <a:close/>
                    <a:moveTo>
                      <a:pt x="1933" y="902"/>
                    </a:moveTo>
                    <a:cubicBezTo>
                      <a:pt x="1933" y="918"/>
                      <a:pt x="1933" y="918"/>
                      <a:pt x="1933" y="918"/>
                    </a:cubicBezTo>
                    <a:cubicBezTo>
                      <a:pt x="1917" y="918"/>
                      <a:pt x="1917" y="918"/>
                      <a:pt x="1917" y="918"/>
                    </a:cubicBezTo>
                    <a:cubicBezTo>
                      <a:pt x="1917" y="902"/>
                      <a:pt x="1917" y="902"/>
                      <a:pt x="1917" y="902"/>
                    </a:cubicBezTo>
                    <a:cubicBezTo>
                      <a:pt x="1933" y="902"/>
                      <a:pt x="1933" y="902"/>
                      <a:pt x="1933" y="902"/>
                    </a:cubicBezTo>
                    <a:close/>
                    <a:moveTo>
                      <a:pt x="1900" y="902"/>
                    </a:moveTo>
                    <a:cubicBezTo>
                      <a:pt x="1900" y="918"/>
                      <a:pt x="1900" y="918"/>
                      <a:pt x="1900" y="918"/>
                    </a:cubicBezTo>
                    <a:cubicBezTo>
                      <a:pt x="1884" y="918"/>
                      <a:pt x="1884" y="918"/>
                      <a:pt x="1884" y="918"/>
                    </a:cubicBezTo>
                    <a:cubicBezTo>
                      <a:pt x="1884" y="902"/>
                      <a:pt x="1884" y="902"/>
                      <a:pt x="1884" y="902"/>
                    </a:cubicBezTo>
                    <a:cubicBezTo>
                      <a:pt x="1900" y="902"/>
                      <a:pt x="1900" y="902"/>
                      <a:pt x="1900" y="902"/>
                    </a:cubicBezTo>
                    <a:close/>
                    <a:moveTo>
                      <a:pt x="1868" y="902"/>
                    </a:moveTo>
                    <a:cubicBezTo>
                      <a:pt x="1868" y="918"/>
                      <a:pt x="1868" y="918"/>
                      <a:pt x="1868" y="918"/>
                    </a:cubicBezTo>
                    <a:cubicBezTo>
                      <a:pt x="1851" y="918"/>
                      <a:pt x="1851" y="918"/>
                      <a:pt x="1851" y="918"/>
                    </a:cubicBezTo>
                    <a:cubicBezTo>
                      <a:pt x="1851" y="902"/>
                      <a:pt x="1851" y="902"/>
                      <a:pt x="1851" y="902"/>
                    </a:cubicBezTo>
                    <a:cubicBezTo>
                      <a:pt x="1868" y="902"/>
                      <a:pt x="1868" y="902"/>
                      <a:pt x="1868" y="902"/>
                    </a:cubicBezTo>
                    <a:close/>
                    <a:moveTo>
                      <a:pt x="1835" y="902"/>
                    </a:moveTo>
                    <a:cubicBezTo>
                      <a:pt x="1840" y="902"/>
                      <a:pt x="1840" y="902"/>
                      <a:pt x="1840" y="902"/>
                    </a:cubicBezTo>
                    <a:cubicBezTo>
                      <a:pt x="1840" y="910"/>
                      <a:pt x="1840" y="910"/>
                      <a:pt x="1840" y="910"/>
                    </a:cubicBezTo>
                    <a:cubicBezTo>
                      <a:pt x="1840" y="923"/>
                      <a:pt x="1840" y="923"/>
                      <a:pt x="1840" y="923"/>
                    </a:cubicBezTo>
                    <a:cubicBezTo>
                      <a:pt x="1824" y="923"/>
                      <a:pt x="1824" y="923"/>
                      <a:pt x="1824" y="923"/>
                    </a:cubicBezTo>
                    <a:cubicBezTo>
                      <a:pt x="1824" y="910"/>
                      <a:pt x="1824" y="910"/>
                      <a:pt x="1824" y="910"/>
                    </a:cubicBezTo>
                    <a:cubicBezTo>
                      <a:pt x="1824" y="902"/>
                      <a:pt x="1824" y="902"/>
                      <a:pt x="1824" y="902"/>
                    </a:cubicBezTo>
                    <a:cubicBezTo>
                      <a:pt x="1832" y="902"/>
                      <a:pt x="1832" y="902"/>
                      <a:pt x="1832" y="902"/>
                    </a:cubicBezTo>
                    <a:cubicBezTo>
                      <a:pt x="1835" y="902"/>
                      <a:pt x="1835" y="902"/>
                      <a:pt x="1835" y="902"/>
                    </a:cubicBezTo>
                    <a:close/>
                    <a:moveTo>
                      <a:pt x="1824" y="939"/>
                    </a:moveTo>
                    <a:cubicBezTo>
                      <a:pt x="1840" y="939"/>
                      <a:pt x="1840" y="939"/>
                      <a:pt x="1840" y="939"/>
                    </a:cubicBezTo>
                    <a:cubicBezTo>
                      <a:pt x="1840" y="956"/>
                      <a:pt x="1840" y="956"/>
                      <a:pt x="1840" y="956"/>
                    </a:cubicBezTo>
                    <a:cubicBezTo>
                      <a:pt x="1824" y="956"/>
                      <a:pt x="1824" y="956"/>
                      <a:pt x="1824" y="956"/>
                    </a:cubicBezTo>
                    <a:cubicBezTo>
                      <a:pt x="1824" y="939"/>
                      <a:pt x="1824" y="939"/>
                      <a:pt x="1824" y="939"/>
                    </a:cubicBezTo>
                    <a:close/>
                    <a:moveTo>
                      <a:pt x="1824" y="972"/>
                    </a:moveTo>
                    <a:cubicBezTo>
                      <a:pt x="1840" y="972"/>
                      <a:pt x="1840" y="972"/>
                      <a:pt x="1840" y="972"/>
                    </a:cubicBezTo>
                    <a:cubicBezTo>
                      <a:pt x="1840" y="988"/>
                      <a:pt x="1840" y="988"/>
                      <a:pt x="1840" y="988"/>
                    </a:cubicBezTo>
                    <a:cubicBezTo>
                      <a:pt x="1824" y="988"/>
                      <a:pt x="1824" y="988"/>
                      <a:pt x="1824" y="988"/>
                    </a:cubicBezTo>
                    <a:cubicBezTo>
                      <a:pt x="1824" y="972"/>
                      <a:pt x="1824" y="972"/>
                      <a:pt x="1824" y="972"/>
                    </a:cubicBezTo>
                    <a:close/>
                    <a:moveTo>
                      <a:pt x="1824" y="1005"/>
                    </a:moveTo>
                    <a:cubicBezTo>
                      <a:pt x="1840" y="1005"/>
                      <a:pt x="1840" y="1005"/>
                      <a:pt x="1840" y="1005"/>
                    </a:cubicBezTo>
                    <a:cubicBezTo>
                      <a:pt x="1840" y="1021"/>
                      <a:pt x="1840" y="1021"/>
                      <a:pt x="1840" y="1021"/>
                    </a:cubicBezTo>
                    <a:cubicBezTo>
                      <a:pt x="1824" y="1021"/>
                      <a:pt x="1824" y="1021"/>
                      <a:pt x="1824" y="1021"/>
                    </a:cubicBezTo>
                    <a:cubicBezTo>
                      <a:pt x="1824" y="1005"/>
                      <a:pt x="1824" y="1005"/>
                      <a:pt x="1824" y="1005"/>
                    </a:cubicBezTo>
                    <a:close/>
                    <a:moveTo>
                      <a:pt x="1824" y="1037"/>
                    </a:moveTo>
                    <a:cubicBezTo>
                      <a:pt x="1840" y="1037"/>
                      <a:pt x="1840" y="1037"/>
                      <a:pt x="1840" y="1037"/>
                    </a:cubicBezTo>
                    <a:cubicBezTo>
                      <a:pt x="1840" y="1054"/>
                      <a:pt x="1840" y="1054"/>
                      <a:pt x="1840" y="1054"/>
                    </a:cubicBezTo>
                    <a:cubicBezTo>
                      <a:pt x="1824" y="1054"/>
                      <a:pt x="1824" y="1054"/>
                      <a:pt x="1824" y="1054"/>
                    </a:cubicBezTo>
                    <a:cubicBezTo>
                      <a:pt x="1824" y="1037"/>
                      <a:pt x="1824" y="1037"/>
                      <a:pt x="1824" y="1037"/>
                    </a:cubicBezTo>
                    <a:close/>
                    <a:moveTo>
                      <a:pt x="1824" y="1070"/>
                    </a:moveTo>
                    <a:cubicBezTo>
                      <a:pt x="1840" y="1070"/>
                      <a:pt x="1840" y="1070"/>
                      <a:pt x="1840" y="1070"/>
                    </a:cubicBezTo>
                    <a:cubicBezTo>
                      <a:pt x="1840" y="1086"/>
                      <a:pt x="1840" y="1086"/>
                      <a:pt x="1840" y="1086"/>
                    </a:cubicBezTo>
                    <a:cubicBezTo>
                      <a:pt x="1824" y="1086"/>
                      <a:pt x="1824" y="1086"/>
                      <a:pt x="1824" y="1086"/>
                    </a:cubicBezTo>
                    <a:cubicBezTo>
                      <a:pt x="1824" y="1070"/>
                      <a:pt x="1824" y="1070"/>
                      <a:pt x="1824" y="1070"/>
                    </a:cubicBezTo>
                    <a:close/>
                    <a:moveTo>
                      <a:pt x="1824" y="1103"/>
                    </a:moveTo>
                    <a:cubicBezTo>
                      <a:pt x="1840" y="1103"/>
                      <a:pt x="1840" y="1103"/>
                      <a:pt x="1840" y="1103"/>
                    </a:cubicBezTo>
                    <a:cubicBezTo>
                      <a:pt x="1840" y="1119"/>
                      <a:pt x="1840" y="1119"/>
                      <a:pt x="1840" y="1119"/>
                    </a:cubicBezTo>
                    <a:cubicBezTo>
                      <a:pt x="1824" y="1119"/>
                      <a:pt x="1824" y="1119"/>
                      <a:pt x="1824" y="1119"/>
                    </a:cubicBezTo>
                    <a:cubicBezTo>
                      <a:pt x="1824" y="1103"/>
                      <a:pt x="1824" y="1103"/>
                      <a:pt x="1824" y="1103"/>
                    </a:cubicBezTo>
                    <a:close/>
                    <a:moveTo>
                      <a:pt x="1824" y="1135"/>
                    </a:moveTo>
                    <a:cubicBezTo>
                      <a:pt x="1840" y="1135"/>
                      <a:pt x="1840" y="1135"/>
                      <a:pt x="1840" y="1135"/>
                    </a:cubicBezTo>
                    <a:cubicBezTo>
                      <a:pt x="1840" y="1152"/>
                      <a:pt x="1840" y="1152"/>
                      <a:pt x="1840" y="1152"/>
                    </a:cubicBezTo>
                    <a:cubicBezTo>
                      <a:pt x="1824" y="1152"/>
                      <a:pt x="1824" y="1152"/>
                      <a:pt x="1824" y="1152"/>
                    </a:cubicBezTo>
                    <a:cubicBezTo>
                      <a:pt x="1824" y="1135"/>
                      <a:pt x="1824" y="1135"/>
                      <a:pt x="1824" y="1135"/>
                    </a:cubicBezTo>
                    <a:close/>
                    <a:moveTo>
                      <a:pt x="1824" y="1168"/>
                    </a:moveTo>
                    <a:cubicBezTo>
                      <a:pt x="1840" y="1168"/>
                      <a:pt x="1840" y="1168"/>
                      <a:pt x="1840" y="1168"/>
                    </a:cubicBezTo>
                    <a:cubicBezTo>
                      <a:pt x="1840" y="1184"/>
                      <a:pt x="1840" y="1184"/>
                      <a:pt x="1840" y="1184"/>
                    </a:cubicBezTo>
                    <a:cubicBezTo>
                      <a:pt x="1824" y="1184"/>
                      <a:pt x="1824" y="1184"/>
                      <a:pt x="1824" y="1184"/>
                    </a:cubicBezTo>
                    <a:cubicBezTo>
                      <a:pt x="1824" y="1168"/>
                      <a:pt x="1824" y="1168"/>
                      <a:pt x="1824" y="1168"/>
                    </a:cubicBezTo>
                    <a:close/>
                    <a:moveTo>
                      <a:pt x="1824" y="1201"/>
                    </a:moveTo>
                    <a:cubicBezTo>
                      <a:pt x="1840" y="1201"/>
                      <a:pt x="1840" y="1201"/>
                      <a:pt x="1840" y="1201"/>
                    </a:cubicBezTo>
                    <a:cubicBezTo>
                      <a:pt x="1840" y="1217"/>
                      <a:pt x="1840" y="1217"/>
                      <a:pt x="1840" y="1217"/>
                    </a:cubicBezTo>
                    <a:cubicBezTo>
                      <a:pt x="1824" y="1217"/>
                      <a:pt x="1824" y="1217"/>
                      <a:pt x="1824" y="1217"/>
                    </a:cubicBezTo>
                    <a:cubicBezTo>
                      <a:pt x="1824" y="1201"/>
                      <a:pt x="1824" y="1201"/>
                      <a:pt x="1824" y="1201"/>
                    </a:cubicBezTo>
                    <a:close/>
                    <a:moveTo>
                      <a:pt x="1824" y="1233"/>
                    </a:moveTo>
                    <a:cubicBezTo>
                      <a:pt x="1840" y="1233"/>
                      <a:pt x="1840" y="1233"/>
                      <a:pt x="1840" y="1233"/>
                    </a:cubicBezTo>
                    <a:cubicBezTo>
                      <a:pt x="1840" y="1250"/>
                      <a:pt x="1840" y="1250"/>
                      <a:pt x="1840" y="1250"/>
                    </a:cubicBezTo>
                    <a:cubicBezTo>
                      <a:pt x="1824" y="1250"/>
                      <a:pt x="1824" y="1250"/>
                      <a:pt x="1824" y="1250"/>
                    </a:cubicBezTo>
                    <a:cubicBezTo>
                      <a:pt x="1824" y="1233"/>
                      <a:pt x="1824" y="1233"/>
                      <a:pt x="1824" y="1233"/>
                    </a:cubicBezTo>
                    <a:close/>
                    <a:moveTo>
                      <a:pt x="1824" y="1266"/>
                    </a:moveTo>
                    <a:cubicBezTo>
                      <a:pt x="1840" y="1266"/>
                      <a:pt x="1840" y="1266"/>
                      <a:pt x="1840" y="1266"/>
                    </a:cubicBezTo>
                    <a:cubicBezTo>
                      <a:pt x="1840" y="1282"/>
                      <a:pt x="1840" y="1282"/>
                      <a:pt x="1840" y="1282"/>
                    </a:cubicBezTo>
                    <a:cubicBezTo>
                      <a:pt x="1824" y="1282"/>
                      <a:pt x="1824" y="1282"/>
                      <a:pt x="1824" y="1282"/>
                    </a:cubicBezTo>
                    <a:cubicBezTo>
                      <a:pt x="1824" y="1266"/>
                      <a:pt x="1824" y="1266"/>
                      <a:pt x="1824" y="1266"/>
                    </a:cubicBezTo>
                    <a:close/>
                    <a:moveTo>
                      <a:pt x="1824" y="1299"/>
                    </a:moveTo>
                    <a:cubicBezTo>
                      <a:pt x="1840" y="1299"/>
                      <a:pt x="1840" y="1299"/>
                      <a:pt x="1840" y="1299"/>
                    </a:cubicBezTo>
                    <a:cubicBezTo>
                      <a:pt x="1840" y="1315"/>
                      <a:pt x="1840" y="1315"/>
                      <a:pt x="1840" y="1315"/>
                    </a:cubicBezTo>
                    <a:cubicBezTo>
                      <a:pt x="1824" y="1315"/>
                      <a:pt x="1824" y="1315"/>
                      <a:pt x="1824" y="1315"/>
                    </a:cubicBezTo>
                    <a:cubicBezTo>
                      <a:pt x="1824" y="1299"/>
                      <a:pt x="1824" y="1299"/>
                      <a:pt x="1824" y="1299"/>
                    </a:cubicBezTo>
                    <a:close/>
                    <a:moveTo>
                      <a:pt x="1824" y="1331"/>
                    </a:moveTo>
                    <a:cubicBezTo>
                      <a:pt x="1840" y="1331"/>
                      <a:pt x="1840" y="1331"/>
                      <a:pt x="1840" y="1331"/>
                    </a:cubicBezTo>
                    <a:cubicBezTo>
                      <a:pt x="1840" y="1347"/>
                      <a:pt x="1840" y="1347"/>
                      <a:pt x="1840" y="1347"/>
                    </a:cubicBezTo>
                    <a:cubicBezTo>
                      <a:pt x="1824" y="1347"/>
                      <a:pt x="1824" y="1347"/>
                      <a:pt x="1824" y="1347"/>
                    </a:cubicBezTo>
                    <a:cubicBezTo>
                      <a:pt x="1824" y="1331"/>
                      <a:pt x="1824" y="1331"/>
                      <a:pt x="1824" y="1331"/>
                    </a:cubicBezTo>
                    <a:close/>
                    <a:moveTo>
                      <a:pt x="1824" y="1364"/>
                    </a:moveTo>
                    <a:cubicBezTo>
                      <a:pt x="1840" y="1364"/>
                      <a:pt x="1840" y="1364"/>
                      <a:pt x="1840" y="1364"/>
                    </a:cubicBezTo>
                    <a:cubicBezTo>
                      <a:pt x="1840" y="1380"/>
                      <a:pt x="1840" y="1380"/>
                      <a:pt x="1840" y="1380"/>
                    </a:cubicBezTo>
                    <a:cubicBezTo>
                      <a:pt x="1824" y="1380"/>
                      <a:pt x="1824" y="1380"/>
                      <a:pt x="1824" y="1380"/>
                    </a:cubicBezTo>
                    <a:cubicBezTo>
                      <a:pt x="1824" y="1364"/>
                      <a:pt x="1824" y="1364"/>
                      <a:pt x="1824" y="1364"/>
                    </a:cubicBezTo>
                    <a:close/>
                    <a:moveTo>
                      <a:pt x="1824" y="1396"/>
                    </a:moveTo>
                    <a:cubicBezTo>
                      <a:pt x="1840" y="1396"/>
                      <a:pt x="1840" y="1396"/>
                      <a:pt x="1840" y="1396"/>
                    </a:cubicBezTo>
                    <a:cubicBezTo>
                      <a:pt x="1840" y="1413"/>
                      <a:pt x="1840" y="1413"/>
                      <a:pt x="1840" y="1413"/>
                    </a:cubicBezTo>
                    <a:cubicBezTo>
                      <a:pt x="1824" y="1413"/>
                      <a:pt x="1824" y="1413"/>
                      <a:pt x="1824" y="1413"/>
                    </a:cubicBezTo>
                    <a:cubicBezTo>
                      <a:pt x="1824" y="1396"/>
                      <a:pt x="1824" y="1396"/>
                      <a:pt x="1824" y="1396"/>
                    </a:cubicBezTo>
                    <a:close/>
                    <a:moveTo>
                      <a:pt x="1824" y="1429"/>
                    </a:moveTo>
                    <a:cubicBezTo>
                      <a:pt x="1840" y="1429"/>
                      <a:pt x="1840" y="1429"/>
                      <a:pt x="1840" y="1429"/>
                    </a:cubicBezTo>
                    <a:cubicBezTo>
                      <a:pt x="1840" y="1445"/>
                      <a:pt x="1840" y="1445"/>
                      <a:pt x="1840" y="1445"/>
                    </a:cubicBezTo>
                    <a:cubicBezTo>
                      <a:pt x="1824" y="1445"/>
                      <a:pt x="1824" y="1445"/>
                      <a:pt x="1824" y="1445"/>
                    </a:cubicBezTo>
                    <a:cubicBezTo>
                      <a:pt x="1824" y="1429"/>
                      <a:pt x="1824" y="1429"/>
                      <a:pt x="1824" y="1429"/>
                    </a:cubicBezTo>
                    <a:close/>
                    <a:moveTo>
                      <a:pt x="1824" y="1462"/>
                    </a:moveTo>
                    <a:cubicBezTo>
                      <a:pt x="1840" y="1462"/>
                      <a:pt x="1840" y="1462"/>
                      <a:pt x="1840" y="1462"/>
                    </a:cubicBezTo>
                    <a:cubicBezTo>
                      <a:pt x="1840" y="1478"/>
                      <a:pt x="1840" y="1478"/>
                      <a:pt x="1840" y="1478"/>
                    </a:cubicBezTo>
                    <a:cubicBezTo>
                      <a:pt x="1824" y="1478"/>
                      <a:pt x="1824" y="1478"/>
                      <a:pt x="1824" y="1478"/>
                    </a:cubicBezTo>
                    <a:cubicBezTo>
                      <a:pt x="1824" y="1462"/>
                      <a:pt x="1824" y="1462"/>
                      <a:pt x="1824" y="1462"/>
                    </a:cubicBezTo>
                    <a:close/>
                    <a:moveTo>
                      <a:pt x="1707" y="160"/>
                    </a:moveTo>
                    <a:cubicBezTo>
                      <a:pt x="1723" y="160"/>
                      <a:pt x="1723" y="160"/>
                      <a:pt x="1723" y="160"/>
                    </a:cubicBezTo>
                    <a:cubicBezTo>
                      <a:pt x="1723" y="176"/>
                      <a:pt x="1723" y="176"/>
                      <a:pt x="1723" y="176"/>
                    </a:cubicBezTo>
                    <a:cubicBezTo>
                      <a:pt x="1707" y="176"/>
                      <a:pt x="1707" y="176"/>
                      <a:pt x="1707" y="176"/>
                    </a:cubicBezTo>
                    <a:cubicBezTo>
                      <a:pt x="1707" y="160"/>
                      <a:pt x="1707" y="160"/>
                      <a:pt x="1707" y="160"/>
                    </a:cubicBezTo>
                    <a:close/>
                    <a:moveTo>
                      <a:pt x="1707" y="193"/>
                    </a:moveTo>
                    <a:cubicBezTo>
                      <a:pt x="1723" y="193"/>
                      <a:pt x="1723" y="193"/>
                      <a:pt x="1723" y="193"/>
                    </a:cubicBezTo>
                    <a:cubicBezTo>
                      <a:pt x="1723" y="209"/>
                      <a:pt x="1723" y="209"/>
                      <a:pt x="1723" y="209"/>
                    </a:cubicBezTo>
                    <a:cubicBezTo>
                      <a:pt x="1707" y="209"/>
                      <a:pt x="1707" y="209"/>
                      <a:pt x="1707" y="209"/>
                    </a:cubicBezTo>
                    <a:cubicBezTo>
                      <a:pt x="1707" y="193"/>
                      <a:pt x="1707" y="193"/>
                      <a:pt x="1707" y="193"/>
                    </a:cubicBezTo>
                    <a:close/>
                    <a:moveTo>
                      <a:pt x="1707" y="225"/>
                    </a:moveTo>
                    <a:cubicBezTo>
                      <a:pt x="1723" y="225"/>
                      <a:pt x="1723" y="225"/>
                      <a:pt x="1723" y="225"/>
                    </a:cubicBezTo>
                    <a:cubicBezTo>
                      <a:pt x="1723" y="242"/>
                      <a:pt x="1723" y="242"/>
                      <a:pt x="1723" y="242"/>
                    </a:cubicBezTo>
                    <a:cubicBezTo>
                      <a:pt x="1707" y="242"/>
                      <a:pt x="1707" y="242"/>
                      <a:pt x="1707" y="242"/>
                    </a:cubicBezTo>
                    <a:cubicBezTo>
                      <a:pt x="1707" y="225"/>
                      <a:pt x="1707" y="225"/>
                      <a:pt x="1707" y="225"/>
                    </a:cubicBezTo>
                    <a:close/>
                    <a:moveTo>
                      <a:pt x="1707" y="258"/>
                    </a:moveTo>
                    <a:cubicBezTo>
                      <a:pt x="1723" y="258"/>
                      <a:pt x="1723" y="258"/>
                      <a:pt x="1723" y="258"/>
                    </a:cubicBezTo>
                    <a:cubicBezTo>
                      <a:pt x="1723" y="274"/>
                      <a:pt x="1723" y="274"/>
                      <a:pt x="1723" y="274"/>
                    </a:cubicBezTo>
                    <a:cubicBezTo>
                      <a:pt x="1707" y="274"/>
                      <a:pt x="1707" y="274"/>
                      <a:pt x="1707" y="274"/>
                    </a:cubicBezTo>
                    <a:cubicBezTo>
                      <a:pt x="1707" y="258"/>
                      <a:pt x="1707" y="258"/>
                      <a:pt x="1707" y="258"/>
                    </a:cubicBezTo>
                    <a:close/>
                    <a:moveTo>
                      <a:pt x="1707" y="291"/>
                    </a:moveTo>
                    <a:cubicBezTo>
                      <a:pt x="1723" y="291"/>
                      <a:pt x="1723" y="291"/>
                      <a:pt x="1723" y="291"/>
                    </a:cubicBezTo>
                    <a:cubicBezTo>
                      <a:pt x="1723" y="307"/>
                      <a:pt x="1723" y="307"/>
                      <a:pt x="1723" y="307"/>
                    </a:cubicBezTo>
                    <a:cubicBezTo>
                      <a:pt x="1707" y="307"/>
                      <a:pt x="1707" y="307"/>
                      <a:pt x="1707" y="307"/>
                    </a:cubicBezTo>
                    <a:cubicBezTo>
                      <a:pt x="1707" y="291"/>
                      <a:pt x="1707" y="291"/>
                      <a:pt x="1707" y="291"/>
                    </a:cubicBezTo>
                    <a:close/>
                    <a:moveTo>
                      <a:pt x="1707" y="323"/>
                    </a:moveTo>
                    <a:cubicBezTo>
                      <a:pt x="1723" y="323"/>
                      <a:pt x="1723" y="323"/>
                      <a:pt x="1723" y="323"/>
                    </a:cubicBezTo>
                    <a:cubicBezTo>
                      <a:pt x="1723" y="340"/>
                      <a:pt x="1723" y="340"/>
                      <a:pt x="1723" y="340"/>
                    </a:cubicBezTo>
                    <a:cubicBezTo>
                      <a:pt x="1707" y="340"/>
                      <a:pt x="1707" y="340"/>
                      <a:pt x="1707" y="340"/>
                    </a:cubicBezTo>
                    <a:cubicBezTo>
                      <a:pt x="1707" y="323"/>
                      <a:pt x="1707" y="323"/>
                      <a:pt x="1707" y="323"/>
                    </a:cubicBezTo>
                    <a:close/>
                    <a:moveTo>
                      <a:pt x="1707" y="356"/>
                    </a:moveTo>
                    <a:cubicBezTo>
                      <a:pt x="1723" y="356"/>
                      <a:pt x="1723" y="356"/>
                      <a:pt x="1723" y="356"/>
                    </a:cubicBezTo>
                    <a:cubicBezTo>
                      <a:pt x="1723" y="372"/>
                      <a:pt x="1723" y="372"/>
                      <a:pt x="1723" y="372"/>
                    </a:cubicBezTo>
                    <a:cubicBezTo>
                      <a:pt x="1707" y="372"/>
                      <a:pt x="1707" y="372"/>
                      <a:pt x="1707" y="372"/>
                    </a:cubicBezTo>
                    <a:cubicBezTo>
                      <a:pt x="1707" y="356"/>
                      <a:pt x="1707" y="356"/>
                      <a:pt x="1707" y="356"/>
                    </a:cubicBezTo>
                    <a:close/>
                    <a:moveTo>
                      <a:pt x="1707" y="389"/>
                    </a:moveTo>
                    <a:cubicBezTo>
                      <a:pt x="1723" y="389"/>
                      <a:pt x="1723" y="389"/>
                      <a:pt x="1723" y="389"/>
                    </a:cubicBezTo>
                    <a:cubicBezTo>
                      <a:pt x="1723" y="405"/>
                      <a:pt x="1723" y="405"/>
                      <a:pt x="1723" y="405"/>
                    </a:cubicBezTo>
                    <a:cubicBezTo>
                      <a:pt x="1707" y="405"/>
                      <a:pt x="1707" y="405"/>
                      <a:pt x="1707" y="405"/>
                    </a:cubicBezTo>
                    <a:cubicBezTo>
                      <a:pt x="1707" y="389"/>
                      <a:pt x="1707" y="389"/>
                      <a:pt x="1707" y="389"/>
                    </a:cubicBezTo>
                    <a:close/>
                    <a:moveTo>
                      <a:pt x="1707" y="421"/>
                    </a:moveTo>
                    <a:cubicBezTo>
                      <a:pt x="1723" y="421"/>
                      <a:pt x="1723" y="421"/>
                      <a:pt x="1723" y="421"/>
                    </a:cubicBezTo>
                    <a:cubicBezTo>
                      <a:pt x="1723" y="437"/>
                      <a:pt x="1723" y="437"/>
                      <a:pt x="1723" y="437"/>
                    </a:cubicBezTo>
                    <a:cubicBezTo>
                      <a:pt x="1707" y="437"/>
                      <a:pt x="1707" y="437"/>
                      <a:pt x="1707" y="437"/>
                    </a:cubicBezTo>
                    <a:cubicBezTo>
                      <a:pt x="1707" y="421"/>
                      <a:pt x="1707" y="421"/>
                      <a:pt x="1707" y="421"/>
                    </a:cubicBezTo>
                    <a:close/>
                    <a:moveTo>
                      <a:pt x="1707" y="454"/>
                    </a:moveTo>
                    <a:cubicBezTo>
                      <a:pt x="1723" y="454"/>
                      <a:pt x="1723" y="454"/>
                      <a:pt x="1723" y="454"/>
                    </a:cubicBezTo>
                    <a:cubicBezTo>
                      <a:pt x="1723" y="470"/>
                      <a:pt x="1723" y="470"/>
                      <a:pt x="1723" y="470"/>
                    </a:cubicBezTo>
                    <a:cubicBezTo>
                      <a:pt x="1707" y="470"/>
                      <a:pt x="1707" y="470"/>
                      <a:pt x="1707" y="470"/>
                    </a:cubicBezTo>
                    <a:cubicBezTo>
                      <a:pt x="1707" y="454"/>
                      <a:pt x="1707" y="454"/>
                      <a:pt x="1707" y="454"/>
                    </a:cubicBezTo>
                    <a:close/>
                    <a:moveTo>
                      <a:pt x="1707" y="486"/>
                    </a:moveTo>
                    <a:cubicBezTo>
                      <a:pt x="1723" y="486"/>
                      <a:pt x="1723" y="486"/>
                      <a:pt x="1723" y="486"/>
                    </a:cubicBezTo>
                    <a:cubicBezTo>
                      <a:pt x="1723" y="503"/>
                      <a:pt x="1723" y="503"/>
                      <a:pt x="1723" y="503"/>
                    </a:cubicBezTo>
                    <a:cubicBezTo>
                      <a:pt x="1707" y="503"/>
                      <a:pt x="1707" y="503"/>
                      <a:pt x="1707" y="503"/>
                    </a:cubicBezTo>
                    <a:cubicBezTo>
                      <a:pt x="1707" y="486"/>
                      <a:pt x="1707" y="486"/>
                      <a:pt x="1707" y="486"/>
                    </a:cubicBezTo>
                    <a:close/>
                    <a:moveTo>
                      <a:pt x="1707" y="519"/>
                    </a:moveTo>
                    <a:cubicBezTo>
                      <a:pt x="1723" y="519"/>
                      <a:pt x="1723" y="519"/>
                      <a:pt x="1723" y="519"/>
                    </a:cubicBezTo>
                    <a:cubicBezTo>
                      <a:pt x="1723" y="535"/>
                      <a:pt x="1723" y="535"/>
                      <a:pt x="1723" y="535"/>
                    </a:cubicBezTo>
                    <a:cubicBezTo>
                      <a:pt x="1707" y="535"/>
                      <a:pt x="1707" y="535"/>
                      <a:pt x="1707" y="535"/>
                    </a:cubicBezTo>
                    <a:cubicBezTo>
                      <a:pt x="1707" y="519"/>
                      <a:pt x="1707" y="519"/>
                      <a:pt x="1707" y="519"/>
                    </a:cubicBezTo>
                    <a:close/>
                    <a:moveTo>
                      <a:pt x="1707" y="552"/>
                    </a:moveTo>
                    <a:cubicBezTo>
                      <a:pt x="1723" y="552"/>
                      <a:pt x="1723" y="552"/>
                      <a:pt x="1723" y="552"/>
                    </a:cubicBezTo>
                    <a:cubicBezTo>
                      <a:pt x="1723" y="568"/>
                      <a:pt x="1723" y="568"/>
                      <a:pt x="1723" y="568"/>
                    </a:cubicBezTo>
                    <a:cubicBezTo>
                      <a:pt x="1707" y="568"/>
                      <a:pt x="1707" y="568"/>
                      <a:pt x="1707" y="568"/>
                    </a:cubicBezTo>
                    <a:cubicBezTo>
                      <a:pt x="1707" y="552"/>
                      <a:pt x="1707" y="552"/>
                      <a:pt x="1707" y="552"/>
                    </a:cubicBezTo>
                    <a:close/>
                    <a:moveTo>
                      <a:pt x="1707" y="584"/>
                    </a:moveTo>
                    <a:cubicBezTo>
                      <a:pt x="1723" y="584"/>
                      <a:pt x="1723" y="584"/>
                      <a:pt x="1723" y="584"/>
                    </a:cubicBezTo>
                    <a:cubicBezTo>
                      <a:pt x="1723" y="601"/>
                      <a:pt x="1723" y="601"/>
                      <a:pt x="1723" y="601"/>
                    </a:cubicBezTo>
                    <a:cubicBezTo>
                      <a:pt x="1707" y="601"/>
                      <a:pt x="1707" y="601"/>
                      <a:pt x="1707" y="601"/>
                    </a:cubicBezTo>
                    <a:cubicBezTo>
                      <a:pt x="1707" y="584"/>
                      <a:pt x="1707" y="584"/>
                      <a:pt x="1707" y="584"/>
                    </a:cubicBezTo>
                    <a:close/>
                    <a:moveTo>
                      <a:pt x="1701" y="595"/>
                    </a:moveTo>
                    <a:cubicBezTo>
                      <a:pt x="1701" y="612"/>
                      <a:pt x="1701" y="612"/>
                      <a:pt x="1701" y="612"/>
                    </a:cubicBezTo>
                    <a:cubicBezTo>
                      <a:pt x="1685" y="612"/>
                      <a:pt x="1685" y="612"/>
                      <a:pt x="1685" y="612"/>
                    </a:cubicBezTo>
                    <a:cubicBezTo>
                      <a:pt x="1685" y="595"/>
                      <a:pt x="1685" y="595"/>
                      <a:pt x="1685" y="595"/>
                    </a:cubicBezTo>
                    <a:cubicBezTo>
                      <a:pt x="1701" y="595"/>
                      <a:pt x="1701" y="595"/>
                      <a:pt x="1701" y="595"/>
                    </a:cubicBezTo>
                    <a:close/>
                    <a:moveTo>
                      <a:pt x="1669" y="595"/>
                    </a:moveTo>
                    <a:cubicBezTo>
                      <a:pt x="1669" y="612"/>
                      <a:pt x="1669" y="612"/>
                      <a:pt x="1669" y="612"/>
                    </a:cubicBezTo>
                    <a:cubicBezTo>
                      <a:pt x="1652" y="612"/>
                      <a:pt x="1652" y="612"/>
                      <a:pt x="1652" y="612"/>
                    </a:cubicBezTo>
                    <a:cubicBezTo>
                      <a:pt x="1652" y="595"/>
                      <a:pt x="1652" y="595"/>
                      <a:pt x="1652" y="595"/>
                    </a:cubicBezTo>
                    <a:cubicBezTo>
                      <a:pt x="1669" y="595"/>
                      <a:pt x="1669" y="595"/>
                      <a:pt x="1669" y="595"/>
                    </a:cubicBezTo>
                    <a:close/>
                    <a:moveTo>
                      <a:pt x="1636" y="595"/>
                    </a:moveTo>
                    <a:cubicBezTo>
                      <a:pt x="1636" y="612"/>
                      <a:pt x="1636" y="612"/>
                      <a:pt x="1636" y="612"/>
                    </a:cubicBezTo>
                    <a:cubicBezTo>
                      <a:pt x="1620" y="612"/>
                      <a:pt x="1620" y="612"/>
                      <a:pt x="1620" y="612"/>
                    </a:cubicBezTo>
                    <a:cubicBezTo>
                      <a:pt x="1620" y="595"/>
                      <a:pt x="1620" y="595"/>
                      <a:pt x="1620" y="595"/>
                    </a:cubicBezTo>
                    <a:cubicBezTo>
                      <a:pt x="1636" y="595"/>
                      <a:pt x="1636" y="595"/>
                      <a:pt x="1636" y="595"/>
                    </a:cubicBezTo>
                    <a:close/>
                    <a:moveTo>
                      <a:pt x="1611" y="595"/>
                    </a:moveTo>
                    <a:cubicBezTo>
                      <a:pt x="1611" y="604"/>
                      <a:pt x="1611" y="604"/>
                      <a:pt x="1611" y="604"/>
                    </a:cubicBezTo>
                    <a:cubicBezTo>
                      <a:pt x="1611" y="619"/>
                      <a:pt x="1611" y="619"/>
                      <a:pt x="1611" y="619"/>
                    </a:cubicBezTo>
                    <a:cubicBezTo>
                      <a:pt x="1595" y="619"/>
                      <a:pt x="1595" y="619"/>
                      <a:pt x="1595" y="619"/>
                    </a:cubicBezTo>
                    <a:cubicBezTo>
                      <a:pt x="1595" y="604"/>
                      <a:pt x="1595" y="604"/>
                      <a:pt x="1595" y="604"/>
                    </a:cubicBezTo>
                    <a:cubicBezTo>
                      <a:pt x="1595" y="595"/>
                      <a:pt x="1595" y="595"/>
                      <a:pt x="1595" y="595"/>
                    </a:cubicBezTo>
                    <a:cubicBezTo>
                      <a:pt x="1600" y="595"/>
                      <a:pt x="1605" y="595"/>
                      <a:pt x="1611" y="595"/>
                    </a:cubicBezTo>
                    <a:close/>
                    <a:moveTo>
                      <a:pt x="1595" y="636"/>
                    </a:moveTo>
                    <a:cubicBezTo>
                      <a:pt x="1611" y="636"/>
                      <a:pt x="1611" y="636"/>
                      <a:pt x="1611" y="636"/>
                    </a:cubicBezTo>
                    <a:cubicBezTo>
                      <a:pt x="1611" y="652"/>
                      <a:pt x="1611" y="652"/>
                      <a:pt x="1611" y="652"/>
                    </a:cubicBezTo>
                    <a:cubicBezTo>
                      <a:pt x="1595" y="652"/>
                      <a:pt x="1595" y="652"/>
                      <a:pt x="1595" y="652"/>
                    </a:cubicBezTo>
                    <a:cubicBezTo>
                      <a:pt x="1595" y="636"/>
                      <a:pt x="1595" y="636"/>
                      <a:pt x="1595" y="636"/>
                    </a:cubicBezTo>
                    <a:close/>
                    <a:moveTo>
                      <a:pt x="1595" y="668"/>
                    </a:moveTo>
                    <a:cubicBezTo>
                      <a:pt x="1611" y="668"/>
                      <a:pt x="1611" y="668"/>
                      <a:pt x="1611" y="668"/>
                    </a:cubicBezTo>
                    <a:cubicBezTo>
                      <a:pt x="1611" y="685"/>
                      <a:pt x="1611" y="685"/>
                      <a:pt x="1611" y="685"/>
                    </a:cubicBezTo>
                    <a:cubicBezTo>
                      <a:pt x="1595" y="685"/>
                      <a:pt x="1595" y="685"/>
                      <a:pt x="1595" y="685"/>
                    </a:cubicBezTo>
                    <a:cubicBezTo>
                      <a:pt x="1595" y="668"/>
                      <a:pt x="1595" y="668"/>
                      <a:pt x="1595" y="668"/>
                    </a:cubicBezTo>
                    <a:close/>
                    <a:moveTo>
                      <a:pt x="1595" y="701"/>
                    </a:moveTo>
                    <a:cubicBezTo>
                      <a:pt x="1611" y="701"/>
                      <a:pt x="1611" y="701"/>
                      <a:pt x="1611" y="701"/>
                    </a:cubicBezTo>
                    <a:cubicBezTo>
                      <a:pt x="1611" y="717"/>
                      <a:pt x="1611" y="717"/>
                      <a:pt x="1611" y="717"/>
                    </a:cubicBezTo>
                    <a:cubicBezTo>
                      <a:pt x="1595" y="717"/>
                      <a:pt x="1595" y="717"/>
                      <a:pt x="1595" y="717"/>
                    </a:cubicBezTo>
                    <a:cubicBezTo>
                      <a:pt x="1595" y="701"/>
                      <a:pt x="1595" y="701"/>
                      <a:pt x="1595" y="701"/>
                    </a:cubicBezTo>
                    <a:close/>
                    <a:moveTo>
                      <a:pt x="1595" y="733"/>
                    </a:moveTo>
                    <a:cubicBezTo>
                      <a:pt x="1611" y="733"/>
                      <a:pt x="1611" y="733"/>
                      <a:pt x="1611" y="733"/>
                    </a:cubicBezTo>
                    <a:cubicBezTo>
                      <a:pt x="1611" y="750"/>
                      <a:pt x="1611" y="750"/>
                      <a:pt x="1611" y="750"/>
                    </a:cubicBezTo>
                    <a:cubicBezTo>
                      <a:pt x="1595" y="750"/>
                      <a:pt x="1595" y="750"/>
                      <a:pt x="1595" y="750"/>
                    </a:cubicBezTo>
                    <a:cubicBezTo>
                      <a:pt x="1595" y="733"/>
                      <a:pt x="1595" y="733"/>
                      <a:pt x="1595" y="733"/>
                    </a:cubicBezTo>
                    <a:close/>
                    <a:moveTo>
                      <a:pt x="1595" y="766"/>
                    </a:moveTo>
                    <a:cubicBezTo>
                      <a:pt x="1611" y="766"/>
                      <a:pt x="1611" y="766"/>
                      <a:pt x="1611" y="766"/>
                    </a:cubicBezTo>
                    <a:cubicBezTo>
                      <a:pt x="1611" y="782"/>
                      <a:pt x="1611" y="782"/>
                      <a:pt x="1611" y="782"/>
                    </a:cubicBezTo>
                    <a:cubicBezTo>
                      <a:pt x="1595" y="782"/>
                      <a:pt x="1595" y="782"/>
                      <a:pt x="1595" y="782"/>
                    </a:cubicBezTo>
                    <a:cubicBezTo>
                      <a:pt x="1595" y="766"/>
                      <a:pt x="1595" y="766"/>
                      <a:pt x="1595" y="766"/>
                    </a:cubicBezTo>
                    <a:close/>
                    <a:moveTo>
                      <a:pt x="1595" y="799"/>
                    </a:moveTo>
                    <a:cubicBezTo>
                      <a:pt x="1611" y="799"/>
                      <a:pt x="1611" y="799"/>
                      <a:pt x="1611" y="799"/>
                    </a:cubicBezTo>
                    <a:cubicBezTo>
                      <a:pt x="1611" y="815"/>
                      <a:pt x="1611" y="815"/>
                      <a:pt x="1611" y="815"/>
                    </a:cubicBezTo>
                    <a:cubicBezTo>
                      <a:pt x="1595" y="815"/>
                      <a:pt x="1595" y="815"/>
                      <a:pt x="1595" y="815"/>
                    </a:cubicBezTo>
                    <a:cubicBezTo>
                      <a:pt x="1595" y="799"/>
                      <a:pt x="1595" y="799"/>
                      <a:pt x="1595" y="799"/>
                    </a:cubicBezTo>
                    <a:close/>
                    <a:moveTo>
                      <a:pt x="1595" y="831"/>
                    </a:moveTo>
                    <a:cubicBezTo>
                      <a:pt x="1611" y="831"/>
                      <a:pt x="1611" y="831"/>
                      <a:pt x="1611" y="831"/>
                    </a:cubicBezTo>
                    <a:cubicBezTo>
                      <a:pt x="1611" y="848"/>
                      <a:pt x="1611" y="848"/>
                      <a:pt x="1611" y="848"/>
                    </a:cubicBezTo>
                    <a:cubicBezTo>
                      <a:pt x="1595" y="848"/>
                      <a:pt x="1595" y="848"/>
                      <a:pt x="1595" y="848"/>
                    </a:cubicBezTo>
                    <a:cubicBezTo>
                      <a:pt x="1595" y="831"/>
                      <a:pt x="1595" y="831"/>
                      <a:pt x="1595" y="831"/>
                    </a:cubicBezTo>
                    <a:close/>
                    <a:moveTo>
                      <a:pt x="1595" y="864"/>
                    </a:moveTo>
                    <a:cubicBezTo>
                      <a:pt x="1611" y="864"/>
                      <a:pt x="1611" y="864"/>
                      <a:pt x="1611" y="864"/>
                    </a:cubicBezTo>
                    <a:cubicBezTo>
                      <a:pt x="1611" y="880"/>
                      <a:pt x="1611" y="880"/>
                      <a:pt x="1611" y="880"/>
                    </a:cubicBezTo>
                    <a:cubicBezTo>
                      <a:pt x="1595" y="880"/>
                      <a:pt x="1595" y="880"/>
                      <a:pt x="1595" y="880"/>
                    </a:cubicBezTo>
                    <a:cubicBezTo>
                      <a:pt x="1595" y="864"/>
                      <a:pt x="1595" y="864"/>
                      <a:pt x="1595" y="864"/>
                    </a:cubicBezTo>
                    <a:close/>
                    <a:moveTo>
                      <a:pt x="1595" y="897"/>
                    </a:moveTo>
                    <a:cubicBezTo>
                      <a:pt x="1611" y="897"/>
                      <a:pt x="1611" y="897"/>
                      <a:pt x="1611" y="897"/>
                    </a:cubicBezTo>
                    <a:cubicBezTo>
                      <a:pt x="1611" y="913"/>
                      <a:pt x="1611" y="913"/>
                      <a:pt x="1611" y="913"/>
                    </a:cubicBezTo>
                    <a:cubicBezTo>
                      <a:pt x="1595" y="913"/>
                      <a:pt x="1595" y="913"/>
                      <a:pt x="1595" y="913"/>
                    </a:cubicBezTo>
                    <a:cubicBezTo>
                      <a:pt x="1595" y="897"/>
                      <a:pt x="1595" y="897"/>
                      <a:pt x="1595" y="897"/>
                    </a:cubicBezTo>
                    <a:close/>
                    <a:moveTo>
                      <a:pt x="1595" y="929"/>
                    </a:moveTo>
                    <a:cubicBezTo>
                      <a:pt x="1611" y="929"/>
                      <a:pt x="1611" y="929"/>
                      <a:pt x="1611" y="929"/>
                    </a:cubicBezTo>
                    <a:cubicBezTo>
                      <a:pt x="1611" y="946"/>
                      <a:pt x="1611" y="946"/>
                      <a:pt x="1611" y="946"/>
                    </a:cubicBezTo>
                    <a:cubicBezTo>
                      <a:pt x="1595" y="946"/>
                      <a:pt x="1595" y="946"/>
                      <a:pt x="1595" y="946"/>
                    </a:cubicBezTo>
                    <a:cubicBezTo>
                      <a:pt x="1595" y="929"/>
                      <a:pt x="1595" y="929"/>
                      <a:pt x="1595" y="929"/>
                    </a:cubicBezTo>
                    <a:close/>
                    <a:moveTo>
                      <a:pt x="1595" y="962"/>
                    </a:moveTo>
                    <a:cubicBezTo>
                      <a:pt x="1611" y="962"/>
                      <a:pt x="1611" y="962"/>
                      <a:pt x="1611" y="962"/>
                    </a:cubicBezTo>
                    <a:cubicBezTo>
                      <a:pt x="1611" y="978"/>
                      <a:pt x="1611" y="978"/>
                      <a:pt x="1611" y="978"/>
                    </a:cubicBezTo>
                    <a:cubicBezTo>
                      <a:pt x="1595" y="978"/>
                      <a:pt x="1595" y="978"/>
                      <a:pt x="1595" y="978"/>
                    </a:cubicBezTo>
                    <a:cubicBezTo>
                      <a:pt x="1595" y="962"/>
                      <a:pt x="1595" y="962"/>
                      <a:pt x="1595" y="962"/>
                    </a:cubicBezTo>
                    <a:close/>
                    <a:moveTo>
                      <a:pt x="1595" y="995"/>
                    </a:moveTo>
                    <a:cubicBezTo>
                      <a:pt x="1611" y="995"/>
                      <a:pt x="1611" y="995"/>
                      <a:pt x="1611" y="995"/>
                    </a:cubicBezTo>
                    <a:cubicBezTo>
                      <a:pt x="1611" y="1011"/>
                      <a:pt x="1611" y="1011"/>
                      <a:pt x="1611" y="1011"/>
                    </a:cubicBezTo>
                    <a:cubicBezTo>
                      <a:pt x="1595" y="1011"/>
                      <a:pt x="1595" y="1011"/>
                      <a:pt x="1595" y="1011"/>
                    </a:cubicBezTo>
                    <a:cubicBezTo>
                      <a:pt x="1595" y="995"/>
                      <a:pt x="1595" y="995"/>
                      <a:pt x="1595" y="995"/>
                    </a:cubicBezTo>
                    <a:close/>
                    <a:moveTo>
                      <a:pt x="1595" y="1027"/>
                    </a:moveTo>
                    <a:cubicBezTo>
                      <a:pt x="1611" y="1027"/>
                      <a:pt x="1611" y="1027"/>
                      <a:pt x="1611" y="1027"/>
                    </a:cubicBezTo>
                    <a:cubicBezTo>
                      <a:pt x="1611" y="1044"/>
                      <a:pt x="1611" y="1044"/>
                      <a:pt x="1611" y="1044"/>
                    </a:cubicBezTo>
                    <a:cubicBezTo>
                      <a:pt x="1595" y="1044"/>
                      <a:pt x="1595" y="1044"/>
                      <a:pt x="1595" y="1044"/>
                    </a:cubicBezTo>
                    <a:cubicBezTo>
                      <a:pt x="1595" y="1027"/>
                      <a:pt x="1595" y="1027"/>
                      <a:pt x="1595" y="1027"/>
                    </a:cubicBezTo>
                    <a:close/>
                    <a:moveTo>
                      <a:pt x="1595" y="1060"/>
                    </a:moveTo>
                    <a:cubicBezTo>
                      <a:pt x="1611" y="1060"/>
                      <a:pt x="1611" y="1060"/>
                      <a:pt x="1611" y="1060"/>
                    </a:cubicBezTo>
                    <a:cubicBezTo>
                      <a:pt x="1611" y="1076"/>
                      <a:pt x="1611" y="1076"/>
                      <a:pt x="1611" y="1076"/>
                    </a:cubicBezTo>
                    <a:cubicBezTo>
                      <a:pt x="1595" y="1076"/>
                      <a:pt x="1595" y="1076"/>
                      <a:pt x="1595" y="1076"/>
                    </a:cubicBezTo>
                    <a:cubicBezTo>
                      <a:pt x="1595" y="1060"/>
                      <a:pt x="1595" y="1060"/>
                      <a:pt x="1595" y="1060"/>
                    </a:cubicBezTo>
                    <a:close/>
                    <a:moveTo>
                      <a:pt x="1595" y="1092"/>
                    </a:moveTo>
                    <a:cubicBezTo>
                      <a:pt x="1611" y="1092"/>
                      <a:pt x="1611" y="1092"/>
                      <a:pt x="1611" y="1092"/>
                    </a:cubicBezTo>
                    <a:cubicBezTo>
                      <a:pt x="1611" y="1109"/>
                      <a:pt x="1611" y="1109"/>
                      <a:pt x="1611" y="1109"/>
                    </a:cubicBezTo>
                    <a:cubicBezTo>
                      <a:pt x="1595" y="1109"/>
                      <a:pt x="1595" y="1109"/>
                      <a:pt x="1595" y="1109"/>
                    </a:cubicBezTo>
                    <a:cubicBezTo>
                      <a:pt x="1595" y="1092"/>
                      <a:pt x="1595" y="1092"/>
                      <a:pt x="1595" y="1092"/>
                    </a:cubicBezTo>
                    <a:close/>
                    <a:moveTo>
                      <a:pt x="1595" y="1125"/>
                    </a:moveTo>
                    <a:cubicBezTo>
                      <a:pt x="1611" y="1125"/>
                      <a:pt x="1611" y="1125"/>
                      <a:pt x="1611" y="1125"/>
                    </a:cubicBezTo>
                    <a:cubicBezTo>
                      <a:pt x="1611" y="1141"/>
                      <a:pt x="1611" y="1141"/>
                      <a:pt x="1611" y="1141"/>
                    </a:cubicBezTo>
                    <a:cubicBezTo>
                      <a:pt x="1595" y="1141"/>
                      <a:pt x="1595" y="1141"/>
                      <a:pt x="1595" y="1141"/>
                    </a:cubicBezTo>
                    <a:cubicBezTo>
                      <a:pt x="1595" y="1125"/>
                      <a:pt x="1595" y="1125"/>
                      <a:pt x="1595" y="1125"/>
                    </a:cubicBezTo>
                    <a:close/>
                    <a:moveTo>
                      <a:pt x="1595" y="1158"/>
                    </a:moveTo>
                    <a:cubicBezTo>
                      <a:pt x="1611" y="1158"/>
                      <a:pt x="1611" y="1158"/>
                      <a:pt x="1611" y="1158"/>
                    </a:cubicBezTo>
                    <a:cubicBezTo>
                      <a:pt x="1611" y="1174"/>
                      <a:pt x="1611" y="1174"/>
                      <a:pt x="1611" y="1174"/>
                    </a:cubicBezTo>
                    <a:cubicBezTo>
                      <a:pt x="1595" y="1174"/>
                      <a:pt x="1595" y="1174"/>
                      <a:pt x="1595" y="1174"/>
                    </a:cubicBezTo>
                    <a:cubicBezTo>
                      <a:pt x="1595" y="1158"/>
                      <a:pt x="1595" y="1158"/>
                      <a:pt x="1595" y="1158"/>
                    </a:cubicBezTo>
                    <a:close/>
                    <a:moveTo>
                      <a:pt x="1595" y="1190"/>
                    </a:moveTo>
                    <a:cubicBezTo>
                      <a:pt x="1611" y="1190"/>
                      <a:pt x="1611" y="1190"/>
                      <a:pt x="1611" y="1190"/>
                    </a:cubicBezTo>
                    <a:cubicBezTo>
                      <a:pt x="1611" y="1207"/>
                      <a:pt x="1611" y="1207"/>
                      <a:pt x="1611" y="1207"/>
                    </a:cubicBezTo>
                    <a:cubicBezTo>
                      <a:pt x="1595" y="1207"/>
                      <a:pt x="1595" y="1207"/>
                      <a:pt x="1595" y="1207"/>
                    </a:cubicBezTo>
                    <a:cubicBezTo>
                      <a:pt x="1595" y="1190"/>
                      <a:pt x="1595" y="1190"/>
                      <a:pt x="1595" y="1190"/>
                    </a:cubicBezTo>
                    <a:close/>
                    <a:moveTo>
                      <a:pt x="1595" y="1223"/>
                    </a:moveTo>
                    <a:cubicBezTo>
                      <a:pt x="1611" y="1223"/>
                      <a:pt x="1611" y="1223"/>
                      <a:pt x="1611" y="1223"/>
                    </a:cubicBezTo>
                    <a:cubicBezTo>
                      <a:pt x="1611" y="1239"/>
                      <a:pt x="1611" y="1239"/>
                      <a:pt x="1611" y="1239"/>
                    </a:cubicBezTo>
                    <a:cubicBezTo>
                      <a:pt x="1595" y="1239"/>
                      <a:pt x="1595" y="1239"/>
                      <a:pt x="1595" y="1239"/>
                    </a:cubicBezTo>
                    <a:cubicBezTo>
                      <a:pt x="1595" y="1223"/>
                      <a:pt x="1595" y="1223"/>
                      <a:pt x="1595" y="1223"/>
                    </a:cubicBezTo>
                    <a:close/>
                    <a:moveTo>
                      <a:pt x="1595" y="1256"/>
                    </a:moveTo>
                    <a:cubicBezTo>
                      <a:pt x="1611" y="1256"/>
                      <a:pt x="1611" y="1256"/>
                      <a:pt x="1611" y="1256"/>
                    </a:cubicBezTo>
                    <a:cubicBezTo>
                      <a:pt x="1611" y="1272"/>
                      <a:pt x="1611" y="1272"/>
                      <a:pt x="1611" y="1272"/>
                    </a:cubicBezTo>
                    <a:cubicBezTo>
                      <a:pt x="1595" y="1272"/>
                      <a:pt x="1595" y="1272"/>
                      <a:pt x="1595" y="1272"/>
                    </a:cubicBezTo>
                    <a:cubicBezTo>
                      <a:pt x="1595" y="1256"/>
                      <a:pt x="1595" y="1256"/>
                      <a:pt x="1595" y="1256"/>
                    </a:cubicBezTo>
                    <a:close/>
                    <a:moveTo>
                      <a:pt x="1595" y="1288"/>
                    </a:moveTo>
                    <a:cubicBezTo>
                      <a:pt x="1611" y="1288"/>
                      <a:pt x="1611" y="1288"/>
                      <a:pt x="1611" y="1288"/>
                    </a:cubicBezTo>
                    <a:cubicBezTo>
                      <a:pt x="1611" y="1305"/>
                      <a:pt x="1611" y="1305"/>
                      <a:pt x="1611" y="1305"/>
                    </a:cubicBezTo>
                    <a:cubicBezTo>
                      <a:pt x="1595" y="1305"/>
                      <a:pt x="1595" y="1305"/>
                      <a:pt x="1595" y="1305"/>
                    </a:cubicBezTo>
                    <a:cubicBezTo>
                      <a:pt x="1595" y="1288"/>
                      <a:pt x="1595" y="1288"/>
                      <a:pt x="1595" y="1288"/>
                    </a:cubicBezTo>
                    <a:close/>
                    <a:moveTo>
                      <a:pt x="897" y="156"/>
                    </a:moveTo>
                    <a:cubicBezTo>
                      <a:pt x="897" y="166"/>
                      <a:pt x="897" y="166"/>
                      <a:pt x="897" y="166"/>
                    </a:cubicBezTo>
                    <a:cubicBezTo>
                      <a:pt x="913" y="166"/>
                      <a:pt x="913" y="166"/>
                      <a:pt x="913" y="166"/>
                    </a:cubicBezTo>
                    <a:cubicBezTo>
                      <a:pt x="913" y="156"/>
                      <a:pt x="913" y="156"/>
                      <a:pt x="913" y="156"/>
                    </a:cubicBezTo>
                    <a:cubicBezTo>
                      <a:pt x="897" y="156"/>
                      <a:pt x="897" y="156"/>
                      <a:pt x="897" y="156"/>
                    </a:cubicBezTo>
                    <a:close/>
                    <a:moveTo>
                      <a:pt x="897" y="182"/>
                    </a:moveTo>
                    <a:cubicBezTo>
                      <a:pt x="913" y="182"/>
                      <a:pt x="913" y="182"/>
                      <a:pt x="913" y="182"/>
                    </a:cubicBezTo>
                    <a:cubicBezTo>
                      <a:pt x="913" y="199"/>
                      <a:pt x="913" y="199"/>
                      <a:pt x="913" y="199"/>
                    </a:cubicBezTo>
                    <a:cubicBezTo>
                      <a:pt x="897" y="199"/>
                      <a:pt x="897" y="199"/>
                      <a:pt x="897" y="199"/>
                    </a:cubicBezTo>
                    <a:cubicBezTo>
                      <a:pt x="897" y="182"/>
                      <a:pt x="897" y="182"/>
                      <a:pt x="897" y="182"/>
                    </a:cubicBezTo>
                    <a:close/>
                    <a:moveTo>
                      <a:pt x="897" y="215"/>
                    </a:moveTo>
                    <a:cubicBezTo>
                      <a:pt x="913" y="215"/>
                      <a:pt x="913" y="215"/>
                      <a:pt x="913" y="215"/>
                    </a:cubicBezTo>
                    <a:cubicBezTo>
                      <a:pt x="913" y="231"/>
                      <a:pt x="913" y="231"/>
                      <a:pt x="913" y="231"/>
                    </a:cubicBezTo>
                    <a:cubicBezTo>
                      <a:pt x="897" y="231"/>
                      <a:pt x="897" y="231"/>
                      <a:pt x="897" y="231"/>
                    </a:cubicBezTo>
                    <a:cubicBezTo>
                      <a:pt x="897" y="215"/>
                      <a:pt x="897" y="215"/>
                      <a:pt x="897" y="215"/>
                    </a:cubicBezTo>
                    <a:close/>
                    <a:moveTo>
                      <a:pt x="897" y="248"/>
                    </a:moveTo>
                    <a:cubicBezTo>
                      <a:pt x="913" y="248"/>
                      <a:pt x="913" y="248"/>
                      <a:pt x="913" y="248"/>
                    </a:cubicBezTo>
                    <a:cubicBezTo>
                      <a:pt x="913" y="264"/>
                      <a:pt x="913" y="264"/>
                      <a:pt x="913" y="264"/>
                    </a:cubicBezTo>
                    <a:cubicBezTo>
                      <a:pt x="897" y="264"/>
                      <a:pt x="897" y="264"/>
                      <a:pt x="897" y="264"/>
                    </a:cubicBezTo>
                    <a:cubicBezTo>
                      <a:pt x="897" y="248"/>
                      <a:pt x="897" y="248"/>
                      <a:pt x="897" y="248"/>
                    </a:cubicBezTo>
                    <a:close/>
                    <a:moveTo>
                      <a:pt x="897" y="280"/>
                    </a:moveTo>
                    <a:cubicBezTo>
                      <a:pt x="913" y="280"/>
                      <a:pt x="913" y="280"/>
                      <a:pt x="913" y="280"/>
                    </a:cubicBezTo>
                    <a:cubicBezTo>
                      <a:pt x="913" y="297"/>
                      <a:pt x="913" y="297"/>
                      <a:pt x="913" y="297"/>
                    </a:cubicBezTo>
                    <a:cubicBezTo>
                      <a:pt x="897" y="297"/>
                      <a:pt x="897" y="297"/>
                      <a:pt x="897" y="297"/>
                    </a:cubicBezTo>
                    <a:cubicBezTo>
                      <a:pt x="897" y="280"/>
                      <a:pt x="897" y="280"/>
                      <a:pt x="897" y="280"/>
                    </a:cubicBezTo>
                    <a:close/>
                    <a:moveTo>
                      <a:pt x="897" y="313"/>
                    </a:moveTo>
                    <a:cubicBezTo>
                      <a:pt x="913" y="313"/>
                      <a:pt x="913" y="313"/>
                      <a:pt x="913" y="313"/>
                    </a:cubicBezTo>
                    <a:cubicBezTo>
                      <a:pt x="913" y="329"/>
                      <a:pt x="913" y="329"/>
                      <a:pt x="913" y="329"/>
                    </a:cubicBezTo>
                    <a:cubicBezTo>
                      <a:pt x="897" y="329"/>
                      <a:pt x="897" y="329"/>
                      <a:pt x="897" y="329"/>
                    </a:cubicBezTo>
                    <a:cubicBezTo>
                      <a:pt x="897" y="313"/>
                      <a:pt x="897" y="313"/>
                      <a:pt x="897" y="313"/>
                    </a:cubicBezTo>
                    <a:close/>
                    <a:moveTo>
                      <a:pt x="897" y="346"/>
                    </a:moveTo>
                    <a:cubicBezTo>
                      <a:pt x="913" y="346"/>
                      <a:pt x="913" y="346"/>
                      <a:pt x="913" y="346"/>
                    </a:cubicBezTo>
                    <a:cubicBezTo>
                      <a:pt x="913" y="362"/>
                      <a:pt x="913" y="362"/>
                      <a:pt x="913" y="362"/>
                    </a:cubicBezTo>
                    <a:cubicBezTo>
                      <a:pt x="897" y="362"/>
                      <a:pt x="897" y="362"/>
                      <a:pt x="897" y="362"/>
                    </a:cubicBezTo>
                    <a:cubicBezTo>
                      <a:pt x="897" y="346"/>
                      <a:pt x="897" y="346"/>
                      <a:pt x="897" y="346"/>
                    </a:cubicBezTo>
                    <a:close/>
                    <a:moveTo>
                      <a:pt x="897" y="378"/>
                    </a:moveTo>
                    <a:cubicBezTo>
                      <a:pt x="913" y="378"/>
                      <a:pt x="913" y="378"/>
                      <a:pt x="913" y="378"/>
                    </a:cubicBezTo>
                    <a:cubicBezTo>
                      <a:pt x="913" y="394"/>
                      <a:pt x="913" y="394"/>
                      <a:pt x="913" y="394"/>
                    </a:cubicBezTo>
                    <a:cubicBezTo>
                      <a:pt x="897" y="394"/>
                      <a:pt x="897" y="394"/>
                      <a:pt x="897" y="394"/>
                    </a:cubicBezTo>
                    <a:cubicBezTo>
                      <a:pt x="897" y="378"/>
                      <a:pt x="897" y="378"/>
                      <a:pt x="897" y="378"/>
                    </a:cubicBezTo>
                    <a:close/>
                    <a:moveTo>
                      <a:pt x="897" y="411"/>
                    </a:moveTo>
                    <a:cubicBezTo>
                      <a:pt x="913" y="411"/>
                      <a:pt x="913" y="411"/>
                      <a:pt x="913" y="411"/>
                    </a:cubicBezTo>
                    <a:cubicBezTo>
                      <a:pt x="913" y="427"/>
                      <a:pt x="913" y="427"/>
                      <a:pt x="913" y="427"/>
                    </a:cubicBezTo>
                    <a:cubicBezTo>
                      <a:pt x="897" y="427"/>
                      <a:pt x="897" y="427"/>
                      <a:pt x="897" y="427"/>
                    </a:cubicBezTo>
                    <a:cubicBezTo>
                      <a:pt x="897" y="411"/>
                      <a:pt x="897" y="411"/>
                      <a:pt x="897" y="411"/>
                    </a:cubicBezTo>
                    <a:close/>
                    <a:moveTo>
                      <a:pt x="897" y="443"/>
                    </a:moveTo>
                    <a:cubicBezTo>
                      <a:pt x="913" y="443"/>
                      <a:pt x="913" y="443"/>
                      <a:pt x="913" y="443"/>
                    </a:cubicBezTo>
                    <a:cubicBezTo>
                      <a:pt x="913" y="460"/>
                      <a:pt x="913" y="460"/>
                      <a:pt x="913" y="460"/>
                    </a:cubicBezTo>
                    <a:cubicBezTo>
                      <a:pt x="897" y="460"/>
                      <a:pt x="897" y="460"/>
                      <a:pt x="897" y="460"/>
                    </a:cubicBezTo>
                    <a:cubicBezTo>
                      <a:pt x="897" y="443"/>
                      <a:pt x="897" y="443"/>
                      <a:pt x="897" y="443"/>
                    </a:cubicBezTo>
                    <a:close/>
                    <a:moveTo>
                      <a:pt x="897" y="476"/>
                    </a:moveTo>
                    <a:cubicBezTo>
                      <a:pt x="913" y="476"/>
                      <a:pt x="913" y="476"/>
                      <a:pt x="913" y="476"/>
                    </a:cubicBezTo>
                    <a:cubicBezTo>
                      <a:pt x="913" y="492"/>
                      <a:pt x="913" y="492"/>
                      <a:pt x="913" y="492"/>
                    </a:cubicBezTo>
                    <a:cubicBezTo>
                      <a:pt x="897" y="492"/>
                      <a:pt x="897" y="492"/>
                      <a:pt x="897" y="492"/>
                    </a:cubicBezTo>
                    <a:cubicBezTo>
                      <a:pt x="897" y="476"/>
                      <a:pt x="897" y="476"/>
                      <a:pt x="897" y="476"/>
                    </a:cubicBezTo>
                    <a:close/>
                    <a:moveTo>
                      <a:pt x="897" y="509"/>
                    </a:moveTo>
                    <a:cubicBezTo>
                      <a:pt x="913" y="509"/>
                      <a:pt x="913" y="509"/>
                      <a:pt x="913" y="509"/>
                    </a:cubicBezTo>
                    <a:cubicBezTo>
                      <a:pt x="913" y="525"/>
                      <a:pt x="913" y="525"/>
                      <a:pt x="913" y="525"/>
                    </a:cubicBezTo>
                    <a:cubicBezTo>
                      <a:pt x="897" y="525"/>
                      <a:pt x="897" y="525"/>
                      <a:pt x="897" y="525"/>
                    </a:cubicBezTo>
                    <a:cubicBezTo>
                      <a:pt x="897" y="509"/>
                      <a:pt x="897" y="509"/>
                      <a:pt x="897" y="509"/>
                    </a:cubicBezTo>
                    <a:close/>
                    <a:moveTo>
                      <a:pt x="897" y="541"/>
                    </a:moveTo>
                    <a:cubicBezTo>
                      <a:pt x="913" y="541"/>
                      <a:pt x="913" y="541"/>
                      <a:pt x="913" y="541"/>
                    </a:cubicBezTo>
                    <a:cubicBezTo>
                      <a:pt x="913" y="558"/>
                      <a:pt x="913" y="558"/>
                      <a:pt x="913" y="558"/>
                    </a:cubicBezTo>
                    <a:cubicBezTo>
                      <a:pt x="897" y="558"/>
                      <a:pt x="897" y="558"/>
                      <a:pt x="897" y="558"/>
                    </a:cubicBezTo>
                    <a:cubicBezTo>
                      <a:pt x="897" y="541"/>
                      <a:pt x="897" y="541"/>
                      <a:pt x="897" y="541"/>
                    </a:cubicBezTo>
                    <a:close/>
                    <a:moveTo>
                      <a:pt x="897" y="574"/>
                    </a:moveTo>
                    <a:cubicBezTo>
                      <a:pt x="913" y="574"/>
                      <a:pt x="913" y="574"/>
                      <a:pt x="913" y="574"/>
                    </a:cubicBezTo>
                    <a:cubicBezTo>
                      <a:pt x="913" y="590"/>
                      <a:pt x="913" y="590"/>
                      <a:pt x="913" y="590"/>
                    </a:cubicBezTo>
                    <a:cubicBezTo>
                      <a:pt x="897" y="590"/>
                      <a:pt x="897" y="590"/>
                      <a:pt x="897" y="590"/>
                    </a:cubicBezTo>
                    <a:cubicBezTo>
                      <a:pt x="897" y="574"/>
                      <a:pt x="897" y="574"/>
                      <a:pt x="897" y="574"/>
                    </a:cubicBezTo>
                    <a:close/>
                    <a:moveTo>
                      <a:pt x="908" y="612"/>
                    </a:moveTo>
                    <a:cubicBezTo>
                      <a:pt x="908" y="595"/>
                      <a:pt x="908" y="595"/>
                      <a:pt x="908" y="595"/>
                    </a:cubicBezTo>
                    <a:cubicBezTo>
                      <a:pt x="925" y="595"/>
                      <a:pt x="925" y="595"/>
                      <a:pt x="925" y="595"/>
                    </a:cubicBezTo>
                    <a:cubicBezTo>
                      <a:pt x="925" y="612"/>
                      <a:pt x="925" y="612"/>
                      <a:pt x="925" y="612"/>
                    </a:cubicBezTo>
                    <a:cubicBezTo>
                      <a:pt x="908" y="612"/>
                      <a:pt x="908" y="612"/>
                      <a:pt x="908" y="612"/>
                    </a:cubicBezTo>
                    <a:close/>
                    <a:moveTo>
                      <a:pt x="941" y="612"/>
                    </a:moveTo>
                    <a:cubicBezTo>
                      <a:pt x="941" y="595"/>
                      <a:pt x="941" y="595"/>
                      <a:pt x="941" y="595"/>
                    </a:cubicBezTo>
                    <a:cubicBezTo>
                      <a:pt x="957" y="595"/>
                      <a:pt x="957" y="595"/>
                      <a:pt x="957" y="595"/>
                    </a:cubicBezTo>
                    <a:cubicBezTo>
                      <a:pt x="957" y="612"/>
                      <a:pt x="957" y="612"/>
                      <a:pt x="957" y="612"/>
                    </a:cubicBezTo>
                    <a:cubicBezTo>
                      <a:pt x="941" y="612"/>
                      <a:pt x="941" y="612"/>
                      <a:pt x="941" y="612"/>
                    </a:cubicBezTo>
                    <a:close/>
                    <a:moveTo>
                      <a:pt x="973" y="612"/>
                    </a:moveTo>
                    <a:cubicBezTo>
                      <a:pt x="973" y="595"/>
                      <a:pt x="973" y="595"/>
                      <a:pt x="973" y="595"/>
                    </a:cubicBezTo>
                    <a:cubicBezTo>
                      <a:pt x="990" y="595"/>
                      <a:pt x="990" y="595"/>
                      <a:pt x="990" y="595"/>
                    </a:cubicBezTo>
                    <a:cubicBezTo>
                      <a:pt x="990" y="612"/>
                      <a:pt x="990" y="612"/>
                      <a:pt x="990" y="612"/>
                    </a:cubicBezTo>
                    <a:cubicBezTo>
                      <a:pt x="973" y="612"/>
                      <a:pt x="973" y="612"/>
                      <a:pt x="973" y="612"/>
                    </a:cubicBezTo>
                    <a:close/>
                    <a:moveTo>
                      <a:pt x="1006" y="612"/>
                    </a:moveTo>
                    <a:cubicBezTo>
                      <a:pt x="1006" y="595"/>
                      <a:pt x="1006" y="595"/>
                      <a:pt x="1006" y="595"/>
                    </a:cubicBezTo>
                    <a:cubicBezTo>
                      <a:pt x="1022" y="595"/>
                      <a:pt x="1022" y="595"/>
                      <a:pt x="1022" y="595"/>
                    </a:cubicBezTo>
                    <a:cubicBezTo>
                      <a:pt x="1022" y="612"/>
                      <a:pt x="1022" y="612"/>
                      <a:pt x="1022" y="612"/>
                    </a:cubicBezTo>
                    <a:cubicBezTo>
                      <a:pt x="1006" y="612"/>
                      <a:pt x="1006" y="612"/>
                      <a:pt x="1006" y="612"/>
                    </a:cubicBezTo>
                    <a:close/>
                    <a:moveTo>
                      <a:pt x="1039" y="612"/>
                    </a:moveTo>
                    <a:cubicBezTo>
                      <a:pt x="1039" y="595"/>
                      <a:pt x="1039" y="595"/>
                      <a:pt x="1039" y="595"/>
                    </a:cubicBezTo>
                    <a:cubicBezTo>
                      <a:pt x="1055" y="595"/>
                      <a:pt x="1055" y="595"/>
                      <a:pt x="1055" y="595"/>
                    </a:cubicBezTo>
                    <a:cubicBezTo>
                      <a:pt x="1055" y="612"/>
                      <a:pt x="1055" y="612"/>
                      <a:pt x="1055" y="612"/>
                    </a:cubicBezTo>
                    <a:cubicBezTo>
                      <a:pt x="1039" y="612"/>
                      <a:pt x="1039" y="612"/>
                      <a:pt x="1039" y="612"/>
                    </a:cubicBezTo>
                    <a:close/>
                    <a:moveTo>
                      <a:pt x="1071" y="612"/>
                    </a:moveTo>
                    <a:cubicBezTo>
                      <a:pt x="1071" y="595"/>
                      <a:pt x="1071" y="595"/>
                      <a:pt x="1071" y="595"/>
                    </a:cubicBezTo>
                    <a:cubicBezTo>
                      <a:pt x="1088" y="595"/>
                      <a:pt x="1088" y="595"/>
                      <a:pt x="1088" y="595"/>
                    </a:cubicBezTo>
                    <a:cubicBezTo>
                      <a:pt x="1088" y="612"/>
                      <a:pt x="1088" y="612"/>
                      <a:pt x="1088" y="612"/>
                    </a:cubicBezTo>
                    <a:cubicBezTo>
                      <a:pt x="1071" y="612"/>
                      <a:pt x="1071" y="612"/>
                      <a:pt x="1071" y="612"/>
                    </a:cubicBezTo>
                    <a:close/>
                    <a:moveTo>
                      <a:pt x="1097" y="596"/>
                    </a:moveTo>
                    <a:cubicBezTo>
                      <a:pt x="1097" y="595"/>
                      <a:pt x="1097" y="595"/>
                      <a:pt x="1097" y="595"/>
                    </a:cubicBezTo>
                    <a:cubicBezTo>
                      <a:pt x="1105" y="595"/>
                      <a:pt x="1105" y="595"/>
                      <a:pt x="1105" y="595"/>
                    </a:cubicBezTo>
                    <a:cubicBezTo>
                      <a:pt x="1113" y="595"/>
                      <a:pt x="1113" y="595"/>
                      <a:pt x="1113" y="595"/>
                    </a:cubicBezTo>
                    <a:cubicBezTo>
                      <a:pt x="1113" y="604"/>
                      <a:pt x="1113" y="604"/>
                      <a:pt x="1113" y="604"/>
                    </a:cubicBezTo>
                    <a:cubicBezTo>
                      <a:pt x="1113" y="619"/>
                      <a:pt x="1113" y="619"/>
                      <a:pt x="1113" y="619"/>
                    </a:cubicBezTo>
                    <a:cubicBezTo>
                      <a:pt x="1097" y="619"/>
                      <a:pt x="1097" y="619"/>
                      <a:pt x="1097" y="619"/>
                    </a:cubicBezTo>
                    <a:cubicBezTo>
                      <a:pt x="1097" y="604"/>
                      <a:pt x="1097" y="604"/>
                      <a:pt x="1097" y="604"/>
                    </a:cubicBezTo>
                    <a:cubicBezTo>
                      <a:pt x="1097" y="596"/>
                      <a:pt x="1097" y="596"/>
                      <a:pt x="1097" y="596"/>
                    </a:cubicBezTo>
                    <a:close/>
                    <a:moveTo>
                      <a:pt x="1097" y="636"/>
                    </a:moveTo>
                    <a:cubicBezTo>
                      <a:pt x="1113" y="636"/>
                      <a:pt x="1113" y="636"/>
                      <a:pt x="1113" y="636"/>
                    </a:cubicBezTo>
                    <a:cubicBezTo>
                      <a:pt x="1113" y="652"/>
                      <a:pt x="1113" y="652"/>
                      <a:pt x="1113" y="652"/>
                    </a:cubicBezTo>
                    <a:cubicBezTo>
                      <a:pt x="1097" y="652"/>
                      <a:pt x="1097" y="652"/>
                      <a:pt x="1097" y="652"/>
                    </a:cubicBezTo>
                    <a:cubicBezTo>
                      <a:pt x="1097" y="636"/>
                      <a:pt x="1097" y="636"/>
                      <a:pt x="1097" y="636"/>
                    </a:cubicBezTo>
                    <a:close/>
                    <a:moveTo>
                      <a:pt x="1097" y="668"/>
                    </a:moveTo>
                    <a:cubicBezTo>
                      <a:pt x="1113" y="668"/>
                      <a:pt x="1113" y="668"/>
                      <a:pt x="1113" y="668"/>
                    </a:cubicBezTo>
                    <a:cubicBezTo>
                      <a:pt x="1113" y="685"/>
                      <a:pt x="1113" y="685"/>
                      <a:pt x="1113" y="685"/>
                    </a:cubicBezTo>
                    <a:cubicBezTo>
                      <a:pt x="1097" y="685"/>
                      <a:pt x="1097" y="685"/>
                      <a:pt x="1097" y="685"/>
                    </a:cubicBezTo>
                    <a:cubicBezTo>
                      <a:pt x="1097" y="668"/>
                      <a:pt x="1097" y="668"/>
                      <a:pt x="1097" y="668"/>
                    </a:cubicBezTo>
                    <a:close/>
                    <a:moveTo>
                      <a:pt x="1097" y="701"/>
                    </a:moveTo>
                    <a:cubicBezTo>
                      <a:pt x="1113" y="701"/>
                      <a:pt x="1113" y="701"/>
                      <a:pt x="1113" y="701"/>
                    </a:cubicBezTo>
                    <a:cubicBezTo>
                      <a:pt x="1113" y="717"/>
                      <a:pt x="1113" y="717"/>
                      <a:pt x="1113" y="717"/>
                    </a:cubicBezTo>
                    <a:cubicBezTo>
                      <a:pt x="1097" y="717"/>
                      <a:pt x="1097" y="717"/>
                      <a:pt x="1097" y="717"/>
                    </a:cubicBezTo>
                    <a:cubicBezTo>
                      <a:pt x="1097" y="701"/>
                      <a:pt x="1097" y="701"/>
                      <a:pt x="1097" y="701"/>
                    </a:cubicBezTo>
                    <a:close/>
                    <a:moveTo>
                      <a:pt x="1097" y="733"/>
                    </a:moveTo>
                    <a:cubicBezTo>
                      <a:pt x="1113" y="733"/>
                      <a:pt x="1113" y="733"/>
                      <a:pt x="1113" y="733"/>
                    </a:cubicBezTo>
                    <a:cubicBezTo>
                      <a:pt x="1113" y="750"/>
                      <a:pt x="1113" y="750"/>
                      <a:pt x="1113" y="750"/>
                    </a:cubicBezTo>
                    <a:cubicBezTo>
                      <a:pt x="1097" y="750"/>
                      <a:pt x="1097" y="750"/>
                      <a:pt x="1097" y="750"/>
                    </a:cubicBezTo>
                    <a:cubicBezTo>
                      <a:pt x="1097" y="733"/>
                      <a:pt x="1097" y="733"/>
                      <a:pt x="1097" y="733"/>
                    </a:cubicBezTo>
                    <a:close/>
                    <a:moveTo>
                      <a:pt x="1097" y="766"/>
                    </a:moveTo>
                    <a:cubicBezTo>
                      <a:pt x="1113" y="766"/>
                      <a:pt x="1113" y="766"/>
                      <a:pt x="1113" y="766"/>
                    </a:cubicBezTo>
                    <a:cubicBezTo>
                      <a:pt x="1113" y="782"/>
                      <a:pt x="1113" y="782"/>
                      <a:pt x="1113" y="782"/>
                    </a:cubicBezTo>
                    <a:cubicBezTo>
                      <a:pt x="1097" y="782"/>
                      <a:pt x="1097" y="782"/>
                      <a:pt x="1097" y="782"/>
                    </a:cubicBezTo>
                    <a:cubicBezTo>
                      <a:pt x="1097" y="766"/>
                      <a:pt x="1097" y="766"/>
                      <a:pt x="1097" y="766"/>
                    </a:cubicBezTo>
                    <a:close/>
                    <a:moveTo>
                      <a:pt x="1097" y="799"/>
                    </a:moveTo>
                    <a:cubicBezTo>
                      <a:pt x="1113" y="799"/>
                      <a:pt x="1113" y="799"/>
                      <a:pt x="1113" y="799"/>
                    </a:cubicBezTo>
                    <a:cubicBezTo>
                      <a:pt x="1113" y="815"/>
                      <a:pt x="1113" y="815"/>
                      <a:pt x="1113" y="815"/>
                    </a:cubicBezTo>
                    <a:cubicBezTo>
                      <a:pt x="1097" y="815"/>
                      <a:pt x="1097" y="815"/>
                      <a:pt x="1097" y="815"/>
                    </a:cubicBezTo>
                    <a:cubicBezTo>
                      <a:pt x="1097" y="799"/>
                      <a:pt x="1097" y="799"/>
                      <a:pt x="1097" y="799"/>
                    </a:cubicBezTo>
                    <a:close/>
                    <a:moveTo>
                      <a:pt x="1097" y="831"/>
                    </a:moveTo>
                    <a:cubicBezTo>
                      <a:pt x="1113" y="831"/>
                      <a:pt x="1113" y="831"/>
                      <a:pt x="1113" y="831"/>
                    </a:cubicBezTo>
                    <a:cubicBezTo>
                      <a:pt x="1113" y="848"/>
                      <a:pt x="1113" y="848"/>
                      <a:pt x="1113" y="848"/>
                    </a:cubicBezTo>
                    <a:cubicBezTo>
                      <a:pt x="1097" y="848"/>
                      <a:pt x="1097" y="848"/>
                      <a:pt x="1097" y="848"/>
                    </a:cubicBezTo>
                    <a:cubicBezTo>
                      <a:pt x="1097" y="831"/>
                      <a:pt x="1097" y="831"/>
                      <a:pt x="1097" y="831"/>
                    </a:cubicBezTo>
                    <a:close/>
                    <a:moveTo>
                      <a:pt x="1097" y="864"/>
                    </a:moveTo>
                    <a:cubicBezTo>
                      <a:pt x="1113" y="864"/>
                      <a:pt x="1113" y="864"/>
                      <a:pt x="1113" y="864"/>
                    </a:cubicBezTo>
                    <a:cubicBezTo>
                      <a:pt x="1113" y="880"/>
                      <a:pt x="1113" y="880"/>
                      <a:pt x="1113" y="880"/>
                    </a:cubicBezTo>
                    <a:cubicBezTo>
                      <a:pt x="1097" y="880"/>
                      <a:pt x="1097" y="880"/>
                      <a:pt x="1097" y="880"/>
                    </a:cubicBezTo>
                    <a:cubicBezTo>
                      <a:pt x="1097" y="864"/>
                      <a:pt x="1097" y="864"/>
                      <a:pt x="1097" y="864"/>
                    </a:cubicBezTo>
                    <a:close/>
                    <a:moveTo>
                      <a:pt x="1097" y="897"/>
                    </a:moveTo>
                    <a:cubicBezTo>
                      <a:pt x="1113" y="897"/>
                      <a:pt x="1113" y="897"/>
                      <a:pt x="1113" y="897"/>
                    </a:cubicBezTo>
                    <a:cubicBezTo>
                      <a:pt x="1113" y="913"/>
                      <a:pt x="1113" y="913"/>
                      <a:pt x="1113" y="913"/>
                    </a:cubicBezTo>
                    <a:cubicBezTo>
                      <a:pt x="1097" y="913"/>
                      <a:pt x="1097" y="913"/>
                      <a:pt x="1097" y="913"/>
                    </a:cubicBezTo>
                    <a:cubicBezTo>
                      <a:pt x="1097" y="897"/>
                      <a:pt x="1097" y="897"/>
                      <a:pt x="1097" y="897"/>
                    </a:cubicBezTo>
                    <a:close/>
                    <a:moveTo>
                      <a:pt x="1097" y="929"/>
                    </a:moveTo>
                    <a:cubicBezTo>
                      <a:pt x="1113" y="929"/>
                      <a:pt x="1113" y="929"/>
                      <a:pt x="1113" y="929"/>
                    </a:cubicBezTo>
                    <a:cubicBezTo>
                      <a:pt x="1113" y="946"/>
                      <a:pt x="1113" y="946"/>
                      <a:pt x="1113" y="946"/>
                    </a:cubicBezTo>
                    <a:cubicBezTo>
                      <a:pt x="1097" y="946"/>
                      <a:pt x="1097" y="946"/>
                      <a:pt x="1097" y="946"/>
                    </a:cubicBezTo>
                    <a:cubicBezTo>
                      <a:pt x="1097" y="929"/>
                      <a:pt x="1097" y="929"/>
                      <a:pt x="1097" y="929"/>
                    </a:cubicBezTo>
                    <a:close/>
                    <a:moveTo>
                      <a:pt x="1097" y="962"/>
                    </a:moveTo>
                    <a:cubicBezTo>
                      <a:pt x="1113" y="962"/>
                      <a:pt x="1113" y="962"/>
                      <a:pt x="1113" y="962"/>
                    </a:cubicBezTo>
                    <a:cubicBezTo>
                      <a:pt x="1113" y="978"/>
                      <a:pt x="1113" y="978"/>
                      <a:pt x="1113" y="978"/>
                    </a:cubicBezTo>
                    <a:cubicBezTo>
                      <a:pt x="1097" y="978"/>
                      <a:pt x="1097" y="978"/>
                      <a:pt x="1097" y="978"/>
                    </a:cubicBezTo>
                    <a:cubicBezTo>
                      <a:pt x="1097" y="962"/>
                      <a:pt x="1097" y="962"/>
                      <a:pt x="1097" y="962"/>
                    </a:cubicBezTo>
                    <a:close/>
                    <a:moveTo>
                      <a:pt x="1097" y="995"/>
                    </a:moveTo>
                    <a:cubicBezTo>
                      <a:pt x="1113" y="995"/>
                      <a:pt x="1113" y="995"/>
                      <a:pt x="1113" y="995"/>
                    </a:cubicBezTo>
                    <a:cubicBezTo>
                      <a:pt x="1113" y="1011"/>
                      <a:pt x="1113" y="1011"/>
                      <a:pt x="1113" y="1011"/>
                    </a:cubicBezTo>
                    <a:cubicBezTo>
                      <a:pt x="1097" y="1011"/>
                      <a:pt x="1097" y="1011"/>
                      <a:pt x="1097" y="1011"/>
                    </a:cubicBezTo>
                    <a:cubicBezTo>
                      <a:pt x="1097" y="995"/>
                      <a:pt x="1097" y="995"/>
                      <a:pt x="1097" y="995"/>
                    </a:cubicBezTo>
                    <a:close/>
                    <a:moveTo>
                      <a:pt x="1097" y="1027"/>
                    </a:moveTo>
                    <a:cubicBezTo>
                      <a:pt x="1113" y="1027"/>
                      <a:pt x="1113" y="1027"/>
                      <a:pt x="1113" y="1027"/>
                    </a:cubicBezTo>
                    <a:cubicBezTo>
                      <a:pt x="1113" y="1044"/>
                      <a:pt x="1113" y="1044"/>
                      <a:pt x="1113" y="1044"/>
                    </a:cubicBezTo>
                    <a:cubicBezTo>
                      <a:pt x="1097" y="1044"/>
                      <a:pt x="1097" y="1044"/>
                      <a:pt x="1097" y="1044"/>
                    </a:cubicBezTo>
                    <a:cubicBezTo>
                      <a:pt x="1097" y="1027"/>
                      <a:pt x="1097" y="1027"/>
                      <a:pt x="1097" y="1027"/>
                    </a:cubicBezTo>
                    <a:close/>
                    <a:moveTo>
                      <a:pt x="1097" y="1060"/>
                    </a:moveTo>
                    <a:cubicBezTo>
                      <a:pt x="1113" y="1060"/>
                      <a:pt x="1113" y="1060"/>
                      <a:pt x="1113" y="1060"/>
                    </a:cubicBezTo>
                    <a:cubicBezTo>
                      <a:pt x="1113" y="1076"/>
                      <a:pt x="1113" y="1076"/>
                      <a:pt x="1113" y="1076"/>
                    </a:cubicBezTo>
                    <a:cubicBezTo>
                      <a:pt x="1097" y="1076"/>
                      <a:pt x="1097" y="1076"/>
                      <a:pt x="1097" y="1076"/>
                    </a:cubicBezTo>
                    <a:cubicBezTo>
                      <a:pt x="1097" y="1060"/>
                      <a:pt x="1097" y="1060"/>
                      <a:pt x="1097" y="1060"/>
                    </a:cubicBezTo>
                    <a:close/>
                    <a:moveTo>
                      <a:pt x="1097" y="1092"/>
                    </a:moveTo>
                    <a:cubicBezTo>
                      <a:pt x="1113" y="1092"/>
                      <a:pt x="1113" y="1092"/>
                      <a:pt x="1113" y="1092"/>
                    </a:cubicBezTo>
                    <a:cubicBezTo>
                      <a:pt x="1113" y="1109"/>
                      <a:pt x="1113" y="1109"/>
                      <a:pt x="1113" y="1109"/>
                    </a:cubicBezTo>
                    <a:cubicBezTo>
                      <a:pt x="1097" y="1109"/>
                      <a:pt x="1097" y="1109"/>
                      <a:pt x="1097" y="1109"/>
                    </a:cubicBezTo>
                    <a:cubicBezTo>
                      <a:pt x="1097" y="1092"/>
                      <a:pt x="1097" y="1092"/>
                      <a:pt x="1097" y="1092"/>
                    </a:cubicBezTo>
                    <a:close/>
                    <a:moveTo>
                      <a:pt x="1097" y="1125"/>
                    </a:moveTo>
                    <a:cubicBezTo>
                      <a:pt x="1113" y="1125"/>
                      <a:pt x="1113" y="1125"/>
                      <a:pt x="1113" y="1125"/>
                    </a:cubicBezTo>
                    <a:cubicBezTo>
                      <a:pt x="1113" y="1141"/>
                      <a:pt x="1113" y="1141"/>
                      <a:pt x="1113" y="1141"/>
                    </a:cubicBezTo>
                    <a:cubicBezTo>
                      <a:pt x="1097" y="1141"/>
                      <a:pt x="1097" y="1141"/>
                      <a:pt x="1097" y="1141"/>
                    </a:cubicBezTo>
                    <a:cubicBezTo>
                      <a:pt x="1097" y="1125"/>
                      <a:pt x="1097" y="1125"/>
                      <a:pt x="1097" y="1125"/>
                    </a:cubicBezTo>
                    <a:close/>
                    <a:moveTo>
                      <a:pt x="1097" y="1158"/>
                    </a:moveTo>
                    <a:cubicBezTo>
                      <a:pt x="1113" y="1158"/>
                      <a:pt x="1113" y="1158"/>
                      <a:pt x="1113" y="1158"/>
                    </a:cubicBezTo>
                    <a:cubicBezTo>
                      <a:pt x="1113" y="1174"/>
                      <a:pt x="1113" y="1174"/>
                      <a:pt x="1113" y="1174"/>
                    </a:cubicBezTo>
                    <a:cubicBezTo>
                      <a:pt x="1097" y="1174"/>
                      <a:pt x="1097" y="1174"/>
                      <a:pt x="1097" y="1174"/>
                    </a:cubicBezTo>
                    <a:cubicBezTo>
                      <a:pt x="1097" y="1158"/>
                      <a:pt x="1097" y="1158"/>
                      <a:pt x="1097" y="1158"/>
                    </a:cubicBezTo>
                    <a:close/>
                    <a:moveTo>
                      <a:pt x="1097" y="1190"/>
                    </a:moveTo>
                    <a:cubicBezTo>
                      <a:pt x="1113" y="1190"/>
                      <a:pt x="1113" y="1190"/>
                      <a:pt x="1113" y="1190"/>
                    </a:cubicBezTo>
                    <a:cubicBezTo>
                      <a:pt x="1113" y="1207"/>
                      <a:pt x="1113" y="1207"/>
                      <a:pt x="1113" y="1207"/>
                    </a:cubicBezTo>
                    <a:cubicBezTo>
                      <a:pt x="1097" y="1207"/>
                      <a:pt x="1097" y="1207"/>
                      <a:pt x="1097" y="1207"/>
                    </a:cubicBezTo>
                    <a:cubicBezTo>
                      <a:pt x="1097" y="1190"/>
                      <a:pt x="1097" y="1190"/>
                      <a:pt x="1097" y="1190"/>
                    </a:cubicBezTo>
                    <a:close/>
                    <a:moveTo>
                      <a:pt x="1097" y="1223"/>
                    </a:moveTo>
                    <a:cubicBezTo>
                      <a:pt x="1113" y="1223"/>
                      <a:pt x="1113" y="1223"/>
                      <a:pt x="1113" y="1223"/>
                    </a:cubicBezTo>
                    <a:cubicBezTo>
                      <a:pt x="1113" y="1239"/>
                      <a:pt x="1113" y="1239"/>
                      <a:pt x="1113" y="1239"/>
                    </a:cubicBezTo>
                    <a:cubicBezTo>
                      <a:pt x="1097" y="1239"/>
                      <a:pt x="1097" y="1239"/>
                      <a:pt x="1097" y="1239"/>
                    </a:cubicBezTo>
                    <a:cubicBezTo>
                      <a:pt x="1097" y="1223"/>
                      <a:pt x="1097" y="1223"/>
                      <a:pt x="1097" y="1223"/>
                    </a:cubicBezTo>
                    <a:close/>
                    <a:moveTo>
                      <a:pt x="1097" y="1256"/>
                    </a:moveTo>
                    <a:cubicBezTo>
                      <a:pt x="1113" y="1256"/>
                      <a:pt x="1113" y="1256"/>
                      <a:pt x="1113" y="1256"/>
                    </a:cubicBezTo>
                    <a:cubicBezTo>
                      <a:pt x="1113" y="1272"/>
                      <a:pt x="1113" y="1272"/>
                      <a:pt x="1113" y="1272"/>
                    </a:cubicBezTo>
                    <a:cubicBezTo>
                      <a:pt x="1097" y="1272"/>
                      <a:pt x="1097" y="1272"/>
                      <a:pt x="1097" y="1272"/>
                    </a:cubicBezTo>
                    <a:cubicBezTo>
                      <a:pt x="1097" y="1256"/>
                      <a:pt x="1097" y="1256"/>
                      <a:pt x="1097" y="1256"/>
                    </a:cubicBezTo>
                    <a:close/>
                    <a:moveTo>
                      <a:pt x="1097" y="1288"/>
                    </a:moveTo>
                    <a:cubicBezTo>
                      <a:pt x="1113" y="1288"/>
                      <a:pt x="1113" y="1288"/>
                      <a:pt x="1113" y="1288"/>
                    </a:cubicBezTo>
                    <a:cubicBezTo>
                      <a:pt x="1113" y="1305"/>
                      <a:pt x="1113" y="1305"/>
                      <a:pt x="1113" y="1305"/>
                    </a:cubicBezTo>
                    <a:cubicBezTo>
                      <a:pt x="1097" y="1305"/>
                      <a:pt x="1097" y="1305"/>
                      <a:pt x="1097" y="1305"/>
                    </a:cubicBezTo>
                    <a:cubicBezTo>
                      <a:pt x="1097" y="1288"/>
                      <a:pt x="1097" y="1288"/>
                      <a:pt x="1097" y="1288"/>
                    </a:cubicBezTo>
                    <a:close/>
                    <a:moveTo>
                      <a:pt x="597" y="396"/>
                    </a:moveTo>
                    <a:cubicBezTo>
                      <a:pt x="597" y="397"/>
                      <a:pt x="597" y="397"/>
                      <a:pt x="597" y="397"/>
                    </a:cubicBezTo>
                    <a:cubicBezTo>
                      <a:pt x="613" y="397"/>
                      <a:pt x="613" y="397"/>
                      <a:pt x="613" y="397"/>
                    </a:cubicBezTo>
                    <a:cubicBezTo>
                      <a:pt x="613" y="396"/>
                      <a:pt x="613" y="396"/>
                      <a:pt x="613" y="396"/>
                    </a:cubicBezTo>
                    <a:cubicBezTo>
                      <a:pt x="597" y="396"/>
                      <a:pt x="597" y="396"/>
                      <a:pt x="597" y="396"/>
                    </a:cubicBezTo>
                    <a:close/>
                    <a:moveTo>
                      <a:pt x="597" y="413"/>
                    </a:moveTo>
                    <a:cubicBezTo>
                      <a:pt x="613" y="413"/>
                      <a:pt x="613" y="413"/>
                      <a:pt x="613" y="413"/>
                    </a:cubicBezTo>
                    <a:cubicBezTo>
                      <a:pt x="613" y="430"/>
                      <a:pt x="613" y="430"/>
                      <a:pt x="613" y="430"/>
                    </a:cubicBezTo>
                    <a:cubicBezTo>
                      <a:pt x="597" y="430"/>
                      <a:pt x="597" y="430"/>
                      <a:pt x="597" y="430"/>
                    </a:cubicBezTo>
                    <a:cubicBezTo>
                      <a:pt x="597" y="413"/>
                      <a:pt x="597" y="413"/>
                      <a:pt x="597" y="413"/>
                    </a:cubicBezTo>
                    <a:close/>
                    <a:moveTo>
                      <a:pt x="597" y="446"/>
                    </a:moveTo>
                    <a:cubicBezTo>
                      <a:pt x="613" y="446"/>
                      <a:pt x="613" y="446"/>
                      <a:pt x="613" y="446"/>
                    </a:cubicBezTo>
                    <a:cubicBezTo>
                      <a:pt x="613" y="462"/>
                      <a:pt x="613" y="462"/>
                      <a:pt x="613" y="462"/>
                    </a:cubicBezTo>
                    <a:cubicBezTo>
                      <a:pt x="597" y="462"/>
                      <a:pt x="597" y="462"/>
                      <a:pt x="597" y="462"/>
                    </a:cubicBezTo>
                    <a:cubicBezTo>
                      <a:pt x="597" y="446"/>
                      <a:pt x="597" y="446"/>
                      <a:pt x="597" y="446"/>
                    </a:cubicBezTo>
                    <a:close/>
                    <a:moveTo>
                      <a:pt x="597" y="479"/>
                    </a:moveTo>
                    <a:cubicBezTo>
                      <a:pt x="613" y="479"/>
                      <a:pt x="613" y="479"/>
                      <a:pt x="613" y="479"/>
                    </a:cubicBezTo>
                    <a:cubicBezTo>
                      <a:pt x="613" y="495"/>
                      <a:pt x="613" y="495"/>
                      <a:pt x="613" y="495"/>
                    </a:cubicBezTo>
                    <a:cubicBezTo>
                      <a:pt x="597" y="495"/>
                      <a:pt x="597" y="495"/>
                      <a:pt x="597" y="495"/>
                    </a:cubicBezTo>
                    <a:cubicBezTo>
                      <a:pt x="597" y="479"/>
                      <a:pt x="597" y="479"/>
                      <a:pt x="597" y="479"/>
                    </a:cubicBezTo>
                    <a:close/>
                    <a:moveTo>
                      <a:pt x="597" y="511"/>
                    </a:moveTo>
                    <a:cubicBezTo>
                      <a:pt x="613" y="511"/>
                      <a:pt x="613" y="511"/>
                      <a:pt x="613" y="511"/>
                    </a:cubicBezTo>
                    <a:cubicBezTo>
                      <a:pt x="613" y="528"/>
                      <a:pt x="613" y="528"/>
                      <a:pt x="613" y="528"/>
                    </a:cubicBezTo>
                    <a:cubicBezTo>
                      <a:pt x="597" y="528"/>
                      <a:pt x="597" y="528"/>
                      <a:pt x="597" y="528"/>
                    </a:cubicBezTo>
                    <a:cubicBezTo>
                      <a:pt x="597" y="511"/>
                      <a:pt x="597" y="511"/>
                      <a:pt x="597" y="511"/>
                    </a:cubicBezTo>
                    <a:close/>
                    <a:moveTo>
                      <a:pt x="597" y="544"/>
                    </a:moveTo>
                    <a:cubicBezTo>
                      <a:pt x="613" y="544"/>
                      <a:pt x="613" y="544"/>
                      <a:pt x="613" y="544"/>
                    </a:cubicBezTo>
                    <a:cubicBezTo>
                      <a:pt x="613" y="560"/>
                      <a:pt x="613" y="560"/>
                      <a:pt x="613" y="560"/>
                    </a:cubicBezTo>
                    <a:cubicBezTo>
                      <a:pt x="597" y="560"/>
                      <a:pt x="597" y="560"/>
                      <a:pt x="597" y="560"/>
                    </a:cubicBezTo>
                    <a:cubicBezTo>
                      <a:pt x="597" y="544"/>
                      <a:pt x="597" y="544"/>
                      <a:pt x="597" y="544"/>
                    </a:cubicBezTo>
                    <a:close/>
                    <a:moveTo>
                      <a:pt x="597" y="577"/>
                    </a:moveTo>
                    <a:cubicBezTo>
                      <a:pt x="613" y="577"/>
                      <a:pt x="613" y="577"/>
                      <a:pt x="613" y="577"/>
                    </a:cubicBezTo>
                    <a:cubicBezTo>
                      <a:pt x="613" y="593"/>
                      <a:pt x="613" y="593"/>
                      <a:pt x="613" y="593"/>
                    </a:cubicBezTo>
                    <a:cubicBezTo>
                      <a:pt x="597" y="593"/>
                      <a:pt x="597" y="593"/>
                      <a:pt x="597" y="593"/>
                    </a:cubicBezTo>
                    <a:cubicBezTo>
                      <a:pt x="597" y="577"/>
                      <a:pt x="597" y="577"/>
                      <a:pt x="597" y="577"/>
                    </a:cubicBezTo>
                    <a:close/>
                    <a:moveTo>
                      <a:pt x="597" y="609"/>
                    </a:moveTo>
                    <a:cubicBezTo>
                      <a:pt x="613" y="609"/>
                      <a:pt x="613" y="609"/>
                      <a:pt x="613" y="609"/>
                    </a:cubicBezTo>
                    <a:cubicBezTo>
                      <a:pt x="613" y="625"/>
                      <a:pt x="613" y="625"/>
                      <a:pt x="613" y="625"/>
                    </a:cubicBezTo>
                    <a:cubicBezTo>
                      <a:pt x="597" y="625"/>
                      <a:pt x="597" y="625"/>
                      <a:pt x="597" y="625"/>
                    </a:cubicBezTo>
                    <a:cubicBezTo>
                      <a:pt x="597" y="609"/>
                      <a:pt x="597" y="609"/>
                      <a:pt x="597" y="609"/>
                    </a:cubicBezTo>
                    <a:close/>
                    <a:moveTo>
                      <a:pt x="597" y="642"/>
                    </a:moveTo>
                    <a:cubicBezTo>
                      <a:pt x="613" y="642"/>
                      <a:pt x="613" y="642"/>
                      <a:pt x="613" y="642"/>
                    </a:cubicBezTo>
                    <a:cubicBezTo>
                      <a:pt x="613" y="658"/>
                      <a:pt x="613" y="658"/>
                      <a:pt x="613" y="658"/>
                    </a:cubicBezTo>
                    <a:cubicBezTo>
                      <a:pt x="597" y="658"/>
                      <a:pt x="597" y="658"/>
                      <a:pt x="597" y="658"/>
                    </a:cubicBezTo>
                    <a:cubicBezTo>
                      <a:pt x="597" y="642"/>
                      <a:pt x="597" y="642"/>
                      <a:pt x="597" y="642"/>
                    </a:cubicBezTo>
                    <a:close/>
                    <a:moveTo>
                      <a:pt x="597" y="674"/>
                    </a:moveTo>
                    <a:cubicBezTo>
                      <a:pt x="613" y="674"/>
                      <a:pt x="613" y="674"/>
                      <a:pt x="613" y="674"/>
                    </a:cubicBezTo>
                    <a:cubicBezTo>
                      <a:pt x="613" y="691"/>
                      <a:pt x="613" y="691"/>
                      <a:pt x="613" y="691"/>
                    </a:cubicBezTo>
                    <a:cubicBezTo>
                      <a:pt x="597" y="691"/>
                      <a:pt x="597" y="691"/>
                      <a:pt x="597" y="691"/>
                    </a:cubicBezTo>
                    <a:cubicBezTo>
                      <a:pt x="597" y="674"/>
                      <a:pt x="597" y="674"/>
                      <a:pt x="597" y="674"/>
                    </a:cubicBezTo>
                    <a:close/>
                    <a:moveTo>
                      <a:pt x="612" y="709"/>
                    </a:moveTo>
                    <a:cubicBezTo>
                      <a:pt x="612" y="692"/>
                      <a:pt x="612" y="692"/>
                      <a:pt x="612" y="692"/>
                    </a:cubicBezTo>
                    <a:cubicBezTo>
                      <a:pt x="628" y="692"/>
                      <a:pt x="628" y="692"/>
                      <a:pt x="628" y="692"/>
                    </a:cubicBezTo>
                    <a:cubicBezTo>
                      <a:pt x="628" y="709"/>
                      <a:pt x="628" y="709"/>
                      <a:pt x="628" y="709"/>
                    </a:cubicBezTo>
                    <a:cubicBezTo>
                      <a:pt x="612" y="709"/>
                      <a:pt x="612" y="709"/>
                      <a:pt x="612" y="709"/>
                    </a:cubicBezTo>
                    <a:close/>
                    <a:moveTo>
                      <a:pt x="644" y="709"/>
                    </a:moveTo>
                    <a:cubicBezTo>
                      <a:pt x="644" y="692"/>
                      <a:pt x="644" y="692"/>
                      <a:pt x="644" y="692"/>
                    </a:cubicBezTo>
                    <a:cubicBezTo>
                      <a:pt x="661" y="692"/>
                      <a:pt x="661" y="692"/>
                      <a:pt x="661" y="692"/>
                    </a:cubicBezTo>
                    <a:cubicBezTo>
                      <a:pt x="661" y="709"/>
                      <a:pt x="661" y="709"/>
                      <a:pt x="661" y="709"/>
                    </a:cubicBezTo>
                    <a:cubicBezTo>
                      <a:pt x="644" y="709"/>
                      <a:pt x="644" y="709"/>
                      <a:pt x="644" y="709"/>
                    </a:cubicBezTo>
                    <a:close/>
                    <a:moveTo>
                      <a:pt x="677" y="709"/>
                    </a:moveTo>
                    <a:cubicBezTo>
                      <a:pt x="677" y="692"/>
                      <a:pt x="677" y="692"/>
                      <a:pt x="677" y="692"/>
                    </a:cubicBezTo>
                    <a:cubicBezTo>
                      <a:pt x="693" y="692"/>
                      <a:pt x="693" y="692"/>
                      <a:pt x="693" y="692"/>
                    </a:cubicBezTo>
                    <a:cubicBezTo>
                      <a:pt x="693" y="709"/>
                      <a:pt x="693" y="709"/>
                      <a:pt x="693" y="709"/>
                    </a:cubicBezTo>
                    <a:cubicBezTo>
                      <a:pt x="677" y="709"/>
                      <a:pt x="677" y="709"/>
                      <a:pt x="677" y="709"/>
                    </a:cubicBezTo>
                    <a:close/>
                    <a:moveTo>
                      <a:pt x="710" y="709"/>
                    </a:moveTo>
                    <a:cubicBezTo>
                      <a:pt x="710" y="692"/>
                      <a:pt x="710" y="692"/>
                      <a:pt x="710" y="692"/>
                    </a:cubicBezTo>
                    <a:cubicBezTo>
                      <a:pt x="726" y="692"/>
                      <a:pt x="726" y="692"/>
                      <a:pt x="726" y="692"/>
                    </a:cubicBezTo>
                    <a:cubicBezTo>
                      <a:pt x="726" y="709"/>
                      <a:pt x="726" y="709"/>
                      <a:pt x="726" y="709"/>
                    </a:cubicBezTo>
                    <a:cubicBezTo>
                      <a:pt x="710" y="709"/>
                      <a:pt x="710" y="709"/>
                      <a:pt x="710" y="709"/>
                    </a:cubicBezTo>
                    <a:close/>
                    <a:moveTo>
                      <a:pt x="742" y="709"/>
                    </a:moveTo>
                    <a:cubicBezTo>
                      <a:pt x="742" y="692"/>
                      <a:pt x="742" y="692"/>
                      <a:pt x="742" y="692"/>
                    </a:cubicBezTo>
                    <a:cubicBezTo>
                      <a:pt x="759" y="692"/>
                      <a:pt x="759" y="692"/>
                      <a:pt x="759" y="692"/>
                    </a:cubicBezTo>
                    <a:cubicBezTo>
                      <a:pt x="759" y="709"/>
                      <a:pt x="759" y="709"/>
                      <a:pt x="759" y="709"/>
                    </a:cubicBezTo>
                    <a:cubicBezTo>
                      <a:pt x="742" y="709"/>
                      <a:pt x="742" y="709"/>
                      <a:pt x="742" y="709"/>
                    </a:cubicBezTo>
                    <a:close/>
                    <a:moveTo>
                      <a:pt x="775" y="709"/>
                    </a:moveTo>
                    <a:cubicBezTo>
                      <a:pt x="775" y="692"/>
                      <a:pt x="775" y="692"/>
                      <a:pt x="775" y="692"/>
                    </a:cubicBezTo>
                    <a:cubicBezTo>
                      <a:pt x="791" y="692"/>
                      <a:pt x="791" y="692"/>
                      <a:pt x="791" y="692"/>
                    </a:cubicBezTo>
                    <a:cubicBezTo>
                      <a:pt x="791" y="709"/>
                      <a:pt x="791" y="709"/>
                      <a:pt x="791" y="709"/>
                    </a:cubicBezTo>
                    <a:cubicBezTo>
                      <a:pt x="775" y="709"/>
                      <a:pt x="775" y="709"/>
                      <a:pt x="775" y="709"/>
                    </a:cubicBezTo>
                    <a:close/>
                    <a:moveTo>
                      <a:pt x="808" y="709"/>
                    </a:moveTo>
                    <a:cubicBezTo>
                      <a:pt x="808" y="692"/>
                      <a:pt x="808" y="692"/>
                      <a:pt x="808" y="692"/>
                    </a:cubicBezTo>
                    <a:cubicBezTo>
                      <a:pt x="824" y="692"/>
                      <a:pt x="824" y="692"/>
                      <a:pt x="824" y="692"/>
                    </a:cubicBezTo>
                    <a:cubicBezTo>
                      <a:pt x="824" y="709"/>
                      <a:pt x="824" y="709"/>
                      <a:pt x="824" y="709"/>
                    </a:cubicBezTo>
                    <a:cubicBezTo>
                      <a:pt x="808" y="709"/>
                      <a:pt x="808" y="709"/>
                      <a:pt x="808" y="709"/>
                    </a:cubicBezTo>
                    <a:close/>
                    <a:moveTo>
                      <a:pt x="840" y="709"/>
                    </a:moveTo>
                    <a:cubicBezTo>
                      <a:pt x="840" y="692"/>
                      <a:pt x="840" y="692"/>
                      <a:pt x="840" y="692"/>
                    </a:cubicBezTo>
                    <a:cubicBezTo>
                      <a:pt x="856" y="692"/>
                      <a:pt x="856" y="692"/>
                      <a:pt x="856" y="692"/>
                    </a:cubicBezTo>
                    <a:cubicBezTo>
                      <a:pt x="856" y="709"/>
                      <a:pt x="856" y="709"/>
                      <a:pt x="856" y="709"/>
                    </a:cubicBezTo>
                    <a:cubicBezTo>
                      <a:pt x="840" y="709"/>
                      <a:pt x="840" y="709"/>
                      <a:pt x="840" y="709"/>
                    </a:cubicBezTo>
                    <a:close/>
                    <a:moveTo>
                      <a:pt x="873" y="709"/>
                    </a:moveTo>
                    <a:cubicBezTo>
                      <a:pt x="873" y="692"/>
                      <a:pt x="873" y="692"/>
                      <a:pt x="873" y="692"/>
                    </a:cubicBezTo>
                    <a:cubicBezTo>
                      <a:pt x="889" y="692"/>
                      <a:pt x="889" y="692"/>
                      <a:pt x="889" y="692"/>
                    </a:cubicBezTo>
                    <a:cubicBezTo>
                      <a:pt x="889" y="709"/>
                      <a:pt x="889" y="709"/>
                      <a:pt x="889" y="709"/>
                    </a:cubicBezTo>
                    <a:cubicBezTo>
                      <a:pt x="873" y="709"/>
                      <a:pt x="873" y="709"/>
                      <a:pt x="873" y="709"/>
                    </a:cubicBezTo>
                    <a:close/>
                    <a:moveTo>
                      <a:pt x="905" y="709"/>
                    </a:moveTo>
                    <a:cubicBezTo>
                      <a:pt x="905" y="692"/>
                      <a:pt x="905" y="692"/>
                      <a:pt x="905" y="692"/>
                    </a:cubicBezTo>
                    <a:cubicBezTo>
                      <a:pt x="922" y="692"/>
                      <a:pt x="922" y="692"/>
                      <a:pt x="922" y="692"/>
                    </a:cubicBezTo>
                    <a:cubicBezTo>
                      <a:pt x="922" y="709"/>
                      <a:pt x="922" y="709"/>
                      <a:pt x="922" y="709"/>
                    </a:cubicBezTo>
                    <a:cubicBezTo>
                      <a:pt x="905" y="709"/>
                      <a:pt x="905" y="709"/>
                      <a:pt x="905" y="709"/>
                    </a:cubicBezTo>
                    <a:close/>
                    <a:moveTo>
                      <a:pt x="938" y="709"/>
                    </a:moveTo>
                    <a:cubicBezTo>
                      <a:pt x="938" y="692"/>
                      <a:pt x="938" y="692"/>
                      <a:pt x="938" y="692"/>
                    </a:cubicBezTo>
                    <a:cubicBezTo>
                      <a:pt x="954" y="692"/>
                      <a:pt x="954" y="692"/>
                      <a:pt x="954" y="692"/>
                    </a:cubicBezTo>
                    <a:cubicBezTo>
                      <a:pt x="954" y="709"/>
                      <a:pt x="954" y="709"/>
                      <a:pt x="954" y="709"/>
                    </a:cubicBezTo>
                    <a:cubicBezTo>
                      <a:pt x="938" y="709"/>
                      <a:pt x="938" y="709"/>
                      <a:pt x="938" y="709"/>
                    </a:cubicBezTo>
                    <a:close/>
                    <a:moveTo>
                      <a:pt x="971" y="709"/>
                    </a:moveTo>
                    <a:cubicBezTo>
                      <a:pt x="971" y="692"/>
                      <a:pt x="971" y="692"/>
                      <a:pt x="971" y="692"/>
                    </a:cubicBezTo>
                    <a:cubicBezTo>
                      <a:pt x="987" y="692"/>
                      <a:pt x="987" y="692"/>
                      <a:pt x="987" y="692"/>
                    </a:cubicBezTo>
                    <a:cubicBezTo>
                      <a:pt x="987" y="709"/>
                      <a:pt x="987" y="709"/>
                      <a:pt x="987" y="709"/>
                    </a:cubicBezTo>
                    <a:cubicBezTo>
                      <a:pt x="971" y="709"/>
                      <a:pt x="971" y="709"/>
                      <a:pt x="971" y="709"/>
                    </a:cubicBezTo>
                    <a:close/>
                    <a:moveTo>
                      <a:pt x="1003" y="709"/>
                    </a:moveTo>
                    <a:cubicBezTo>
                      <a:pt x="1003" y="692"/>
                      <a:pt x="1003" y="692"/>
                      <a:pt x="1003" y="692"/>
                    </a:cubicBezTo>
                    <a:cubicBezTo>
                      <a:pt x="1020" y="692"/>
                      <a:pt x="1020" y="692"/>
                      <a:pt x="1020" y="692"/>
                    </a:cubicBezTo>
                    <a:cubicBezTo>
                      <a:pt x="1020" y="709"/>
                      <a:pt x="1020" y="709"/>
                      <a:pt x="1020" y="709"/>
                    </a:cubicBezTo>
                    <a:cubicBezTo>
                      <a:pt x="1003" y="709"/>
                      <a:pt x="1003" y="709"/>
                      <a:pt x="1003" y="709"/>
                    </a:cubicBezTo>
                    <a:close/>
                    <a:moveTo>
                      <a:pt x="1015" y="714"/>
                    </a:moveTo>
                    <a:cubicBezTo>
                      <a:pt x="1031" y="714"/>
                      <a:pt x="1031" y="714"/>
                      <a:pt x="1031" y="714"/>
                    </a:cubicBezTo>
                    <a:cubicBezTo>
                      <a:pt x="1031" y="730"/>
                      <a:pt x="1031" y="730"/>
                      <a:pt x="1031" y="730"/>
                    </a:cubicBezTo>
                    <a:cubicBezTo>
                      <a:pt x="1015" y="730"/>
                      <a:pt x="1015" y="730"/>
                      <a:pt x="1015" y="730"/>
                    </a:cubicBezTo>
                    <a:cubicBezTo>
                      <a:pt x="1015" y="714"/>
                      <a:pt x="1015" y="714"/>
                      <a:pt x="1015" y="714"/>
                    </a:cubicBezTo>
                    <a:close/>
                    <a:moveTo>
                      <a:pt x="1015" y="746"/>
                    </a:moveTo>
                    <a:cubicBezTo>
                      <a:pt x="1031" y="746"/>
                      <a:pt x="1031" y="746"/>
                      <a:pt x="1031" y="746"/>
                    </a:cubicBezTo>
                    <a:cubicBezTo>
                      <a:pt x="1031" y="763"/>
                      <a:pt x="1031" y="763"/>
                      <a:pt x="1031" y="763"/>
                    </a:cubicBezTo>
                    <a:cubicBezTo>
                      <a:pt x="1015" y="763"/>
                      <a:pt x="1015" y="763"/>
                      <a:pt x="1015" y="763"/>
                    </a:cubicBezTo>
                    <a:cubicBezTo>
                      <a:pt x="1015" y="746"/>
                      <a:pt x="1015" y="746"/>
                      <a:pt x="1015" y="746"/>
                    </a:cubicBezTo>
                    <a:close/>
                    <a:moveTo>
                      <a:pt x="1015" y="779"/>
                    </a:moveTo>
                    <a:cubicBezTo>
                      <a:pt x="1031" y="779"/>
                      <a:pt x="1031" y="779"/>
                      <a:pt x="1031" y="779"/>
                    </a:cubicBezTo>
                    <a:cubicBezTo>
                      <a:pt x="1031" y="795"/>
                      <a:pt x="1031" y="795"/>
                      <a:pt x="1031" y="795"/>
                    </a:cubicBezTo>
                    <a:cubicBezTo>
                      <a:pt x="1015" y="795"/>
                      <a:pt x="1015" y="795"/>
                      <a:pt x="1015" y="795"/>
                    </a:cubicBezTo>
                    <a:cubicBezTo>
                      <a:pt x="1015" y="779"/>
                      <a:pt x="1015" y="779"/>
                      <a:pt x="1015" y="779"/>
                    </a:cubicBezTo>
                    <a:close/>
                    <a:moveTo>
                      <a:pt x="1015" y="812"/>
                    </a:moveTo>
                    <a:cubicBezTo>
                      <a:pt x="1031" y="812"/>
                      <a:pt x="1031" y="812"/>
                      <a:pt x="1031" y="812"/>
                    </a:cubicBezTo>
                    <a:cubicBezTo>
                      <a:pt x="1031" y="828"/>
                      <a:pt x="1031" y="828"/>
                      <a:pt x="1031" y="828"/>
                    </a:cubicBezTo>
                    <a:cubicBezTo>
                      <a:pt x="1015" y="828"/>
                      <a:pt x="1015" y="828"/>
                      <a:pt x="1015" y="828"/>
                    </a:cubicBezTo>
                    <a:cubicBezTo>
                      <a:pt x="1015" y="812"/>
                      <a:pt x="1015" y="812"/>
                      <a:pt x="1015" y="812"/>
                    </a:cubicBezTo>
                    <a:close/>
                    <a:moveTo>
                      <a:pt x="1015" y="844"/>
                    </a:moveTo>
                    <a:cubicBezTo>
                      <a:pt x="1031" y="844"/>
                      <a:pt x="1031" y="844"/>
                      <a:pt x="1031" y="844"/>
                    </a:cubicBezTo>
                    <a:cubicBezTo>
                      <a:pt x="1031" y="861"/>
                      <a:pt x="1031" y="861"/>
                      <a:pt x="1031" y="861"/>
                    </a:cubicBezTo>
                    <a:cubicBezTo>
                      <a:pt x="1015" y="861"/>
                      <a:pt x="1015" y="861"/>
                      <a:pt x="1015" y="861"/>
                    </a:cubicBezTo>
                    <a:cubicBezTo>
                      <a:pt x="1015" y="844"/>
                      <a:pt x="1015" y="844"/>
                      <a:pt x="1015" y="844"/>
                    </a:cubicBezTo>
                    <a:close/>
                    <a:moveTo>
                      <a:pt x="1015" y="877"/>
                    </a:moveTo>
                    <a:cubicBezTo>
                      <a:pt x="1031" y="877"/>
                      <a:pt x="1031" y="877"/>
                      <a:pt x="1031" y="877"/>
                    </a:cubicBezTo>
                    <a:cubicBezTo>
                      <a:pt x="1031" y="893"/>
                      <a:pt x="1031" y="893"/>
                      <a:pt x="1031" y="893"/>
                    </a:cubicBezTo>
                    <a:cubicBezTo>
                      <a:pt x="1015" y="893"/>
                      <a:pt x="1015" y="893"/>
                      <a:pt x="1015" y="893"/>
                    </a:cubicBezTo>
                    <a:cubicBezTo>
                      <a:pt x="1015" y="877"/>
                      <a:pt x="1015" y="877"/>
                      <a:pt x="1015" y="877"/>
                    </a:cubicBezTo>
                    <a:close/>
                    <a:moveTo>
                      <a:pt x="1015" y="910"/>
                    </a:moveTo>
                    <a:cubicBezTo>
                      <a:pt x="1031" y="910"/>
                      <a:pt x="1031" y="910"/>
                      <a:pt x="1031" y="910"/>
                    </a:cubicBezTo>
                    <a:cubicBezTo>
                      <a:pt x="1031" y="926"/>
                      <a:pt x="1031" y="926"/>
                      <a:pt x="1031" y="926"/>
                    </a:cubicBezTo>
                    <a:cubicBezTo>
                      <a:pt x="1015" y="926"/>
                      <a:pt x="1015" y="926"/>
                      <a:pt x="1015" y="926"/>
                    </a:cubicBezTo>
                    <a:cubicBezTo>
                      <a:pt x="1015" y="910"/>
                      <a:pt x="1015" y="910"/>
                      <a:pt x="1015" y="910"/>
                    </a:cubicBezTo>
                    <a:close/>
                    <a:moveTo>
                      <a:pt x="1015" y="942"/>
                    </a:moveTo>
                    <a:cubicBezTo>
                      <a:pt x="1031" y="942"/>
                      <a:pt x="1031" y="942"/>
                      <a:pt x="1031" y="942"/>
                    </a:cubicBezTo>
                    <a:cubicBezTo>
                      <a:pt x="1031" y="959"/>
                      <a:pt x="1031" y="959"/>
                      <a:pt x="1031" y="959"/>
                    </a:cubicBezTo>
                    <a:cubicBezTo>
                      <a:pt x="1015" y="959"/>
                      <a:pt x="1015" y="959"/>
                      <a:pt x="1015" y="959"/>
                    </a:cubicBezTo>
                    <a:cubicBezTo>
                      <a:pt x="1015" y="942"/>
                      <a:pt x="1015" y="942"/>
                      <a:pt x="1015" y="942"/>
                    </a:cubicBezTo>
                    <a:close/>
                    <a:moveTo>
                      <a:pt x="1015" y="975"/>
                    </a:moveTo>
                    <a:cubicBezTo>
                      <a:pt x="1031" y="975"/>
                      <a:pt x="1031" y="975"/>
                      <a:pt x="1031" y="975"/>
                    </a:cubicBezTo>
                    <a:cubicBezTo>
                      <a:pt x="1031" y="991"/>
                      <a:pt x="1031" y="991"/>
                      <a:pt x="1031" y="991"/>
                    </a:cubicBezTo>
                    <a:cubicBezTo>
                      <a:pt x="1015" y="991"/>
                      <a:pt x="1015" y="991"/>
                      <a:pt x="1015" y="991"/>
                    </a:cubicBezTo>
                    <a:cubicBezTo>
                      <a:pt x="1015" y="975"/>
                      <a:pt x="1015" y="975"/>
                      <a:pt x="1015" y="975"/>
                    </a:cubicBezTo>
                    <a:close/>
                    <a:moveTo>
                      <a:pt x="1015" y="1007"/>
                    </a:moveTo>
                    <a:cubicBezTo>
                      <a:pt x="1031" y="1007"/>
                      <a:pt x="1031" y="1007"/>
                      <a:pt x="1031" y="1007"/>
                    </a:cubicBezTo>
                    <a:cubicBezTo>
                      <a:pt x="1031" y="1024"/>
                      <a:pt x="1031" y="1024"/>
                      <a:pt x="1031" y="1024"/>
                    </a:cubicBezTo>
                    <a:cubicBezTo>
                      <a:pt x="1015" y="1024"/>
                      <a:pt x="1015" y="1024"/>
                      <a:pt x="1015" y="1024"/>
                    </a:cubicBezTo>
                    <a:cubicBezTo>
                      <a:pt x="1015" y="1007"/>
                      <a:pt x="1015" y="1007"/>
                      <a:pt x="1015" y="1007"/>
                    </a:cubicBezTo>
                    <a:close/>
                    <a:moveTo>
                      <a:pt x="1015" y="1040"/>
                    </a:moveTo>
                    <a:cubicBezTo>
                      <a:pt x="1031" y="1040"/>
                      <a:pt x="1031" y="1040"/>
                      <a:pt x="1031" y="1040"/>
                    </a:cubicBezTo>
                    <a:cubicBezTo>
                      <a:pt x="1031" y="1056"/>
                      <a:pt x="1031" y="1056"/>
                      <a:pt x="1031" y="1056"/>
                    </a:cubicBezTo>
                    <a:cubicBezTo>
                      <a:pt x="1015" y="1056"/>
                      <a:pt x="1015" y="1056"/>
                      <a:pt x="1015" y="1056"/>
                    </a:cubicBezTo>
                    <a:cubicBezTo>
                      <a:pt x="1015" y="1040"/>
                      <a:pt x="1015" y="1040"/>
                      <a:pt x="1015" y="1040"/>
                    </a:cubicBezTo>
                    <a:close/>
                    <a:moveTo>
                      <a:pt x="1015" y="1073"/>
                    </a:moveTo>
                    <a:cubicBezTo>
                      <a:pt x="1031" y="1073"/>
                      <a:pt x="1031" y="1073"/>
                      <a:pt x="1031" y="1073"/>
                    </a:cubicBezTo>
                    <a:cubicBezTo>
                      <a:pt x="1031" y="1089"/>
                      <a:pt x="1031" y="1089"/>
                      <a:pt x="1031" y="1089"/>
                    </a:cubicBezTo>
                    <a:cubicBezTo>
                      <a:pt x="1015" y="1089"/>
                      <a:pt x="1015" y="1089"/>
                      <a:pt x="1015" y="1089"/>
                    </a:cubicBezTo>
                    <a:cubicBezTo>
                      <a:pt x="1015" y="1073"/>
                      <a:pt x="1015" y="1073"/>
                      <a:pt x="1015" y="1073"/>
                    </a:cubicBezTo>
                    <a:close/>
                    <a:moveTo>
                      <a:pt x="1015" y="1105"/>
                    </a:moveTo>
                    <a:cubicBezTo>
                      <a:pt x="1031" y="1105"/>
                      <a:pt x="1031" y="1105"/>
                      <a:pt x="1031" y="1105"/>
                    </a:cubicBezTo>
                    <a:cubicBezTo>
                      <a:pt x="1031" y="1122"/>
                      <a:pt x="1031" y="1122"/>
                      <a:pt x="1031" y="1122"/>
                    </a:cubicBezTo>
                    <a:cubicBezTo>
                      <a:pt x="1015" y="1122"/>
                      <a:pt x="1015" y="1122"/>
                      <a:pt x="1015" y="1122"/>
                    </a:cubicBezTo>
                    <a:cubicBezTo>
                      <a:pt x="1015" y="1105"/>
                      <a:pt x="1015" y="1105"/>
                      <a:pt x="1015" y="1105"/>
                    </a:cubicBezTo>
                    <a:close/>
                    <a:moveTo>
                      <a:pt x="1015" y="1138"/>
                    </a:moveTo>
                    <a:cubicBezTo>
                      <a:pt x="1031" y="1138"/>
                      <a:pt x="1031" y="1138"/>
                      <a:pt x="1031" y="1138"/>
                    </a:cubicBezTo>
                    <a:cubicBezTo>
                      <a:pt x="1031" y="1154"/>
                      <a:pt x="1031" y="1154"/>
                      <a:pt x="1031" y="1154"/>
                    </a:cubicBezTo>
                    <a:cubicBezTo>
                      <a:pt x="1015" y="1154"/>
                      <a:pt x="1015" y="1154"/>
                      <a:pt x="1015" y="1154"/>
                    </a:cubicBezTo>
                    <a:cubicBezTo>
                      <a:pt x="1015" y="1138"/>
                      <a:pt x="1015" y="1138"/>
                      <a:pt x="1015" y="1138"/>
                    </a:cubicBezTo>
                    <a:close/>
                    <a:moveTo>
                      <a:pt x="1015" y="1171"/>
                    </a:moveTo>
                    <a:cubicBezTo>
                      <a:pt x="1031" y="1171"/>
                      <a:pt x="1031" y="1171"/>
                      <a:pt x="1031" y="1171"/>
                    </a:cubicBezTo>
                    <a:cubicBezTo>
                      <a:pt x="1031" y="1187"/>
                      <a:pt x="1031" y="1187"/>
                      <a:pt x="1031" y="1187"/>
                    </a:cubicBezTo>
                    <a:cubicBezTo>
                      <a:pt x="1015" y="1187"/>
                      <a:pt x="1015" y="1187"/>
                      <a:pt x="1015" y="1187"/>
                    </a:cubicBezTo>
                    <a:cubicBezTo>
                      <a:pt x="1015" y="1171"/>
                      <a:pt x="1015" y="1171"/>
                      <a:pt x="1015" y="1171"/>
                    </a:cubicBezTo>
                    <a:close/>
                    <a:moveTo>
                      <a:pt x="1015" y="1203"/>
                    </a:moveTo>
                    <a:cubicBezTo>
                      <a:pt x="1031" y="1203"/>
                      <a:pt x="1031" y="1203"/>
                      <a:pt x="1031" y="1203"/>
                    </a:cubicBezTo>
                    <a:cubicBezTo>
                      <a:pt x="1031" y="1220"/>
                      <a:pt x="1031" y="1220"/>
                      <a:pt x="1031" y="1220"/>
                    </a:cubicBezTo>
                    <a:cubicBezTo>
                      <a:pt x="1015" y="1220"/>
                      <a:pt x="1015" y="1220"/>
                      <a:pt x="1015" y="1220"/>
                    </a:cubicBezTo>
                    <a:cubicBezTo>
                      <a:pt x="1015" y="1203"/>
                      <a:pt x="1015" y="1203"/>
                      <a:pt x="1015" y="1203"/>
                    </a:cubicBezTo>
                    <a:close/>
                    <a:moveTo>
                      <a:pt x="1015" y="1236"/>
                    </a:moveTo>
                    <a:cubicBezTo>
                      <a:pt x="1031" y="1236"/>
                      <a:pt x="1031" y="1236"/>
                      <a:pt x="1031" y="1236"/>
                    </a:cubicBezTo>
                    <a:cubicBezTo>
                      <a:pt x="1031" y="1252"/>
                      <a:pt x="1031" y="1252"/>
                      <a:pt x="1031" y="1252"/>
                    </a:cubicBezTo>
                    <a:cubicBezTo>
                      <a:pt x="1015" y="1252"/>
                      <a:pt x="1015" y="1252"/>
                      <a:pt x="1015" y="1252"/>
                    </a:cubicBezTo>
                    <a:cubicBezTo>
                      <a:pt x="1015" y="1236"/>
                      <a:pt x="1015" y="1236"/>
                      <a:pt x="1015" y="1236"/>
                    </a:cubicBezTo>
                    <a:close/>
                    <a:moveTo>
                      <a:pt x="1015" y="1269"/>
                    </a:moveTo>
                    <a:cubicBezTo>
                      <a:pt x="1031" y="1269"/>
                      <a:pt x="1031" y="1269"/>
                      <a:pt x="1031" y="1269"/>
                    </a:cubicBezTo>
                    <a:cubicBezTo>
                      <a:pt x="1031" y="1285"/>
                      <a:pt x="1031" y="1285"/>
                      <a:pt x="1031" y="1285"/>
                    </a:cubicBezTo>
                    <a:cubicBezTo>
                      <a:pt x="1015" y="1285"/>
                      <a:pt x="1015" y="1285"/>
                      <a:pt x="1015" y="1285"/>
                    </a:cubicBezTo>
                    <a:cubicBezTo>
                      <a:pt x="1015" y="1269"/>
                      <a:pt x="1015" y="1269"/>
                      <a:pt x="1015" y="1269"/>
                    </a:cubicBezTo>
                    <a:close/>
                    <a:moveTo>
                      <a:pt x="1015" y="1301"/>
                    </a:moveTo>
                    <a:cubicBezTo>
                      <a:pt x="1031" y="1301"/>
                      <a:pt x="1031" y="1301"/>
                      <a:pt x="1031" y="1301"/>
                    </a:cubicBezTo>
                    <a:cubicBezTo>
                      <a:pt x="1031" y="1318"/>
                      <a:pt x="1031" y="1318"/>
                      <a:pt x="1031" y="1318"/>
                    </a:cubicBezTo>
                    <a:cubicBezTo>
                      <a:pt x="1015" y="1318"/>
                      <a:pt x="1015" y="1318"/>
                      <a:pt x="1015" y="1318"/>
                    </a:cubicBezTo>
                    <a:cubicBezTo>
                      <a:pt x="1015" y="1301"/>
                      <a:pt x="1015" y="1301"/>
                      <a:pt x="1015" y="1301"/>
                    </a:cubicBezTo>
                    <a:close/>
                    <a:moveTo>
                      <a:pt x="1015" y="1334"/>
                    </a:moveTo>
                    <a:cubicBezTo>
                      <a:pt x="1031" y="1334"/>
                      <a:pt x="1031" y="1334"/>
                      <a:pt x="1031" y="1334"/>
                    </a:cubicBezTo>
                    <a:cubicBezTo>
                      <a:pt x="1031" y="1350"/>
                      <a:pt x="1031" y="1350"/>
                      <a:pt x="1031" y="1350"/>
                    </a:cubicBezTo>
                    <a:cubicBezTo>
                      <a:pt x="1015" y="1350"/>
                      <a:pt x="1015" y="1350"/>
                      <a:pt x="1015" y="1350"/>
                    </a:cubicBezTo>
                    <a:cubicBezTo>
                      <a:pt x="1015" y="1334"/>
                      <a:pt x="1015" y="1334"/>
                      <a:pt x="1015" y="1334"/>
                    </a:cubicBezTo>
                    <a:close/>
                    <a:moveTo>
                      <a:pt x="1015" y="1367"/>
                    </a:moveTo>
                    <a:cubicBezTo>
                      <a:pt x="1031" y="1367"/>
                      <a:pt x="1031" y="1367"/>
                      <a:pt x="1031" y="1367"/>
                    </a:cubicBezTo>
                    <a:cubicBezTo>
                      <a:pt x="1031" y="1383"/>
                      <a:pt x="1031" y="1383"/>
                      <a:pt x="1031" y="1383"/>
                    </a:cubicBezTo>
                    <a:cubicBezTo>
                      <a:pt x="1015" y="1383"/>
                      <a:pt x="1015" y="1383"/>
                      <a:pt x="1015" y="1383"/>
                    </a:cubicBezTo>
                    <a:cubicBezTo>
                      <a:pt x="1015" y="1367"/>
                      <a:pt x="1015" y="1367"/>
                      <a:pt x="1015" y="1367"/>
                    </a:cubicBezTo>
                    <a:close/>
                    <a:moveTo>
                      <a:pt x="1015" y="1399"/>
                    </a:moveTo>
                    <a:cubicBezTo>
                      <a:pt x="1031" y="1399"/>
                      <a:pt x="1031" y="1399"/>
                      <a:pt x="1031" y="1399"/>
                    </a:cubicBezTo>
                    <a:cubicBezTo>
                      <a:pt x="1031" y="1415"/>
                      <a:pt x="1031" y="1415"/>
                      <a:pt x="1031" y="1415"/>
                    </a:cubicBezTo>
                    <a:cubicBezTo>
                      <a:pt x="1015" y="1415"/>
                      <a:pt x="1015" y="1415"/>
                      <a:pt x="1015" y="1415"/>
                    </a:cubicBezTo>
                    <a:cubicBezTo>
                      <a:pt x="1015" y="1399"/>
                      <a:pt x="1015" y="1399"/>
                      <a:pt x="1015" y="1399"/>
                    </a:cubicBezTo>
                    <a:close/>
                    <a:moveTo>
                      <a:pt x="1015" y="1432"/>
                    </a:moveTo>
                    <a:cubicBezTo>
                      <a:pt x="1031" y="1432"/>
                      <a:pt x="1031" y="1432"/>
                      <a:pt x="1031" y="1432"/>
                    </a:cubicBezTo>
                    <a:cubicBezTo>
                      <a:pt x="1031" y="1448"/>
                      <a:pt x="1031" y="1448"/>
                      <a:pt x="1031" y="1448"/>
                    </a:cubicBezTo>
                    <a:cubicBezTo>
                      <a:pt x="1015" y="1448"/>
                      <a:pt x="1015" y="1448"/>
                      <a:pt x="1015" y="1448"/>
                    </a:cubicBezTo>
                    <a:cubicBezTo>
                      <a:pt x="1015" y="1432"/>
                      <a:pt x="1015" y="1432"/>
                      <a:pt x="1015" y="1432"/>
                    </a:cubicBezTo>
                    <a:close/>
                    <a:moveTo>
                      <a:pt x="1962" y="708"/>
                    </a:moveTo>
                    <a:cubicBezTo>
                      <a:pt x="1978" y="708"/>
                      <a:pt x="1978" y="708"/>
                      <a:pt x="1978" y="708"/>
                    </a:cubicBezTo>
                    <a:cubicBezTo>
                      <a:pt x="1978" y="725"/>
                      <a:pt x="1978" y="725"/>
                      <a:pt x="1978" y="725"/>
                    </a:cubicBezTo>
                    <a:cubicBezTo>
                      <a:pt x="1962" y="725"/>
                      <a:pt x="1962" y="725"/>
                      <a:pt x="1962" y="725"/>
                    </a:cubicBezTo>
                    <a:cubicBezTo>
                      <a:pt x="1962" y="708"/>
                      <a:pt x="1962" y="708"/>
                      <a:pt x="1962" y="708"/>
                    </a:cubicBezTo>
                    <a:close/>
                    <a:moveTo>
                      <a:pt x="1962" y="741"/>
                    </a:moveTo>
                    <a:cubicBezTo>
                      <a:pt x="1978" y="741"/>
                      <a:pt x="1978" y="741"/>
                      <a:pt x="1978" y="741"/>
                    </a:cubicBezTo>
                    <a:cubicBezTo>
                      <a:pt x="1978" y="757"/>
                      <a:pt x="1978" y="757"/>
                      <a:pt x="1978" y="757"/>
                    </a:cubicBezTo>
                    <a:cubicBezTo>
                      <a:pt x="1962" y="757"/>
                      <a:pt x="1962" y="757"/>
                      <a:pt x="1962" y="757"/>
                    </a:cubicBezTo>
                    <a:cubicBezTo>
                      <a:pt x="1962" y="741"/>
                      <a:pt x="1962" y="741"/>
                      <a:pt x="1962" y="741"/>
                    </a:cubicBezTo>
                    <a:close/>
                    <a:moveTo>
                      <a:pt x="1962" y="774"/>
                    </a:moveTo>
                    <a:cubicBezTo>
                      <a:pt x="1978" y="774"/>
                      <a:pt x="1978" y="774"/>
                      <a:pt x="1978" y="774"/>
                    </a:cubicBezTo>
                    <a:cubicBezTo>
                      <a:pt x="1978" y="790"/>
                      <a:pt x="1978" y="790"/>
                      <a:pt x="1978" y="790"/>
                    </a:cubicBezTo>
                    <a:cubicBezTo>
                      <a:pt x="1962" y="790"/>
                      <a:pt x="1962" y="790"/>
                      <a:pt x="1962" y="790"/>
                    </a:cubicBezTo>
                    <a:cubicBezTo>
                      <a:pt x="1962" y="774"/>
                      <a:pt x="1962" y="774"/>
                      <a:pt x="1962" y="774"/>
                    </a:cubicBezTo>
                    <a:close/>
                    <a:moveTo>
                      <a:pt x="1962" y="806"/>
                    </a:moveTo>
                    <a:cubicBezTo>
                      <a:pt x="1978" y="806"/>
                      <a:pt x="1978" y="806"/>
                      <a:pt x="1978" y="806"/>
                    </a:cubicBezTo>
                    <a:cubicBezTo>
                      <a:pt x="1978" y="823"/>
                      <a:pt x="1978" y="823"/>
                      <a:pt x="1978" y="823"/>
                    </a:cubicBezTo>
                    <a:cubicBezTo>
                      <a:pt x="1962" y="823"/>
                      <a:pt x="1962" y="823"/>
                      <a:pt x="1962" y="823"/>
                    </a:cubicBezTo>
                    <a:cubicBezTo>
                      <a:pt x="1962" y="806"/>
                      <a:pt x="1962" y="806"/>
                      <a:pt x="1962" y="806"/>
                    </a:cubicBezTo>
                    <a:close/>
                    <a:moveTo>
                      <a:pt x="1961" y="822"/>
                    </a:moveTo>
                    <a:cubicBezTo>
                      <a:pt x="1961" y="838"/>
                      <a:pt x="1961" y="838"/>
                      <a:pt x="1961" y="838"/>
                    </a:cubicBezTo>
                    <a:cubicBezTo>
                      <a:pt x="1945" y="838"/>
                      <a:pt x="1945" y="838"/>
                      <a:pt x="1945" y="838"/>
                    </a:cubicBezTo>
                    <a:cubicBezTo>
                      <a:pt x="1945" y="822"/>
                      <a:pt x="1945" y="822"/>
                      <a:pt x="1945" y="822"/>
                    </a:cubicBezTo>
                    <a:cubicBezTo>
                      <a:pt x="1961" y="822"/>
                      <a:pt x="1961" y="822"/>
                      <a:pt x="1961" y="822"/>
                    </a:cubicBezTo>
                    <a:close/>
                    <a:moveTo>
                      <a:pt x="1929" y="822"/>
                    </a:moveTo>
                    <a:cubicBezTo>
                      <a:pt x="1929" y="838"/>
                      <a:pt x="1929" y="838"/>
                      <a:pt x="1929" y="838"/>
                    </a:cubicBezTo>
                    <a:cubicBezTo>
                      <a:pt x="1912" y="838"/>
                      <a:pt x="1912" y="838"/>
                      <a:pt x="1912" y="838"/>
                    </a:cubicBezTo>
                    <a:cubicBezTo>
                      <a:pt x="1912" y="822"/>
                      <a:pt x="1912" y="822"/>
                      <a:pt x="1912" y="822"/>
                    </a:cubicBezTo>
                    <a:cubicBezTo>
                      <a:pt x="1929" y="822"/>
                      <a:pt x="1929" y="822"/>
                      <a:pt x="1929" y="822"/>
                    </a:cubicBezTo>
                    <a:close/>
                    <a:moveTo>
                      <a:pt x="1896" y="822"/>
                    </a:moveTo>
                    <a:cubicBezTo>
                      <a:pt x="1896" y="838"/>
                      <a:pt x="1896" y="838"/>
                      <a:pt x="1896" y="838"/>
                    </a:cubicBezTo>
                    <a:cubicBezTo>
                      <a:pt x="1880" y="838"/>
                      <a:pt x="1880" y="838"/>
                      <a:pt x="1880" y="838"/>
                    </a:cubicBezTo>
                    <a:cubicBezTo>
                      <a:pt x="1880" y="822"/>
                      <a:pt x="1880" y="822"/>
                      <a:pt x="1880" y="822"/>
                    </a:cubicBezTo>
                    <a:cubicBezTo>
                      <a:pt x="1896" y="822"/>
                      <a:pt x="1896" y="822"/>
                      <a:pt x="1896" y="822"/>
                    </a:cubicBezTo>
                    <a:close/>
                    <a:moveTo>
                      <a:pt x="1863" y="822"/>
                    </a:moveTo>
                    <a:cubicBezTo>
                      <a:pt x="1863" y="838"/>
                      <a:pt x="1863" y="838"/>
                      <a:pt x="1863" y="838"/>
                    </a:cubicBezTo>
                    <a:cubicBezTo>
                      <a:pt x="1847" y="838"/>
                      <a:pt x="1847" y="838"/>
                      <a:pt x="1847" y="838"/>
                    </a:cubicBezTo>
                    <a:cubicBezTo>
                      <a:pt x="1847" y="822"/>
                      <a:pt x="1847" y="822"/>
                      <a:pt x="1847" y="822"/>
                    </a:cubicBezTo>
                    <a:cubicBezTo>
                      <a:pt x="1863" y="822"/>
                      <a:pt x="1863" y="822"/>
                      <a:pt x="1863" y="822"/>
                    </a:cubicBezTo>
                    <a:close/>
                    <a:moveTo>
                      <a:pt x="1831" y="822"/>
                    </a:moveTo>
                    <a:cubicBezTo>
                      <a:pt x="1831" y="838"/>
                      <a:pt x="1831" y="838"/>
                      <a:pt x="1831" y="838"/>
                    </a:cubicBezTo>
                    <a:cubicBezTo>
                      <a:pt x="1814" y="838"/>
                      <a:pt x="1814" y="838"/>
                      <a:pt x="1814" y="838"/>
                    </a:cubicBezTo>
                    <a:cubicBezTo>
                      <a:pt x="1814" y="822"/>
                      <a:pt x="1814" y="822"/>
                      <a:pt x="1814" y="822"/>
                    </a:cubicBezTo>
                    <a:cubicBezTo>
                      <a:pt x="1831" y="822"/>
                      <a:pt x="1831" y="822"/>
                      <a:pt x="1831" y="822"/>
                    </a:cubicBezTo>
                    <a:close/>
                    <a:moveTo>
                      <a:pt x="1798" y="822"/>
                    </a:moveTo>
                    <a:cubicBezTo>
                      <a:pt x="1798" y="838"/>
                      <a:pt x="1798" y="838"/>
                      <a:pt x="1798" y="838"/>
                    </a:cubicBezTo>
                    <a:cubicBezTo>
                      <a:pt x="1782" y="838"/>
                      <a:pt x="1782" y="838"/>
                      <a:pt x="1782" y="838"/>
                    </a:cubicBezTo>
                    <a:cubicBezTo>
                      <a:pt x="1782" y="822"/>
                      <a:pt x="1782" y="822"/>
                      <a:pt x="1782" y="822"/>
                    </a:cubicBezTo>
                    <a:cubicBezTo>
                      <a:pt x="1798" y="822"/>
                      <a:pt x="1798" y="822"/>
                      <a:pt x="1798" y="822"/>
                    </a:cubicBezTo>
                    <a:close/>
                    <a:moveTo>
                      <a:pt x="1766" y="822"/>
                    </a:moveTo>
                    <a:cubicBezTo>
                      <a:pt x="1766" y="838"/>
                      <a:pt x="1766" y="838"/>
                      <a:pt x="1766" y="838"/>
                    </a:cubicBezTo>
                    <a:cubicBezTo>
                      <a:pt x="1749" y="838"/>
                      <a:pt x="1749" y="838"/>
                      <a:pt x="1749" y="838"/>
                    </a:cubicBezTo>
                    <a:cubicBezTo>
                      <a:pt x="1749" y="822"/>
                      <a:pt x="1749" y="822"/>
                      <a:pt x="1749" y="822"/>
                    </a:cubicBezTo>
                    <a:cubicBezTo>
                      <a:pt x="1766" y="822"/>
                      <a:pt x="1766" y="822"/>
                      <a:pt x="1766" y="822"/>
                    </a:cubicBezTo>
                    <a:close/>
                    <a:moveTo>
                      <a:pt x="1733" y="822"/>
                    </a:moveTo>
                    <a:cubicBezTo>
                      <a:pt x="1733" y="838"/>
                      <a:pt x="1733" y="838"/>
                      <a:pt x="1733" y="838"/>
                    </a:cubicBezTo>
                    <a:cubicBezTo>
                      <a:pt x="1717" y="838"/>
                      <a:pt x="1717" y="838"/>
                      <a:pt x="1717" y="838"/>
                    </a:cubicBezTo>
                    <a:cubicBezTo>
                      <a:pt x="1717" y="822"/>
                      <a:pt x="1717" y="822"/>
                      <a:pt x="1717" y="822"/>
                    </a:cubicBezTo>
                    <a:cubicBezTo>
                      <a:pt x="1733" y="822"/>
                      <a:pt x="1733" y="822"/>
                      <a:pt x="1733" y="822"/>
                    </a:cubicBezTo>
                    <a:close/>
                    <a:moveTo>
                      <a:pt x="1706" y="844"/>
                    </a:moveTo>
                    <a:cubicBezTo>
                      <a:pt x="1723" y="844"/>
                      <a:pt x="1723" y="844"/>
                      <a:pt x="1723" y="844"/>
                    </a:cubicBezTo>
                    <a:cubicBezTo>
                      <a:pt x="1723" y="861"/>
                      <a:pt x="1723" y="861"/>
                      <a:pt x="1723" y="861"/>
                    </a:cubicBezTo>
                    <a:cubicBezTo>
                      <a:pt x="1706" y="861"/>
                      <a:pt x="1706" y="861"/>
                      <a:pt x="1706" y="861"/>
                    </a:cubicBezTo>
                    <a:cubicBezTo>
                      <a:pt x="1706" y="844"/>
                      <a:pt x="1706" y="844"/>
                      <a:pt x="1706" y="844"/>
                    </a:cubicBezTo>
                    <a:close/>
                    <a:moveTo>
                      <a:pt x="1706" y="877"/>
                    </a:moveTo>
                    <a:cubicBezTo>
                      <a:pt x="1723" y="877"/>
                      <a:pt x="1723" y="877"/>
                      <a:pt x="1723" y="877"/>
                    </a:cubicBezTo>
                    <a:cubicBezTo>
                      <a:pt x="1723" y="893"/>
                      <a:pt x="1723" y="893"/>
                      <a:pt x="1723" y="893"/>
                    </a:cubicBezTo>
                    <a:cubicBezTo>
                      <a:pt x="1706" y="893"/>
                      <a:pt x="1706" y="893"/>
                      <a:pt x="1706" y="893"/>
                    </a:cubicBezTo>
                    <a:cubicBezTo>
                      <a:pt x="1706" y="877"/>
                      <a:pt x="1706" y="877"/>
                      <a:pt x="1706" y="877"/>
                    </a:cubicBezTo>
                    <a:close/>
                    <a:moveTo>
                      <a:pt x="1706" y="910"/>
                    </a:moveTo>
                    <a:cubicBezTo>
                      <a:pt x="1723" y="910"/>
                      <a:pt x="1723" y="910"/>
                      <a:pt x="1723" y="910"/>
                    </a:cubicBezTo>
                    <a:cubicBezTo>
                      <a:pt x="1723" y="926"/>
                      <a:pt x="1723" y="926"/>
                      <a:pt x="1723" y="926"/>
                    </a:cubicBezTo>
                    <a:cubicBezTo>
                      <a:pt x="1706" y="926"/>
                      <a:pt x="1706" y="926"/>
                      <a:pt x="1706" y="926"/>
                    </a:cubicBezTo>
                    <a:cubicBezTo>
                      <a:pt x="1706" y="910"/>
                      <a:pt x="1706" y="910"/>
                      <a:pt x="1706" y="910"/>
                    </a:cubicBezTo>
                    <a:close/>
                    <a:moveTo>
                      <a:pt x="1706" y="942"/>
                    </a:moveTo>
                    <a:cubicBezTo>
                      <a:pt x="1723" y="942"/>
                      <a:pt x="1723" y="942"/>
                      <a:pt x="1723" y="942"/>
                    </a:cubicBezTo>
                    <a:cubicBezTo>
                      <a:pt x="1723" y="959"/>
                      <a:pt x="1723" y="959"/>
                      <a:pt x="1723" y="959"/>
                    </a:cubicBezTo>
                    <a:cubicBezTo>
                      <a:pt x="1706" y="959"/>
                      <a:pt x="1706" y="959"/>
                      <a:pt x="1706" y="959"/>
                    </a:cubicBezTo>
                    <a:cubicBezTo>
                      <a:pt x="1706" y="942"/>
                      <a:pt x="1706" y="942"/>
                      <a:pt x="1706" y="942"/>
                    </a:cubicBezTo>
                    <a:close/>
                    <a:moveTo>
                      <a:pt x="1706" y="975"/>
                    </a:moveTo>
                    <a:cubicBezTo>
                      <a:pt x="1723" y="975"/>
                      <a:pt x="1723" y="975"/>
                      <a:pt x="1723" y="975"/>
                    </a:cubicBezTo>
                    <a:cubicBezTo>
                      <a:pt x="1723" y="991"/>
                      <a:pt x="1723" y="991"/>
                      <a:pt x="1723" y="991"/>
                    </a:cubicBezTo>
                    <a:cubicBezTo>
                      <a:pt x="1706" y="991"/>
                      <a:pt x="1706" y="991"/>
                      <a:pt x="1706" y="991"/>
                    </a:cubicBezTo>
                    <a:cubicBezTo>
                      <a:pt x="1706" y="975"/>
                      <a:pt x="1706" y="975"/>
                      <a:pt x="1706" y="975"/>
                    </a:cubicBezTo>
                    <a:close/>
                    <a:moveTo>
                      <a:pt x="1706" y="1007"/>
                    </a:moveTo>
                    <a:cubicBezTo>
                      <a:pt x="1723" y="1007"/>
                      <a:pt x="1723" y="1007"/>
                      <a:pt x="1723" y="1007"/>
                    </a:cubicBezTo>
                    <a:cubicBezTo>
                      <a:pt x="1723" y="1024"/>
                      <a:pt x="1723" y="1024"/>
                      <a:pt x="1723" y="1024"/>
                    </a:cubicBezTo>
                    <a:cubicBezTo>
                      <a:pt x="1706" y="1024"/>
                      <a:pt x="1706" y="1024"/>
                      <a:pt x="1706" y="1024"/>
                    </a:cubicBezTo>
                    <a:cubicBezTo>
                      <a:pt x="1706" y="1007"/>
                      <a:pt x="1706" y="1007"/>
                      <a:pt x="1706" y="1007"/>
                    </a:cubicBezTo>
                    <a:close/>
                    <a:moveTo>
                      <a:pt x="1706" y="1040"/>
                    </a:moveTo>
                    <a:cubicBezTo>
                      <a:pt x="1723" y="1040"/>
                      <a:pt x="1723" y="1040"/>
                      <a:pt x="1723" y="1040"/>
                    </a:cubicBezTo>
                    <a:cubicBezTo>
                      <a:pt x="1723" y="1056"/>
                      <a:pt x="1723" y="1056"/>
                      <a:pt x="1723" y="1056"/>
                    </a:cubicBezTo>
                    <a:cubicBezTo>
                      <a:pt x="1706" y="1056"/>
                      <a:pt x="1706" y="1056"/>
                      <a:pt x="1706" y="1056"/>
                    </a:cubicBezTo>
                    <a:cubicBezTo>
                      <a:pt x="1706" y="1040"/>
                      <a:pt x="1706" y="1040"/>
                      <a:pt x="1706" y="1040"/>
                    </a:cubicBezTo>
                    <a:close/>
                    <a:moveTo>
                      <a:pt x="1706" y="1073"/>
                    </a:moveTo>
                    <a:cubicBezTo>
                      <a:pt x="1723" y="1073"/>
                      <a:pt x="1723" y="1073"/>
                      <a:pt x="1723" y="1073"/>
                    </a:cubicBezTo>
                    <a:cubicBezTo>
                      <a:pt x="1723" y="1089"/>
                      <a:pt x="1723" y="1089"/>
                      <a:pt x="1723" y="1089"/>
                    </a:cubicBezTo>
                    <a:cubicBezTo>
                      <a:pt x="1706" y="1089"/>
                      <a:pt x="1706" y="1089"/>
                      <a:pt x="1706" y="1089"/>
                    </a:cubicBezTo>
                    <a:cubicBezTo>
                      <a:pt x="1706" y="1073"/>
                      <a:pt x="1706" y="1073"/>
                      <a:pt x="1706" y="1073"/>
                    </a:cubicBezTo>
                    <a:close/>
                    <a:moveTo>
                      <a:pt x="1706" y="1105"/>
                    </a:moveTo>
                    <a:cubicBezTo>
                      <a:pt x="1723" y="1105"/>
                      <a:pt x="1723" y="1105"/>
                      <a:pt x="1723" y="1105"/>
                    </a:cubicBezTo>
                    <a:cubicBezTo>
                      <a:pt x="1723" y="1122"/>
                      <a:pt x="1723" y="1122"/>
                      <a:pt x="1723" y="1122"/>
                    </a:cubicBezTo>
                    <a:cubicBezTo>
                      <a:pt x="1706" y="1122"/>
                      <a:pt x="1706" y="1122"/>
                      <a:pt x="1706" y="1122"/>
                    </a:cubicBezTo>
                    <a:cubicBezTo>
                      <a:pt x="1706" y="1105"/>
                      <a:pt x="1706" y="1105"/>
                      <a:pt x="1706" y="1105"/>
                    </a:cubicBezTo>
                    <a:close/>
                    <a:moveTo>
                      <a:pt x="1706" y="1138"/>
                    </a:moveTo>
                    <a:cubicBezTo>
                      <a:pt x="1723" y="1138"/>
                      <a:pt x="1723" y="1138"/>
                      <a:pt x="1723" y="1138"/>
                    </a:cubicBezTo>
                    <a:cubicBezTo>
                      <a:pt x="1723" y="1154"/>
                      <a:pt x="1723" y="1154"/>
                      <a:pt x="1723" y="1154"/>
                    </a:cubicBezTo>
                    <a:cubicBezTo>
                      <a:pt x="1706" y="1154"/>
                      <a:pt x="1706" y="1154"/>
                      <a:pt x="1706" y="1154"/>
                    </a:cubicBezTo>
                    <a:cubicBezTo>
                      <a:pt x="1706" y="1138"/>
                      <a:pt x="1706" y="1138"/>
                      <a:pt x="1706" y="1138"/>
                    </a:cubicBezTo>
                    <a:close/>
                    <a:moveTo>
                      <a:pt x="1706" y="1171"/>
                    </a:moveTo>
                    <a:cubicBezTo>
                      <a:pt x="1723" y="1171"/>
                      <a:pt x="1723" y="1171"/>
                      <a:pt x="1723" y="1171"/>
                    </a:cubicBezTo>
                    <a:cubicBezTo>
                      <a:pt x="1723" y="1187"/>
                      <a:pt x="1723" y="1187"/>
                      <a:pt x="1723" y="1187"/>
                    </a:cubicBezTo>
                    <a:cubicBezTo>
                      <a:pt x="1706" y="1187"/>
                      <a:pt x="1706" y="1187"/>
                      <a:pt x="1706" y="1187"/>
                    </a:cubicBezTo>
                    <a:cubicBezTo>
                      <a:pt x="1706" y="1171"/>
                      <a:pt x="1706" y="1171"/>
                      <a:pt x="1706" y="1171"/>
                    </a:cubicBezTo>
                    <a:close/>
                    <a:moveTo>
                      <a:pt x="1706" y="1203"/>
                    </a:moveTo>
                    <a:cubicBezTo>
                      <a:pt x="1723" y="1203"/>
                      <a:pt x="1723" y="1203"/>
                      <a:pt x="1723" y="1203"/>
                    </a:cubicBezTo>
                    <a:cubicBezTo>
                      <a:pt x="1723" y="1220"/>
                      <a:pt x="1723" y="1220"/>
                      <a:pt x="1723" y="1220"/>
                    </a:cubicBezTo>
                    <a:cubicBezTo>
                      <a:pt x="1706" y="1220"/>
                      <a:pt x="1706" y="1220"/>
                      <a:pt x="1706" y="1220"/>
                    </a:cubicBezTo>
                    <a:cubicBezTo>
                      <a:pt x="1706" y="1203"/>
                      <a:pt x="1706" y="1203"/>
                      <a:pt x="1706" y="1203"/>
                    </a:cubicBezTo>
                    <a:close/>
                    <a:moveTo>
                      <a:pt x="1706" y="1236"/>
                    </a:moveTo>
                    <a:cubicBezTo>
                      <a:pt x="1723" y="1236"/>
                      <a:pt x="1723" y="1236"/>
                      <a:pt x="1723" y="1236"/>
                    </a:cubicBezTo>
                    <a:cubicBezTo>
                      <a:pt x="1723" y="1252"/>
                      <a:pt x="1723" y="1252"/>
                      <a:pt x="1723" y="1252"/>
                    </a:cubicBezTo>
                    <a:cubicBezTo>
                      <a:pt x="1706" y="1252"/>
                      <a:pt x="1706" y="1252"/>
                      <a:pt x="1706" y="1252"/>
                    </a:cubicBezTo>
                    <a:cubicBezTo>
                      <a:pt x="1706" y="1236"/>
                      <a:pt x="1706" y="1236"/>
                      <a:pt x="1706" y="1236"/>
                    </a:cubicBezTo>
                    <a:close/>
                    <a:moveTo>
                      <a:pt x="1706" y="1269"/>
                    </a:moveTo>
                    <a:cubicBezTo>
                      <a:pt x="1723" y="1269"/>
                      <a:pt x="1723" y="1269"/>
                      <a:pt x="1723" y="1269"/>
                    </a:cubicBezTo>
                    <a:cubicBezTo>
                      <a:pt x="1723" y="1285"/>
                      <a:pt x="1723" y="1285"/>
                      <a:pt x="1723" y="1285"/>
                    </a:cubicBezTo>
                    <a:cubicBezTo>
                      <a:pt x="1706" y="1285"/>
                      <a:pt x="1706" y="1285"/>
                      <a:pt x="1706" y="1285"/>
                    </a:cubicBezTo>
                    <a:cubicBezTo>
                      <a:pt x="1706" y="1269"/>
                      <a:pt x="1706" y="1269"/>
                      <a:pt x="1706" y="1269"/>
                    </a:cubicBezTo>
                    <a:close/>
                    <a:moveTo>
                      <a:pt x="1706" y="1301"/>
                    </a:moveTo>
                    <a:cubicBezTo>
                      <a:pt x="1723" y="1301"/>
                      <a:pt x="1723" y="1301"/>
                      <a:pt x="1723" y="1301"/>
                    </a:cubicBezTo>
                    <a:cubicBezTo>
                      <a:pt x="1723" y="1318"/>
                      <a:pt x="1723" y="1318"/>
                      <a:pt x="1723" y="1318"/>
                    </a:cubicBezTo>
                    <a:cubicBezTo>
                      <a:pt x="1706" y="1318"/>
                      <a:pt x="1706" y="1318"/>
                      <a:pt x="1706" y="1318"/>
                    </a:cubicBezTo>
                    <a:cubicBezTo>
                      <a:pt x="1706" y="1301"/>
                      <a:pt x="1706" y="1301"/>
                      <a:pt x="1706" y="1301"/>
                    </a:cubicBezTo>
                    <a:close/>
                    <a:moveTo>
                      <a:pt x="1706" y="1334"/>
                    </a:moveTo>
                    <a:cubicBezTo>
                      <a:pt x="1723" y="1334"/>
                      <a:pt x="1723" y="1334"/>
                      <a:pt x="1723" y="1334"/>
                    </a:cubicBezTo>
                    <a:cubicBezTo>
                      <a:pt x="1723" y="1350"/>
                      <a:pt x="1723" y="1350"/>
                      <a:pt x="1723" y="1350"/>
                    </a:cubicBezTo>
                    <a:cubicBezTo>
                      <a:pt x="1706" y="1350"/>
                      <a:pt x="1706" y="1350"/>
                      <a:pt x="1706" y="1350"/>
                    </a:cubicBezTo>
                    <a:cubicBezTo>
                      <a:pt x="1706" y="1334"/>
                      <a:pt x="1706" y="1334"/>
                      <a:pt x="1706" y="1334"/>
                    </a:cubicBezTo>
                    <a:close/>
                    <a:moveTo>
                      <a:pt x="1706" y="1367"/>
                    </a:moveTo>
                    <a:cubicBezTo>
                      <a:pt x="1723" y="1367"/>
                      <a:pt x="1723" y="1367"/>
                      <a:pt x="1723" y="1367"/>
                    </a:cubicBezTo>
                    <a:cubicBezTo>
                      <a:pt x="1723" y="1383"/>
                      <a:pt x="1723" y="1383"/>
                      <a:pt x="1723" y="1383"/>
                    </a:cubicBezTo>
                    <a:cubicBezTo>
                      <a:pt x="1706" y="1383"/>
                      <a:pt x="1706" y="1383"/>
                      <a:pt x="1706" y="1383"/>
                    </a:cubicBezTo>
                    <a:cubicBezTo>
                      <a:pt x="1706" y="1367"/>
                      <a:pt x="1706" y="1367"/>
                      <a:pt x="1706" y="1367"/>
                    </a:cubicBezTo>
                    <a:close/>
                    <a:moveTo>
                      <a:pt x="1706" y="1399"/>
                    </a:moveTo>
                    <a:cubicBezTo>
                      <a:pt x="1723" y="1399"/>
                      <a:pt x="1723" y="1399"/>
                      <a:pt x="1723" y="1399"/>
                    </a:cubicBezTo>
                    <a:cubicBezTo>
                      <a:pt x="1723" y="1415"/>
                      <a:pt x="1723" y="1415"/>
                      <a:pt x="1723" y="1415"/>
                    </a:cubicBezTo>
                    <a:cubicBezTo>
                      <a:pt x="1706" y="1415"/>
                      <a:pt x="1706" y="1415"/>
                      <a:pt x="1706" y="1415"/>
                    </a:cubicBezTo>
                    <a:cubicBezTo>
                      <a:pt x="1706" y="1399"/>
                      <a:pt x="1706" y="1399"/>
                      <a:pt x="1706" y="1399"/>
                    </a:cubicBezTo>
                    <a:close/>
                    <a:moveTo>
                      <a:pt x="1706" y="1432"/>
                    </a:moveTo>
                    <a:cubicBezTo>
                      <a:pt x="1723" y="1432"/>
                      <a:pt x="1723" y="1432"/>
                      <a:pt x="1723" y="1432"/>
                    </a:cubicBezTo>
                    <a:cubicBezTo>
                      <a:pt x="1723" y="1448"/>
                      <a:pt x="1723" y="1448"/>
                      <a:pt x="1723" y="1448"/>
                    </a:cubicBezTo>
                    <a:cubicBezTo>
                      <a:pt x="1706" y="1448"/>
                      <a:pt x="1706" y="1448"/>
                      <a:pt x="1706" y="1448"/>
                    </a:cubicBezTo>
                    <a:cubicBezTo>
                      <a:pt x="1706" y="1432"/>
                      <a:pt x="1706" y="1432"/>
                      <a:pt x="1706" y="1432"/>
                    </a:cubicBezTo>
                    <a:close/>
                    <a:moveTo>
                      <a:pt x="1331" y="708"/>
                    </a:moveTo>
                    <a:cubicBezTo>
                      <a:pt x="1347" y="708"/>
                      <a:pt x="1347" y="708"/>
                      <a:pt x="1347" y="708"/>
                    </a:cubicBezTo>
                    <a:cubicBezTo>
                      <a:pt x="1347" y="725"/>
                      <a:pt x="1347" y="725"/>
                      <a:pt x="1347" y="725"/>
                    </a:cubicBezTo>
                    <a:cubicBezTo>
                      <a:pt x="1331" y="725"/>
                      <a:pt x="1331" y="725"/>
                      <a:pt x="1331" y="725"/>
                    </a:cubicBezTo>
                    <a:cubicBezTo>
                      <a:pt x="1331" y="708"/>
                      <a:pt x="1331" y="708"/>
                      <a:pt x="1331" y="708"/>
                    </a:cubicBezTo>
                    <a:close/>
                    <a:moveTo>
                      <a:pt x="1331" y="741"/>
                    </a:moveTo>
                    <a:cubicBezTo>
                      <a:pt x="1347" y="741"/>
                      <a:pt x="1347" y="741"/>
                      <a:pt x="1347" y="741"/>
                    </a:cubicBezTo>
                    <a:cubicBezTo>
                      <a:pt x="1347" y="757"/>
                      <a:pt x="1347" y="757"/>
                      <a:pt x="1347" y="757"/>
                    </a:cubicBezTo>
                    <a:cubicBezTo>
                      <a:pt x="1331" y="757"/>
                      <a:pt x="1331" y="757"/>
                      <a:pt x="1331" y="757"/>
                    </a:cubicBezTo>
                    <a:cubicBezTo>
                      <a:pt x="1331" y="741"/>
                      <a:pt x="1331" y="741"/>
                      <a:pt x="1331" y="741"/>
                    </a:cubicBezTo>
                    <a:close/>
                    <a:moveTo>
                      <a:pt x="1331" y="774"/>
                    </a:moveTo>
                    <a:cubicBezTo>
                      <a:pt x="1347" y="774"/>
                      <a:pt x="1347" y="774"/>
                      <a:pt x="1347" y="774"/>
                    </a:cubicBezTo>
                    <a:cubicBezTo>
                      <a:pt x="1347" y="790"/>
                      <a:pt x="1347" y="790"/>
                      <a:pt x="1347" y="790"/>
                    </a:cubicBezTo>
                    <a:cubicBezTo>
                      <a:pt x="1331" y="790"/>
                      <a:pt x="1331" y="790"/>
                      <a:pt x="1331" y="790"/>
                    </a:cubicBezTo>
                    <a:cubicBezTo>
                      <a:pt x="1331" y="774"/>
                      <a:pt x="1331" y="774"/>
                      <a:pt x="1331" y="774"/>
                    </a:cubicBezTo>
                    <a:close/>
                    <a:moveTo>
                      <a:pt x="1331" y="806"/>
                    </a:moveTo>
                    <a:cubicBezTo>
                      <a:pt x="1347" y="806"/>
                      <a:pt x="1347" y="806"/>
                      <a:pt x="1347" y="806"/>
                    </a:cubicBezTo>
                    <a:cubicBezTo>
                      <a:pt x="1347" y="822"/>
                      <a:pt x="1347" y="822"/>
                      <a:pt x="1347" y="822"/>
                    </a:cubicBezTo>
                    <a:cubicBezTo>
                      <a:pt x="1331" y="822"/>
                      <a:pt x="1331" y="822"/>
                      <a:pt x="1331" y="822"/>
                    </a:cubicBezTo>
                    <a:cubicBezTo>
                      <a:pt x="1331" y="806"/>
                      <a:pt x="1331" y="806"/>
                      <a:pt x="1331" y="806"/>
                    </a:cubicBezTo>
                    <a:close/>
                    <a:moveTo>
                      <a:pt x="1331" y="839"/>
                    </a:moveTo>
                    <a:cubicBezTo>
                      <a:pt x="1347" y="839"/>
                      <a:pt x="1347" y="839"/>
                      <a:pt x="1347" y="839"/>
                    </a:cubicBezTo>
                    <a:cubicBezTo>
                      <a:pt x="1347" y="855"/>
                      <a:pt x="1347" y="855"/>
                      <a:pt x="1347" y="855"/>
                    </a:cubicBezTo>
                    <a:cubicBezTo>
                      <a:pt x="1331" y="855"/>
                      <a:pt x="1331" y="855"/>
                      <a:pt x="1331" y="855"/>
                    </a:cubicBezTo>
                    <a:cubicBezTo>
                      <a:pt x="1331" y="839"/>
                      <a:pt x="1331" y="839"/>
                      <a:pt x="1331" y="839"/>
                    </a:cubicBezTo>
                    <a:close/>
                    <a:moveTo>
                      <a:pt x="1331" y="871"/>
                    </a:moveTo>
                    <a:cubicBezTo>
                      <a:pt x="1347" y="871"/>
                      <a:pt x="1347" y="871"/>
                      <a:pt x="1347" y="871"/>
                    </a:cubicBezTo>
                    <a:cubicBezTo>
                      <a:pt x="1347" y="888"/>
                      <a:pt x="1347" y="888"/>
                      <a:pt x="1347" y="888"/>
                    </a:cubicBezTo>
                    <a:cubicBezTo>
                      <a:pt x="1331" y="888"/>
                      <a:pt x="1331" y="888"/>
                      <a:pt x="1331" y="888"/>
                    </a:cubicBezTo>
                    <a:cubicBezTo>
                      <a:pt x="1331" y="871"/>
                      <a:pt x="1331" y="871"/>
                      <a:pt x="1331" y="871"/>
                    </a:cubicBezTo>
                    <a:close/>
                    <a:moveTo>
                      <a:pt x="1331" y="904"/>
                    </a:moveTo>
                    <a:cubicBezTo>
                      <a:pt x="1347" y="904"/>
                      <a:pt x="1347" y="904"/>
                      <a:pt x="1347" y="904"/>
                    </a:cubicBezTo>
                    <a:cubicBezTo>
                      <a:pt x="1347" y="920"/>
                      <a:pt x="1347" y="920"/>
                      <a:pt x="1347" y="920"/>
                    </a:cubicBezTo>
                    <a:cubicBezTo>
                      <a:pt x="1331" y="920"/>
                      <a:pt x="1331" y="920"/>
                      <a:pt x="1331" y="920"/>
                    </a:cubicBezTo>
                    <a:cubicBezTo>
                      <a:pt x="1331" y="904"/>
                      <a:pt x="1331" y="904"/>
                      <a:pt x="1331" y="904"/>
                    </a:cubicBezTo>
                    <a:close/>
                    <a:moveTo>
                      <a:pt x="1331" y="937"/>
                    </a:moveTo>
                    <a:cubicBezTo>
                      <a:pt x="1347" y="937"/>
                      <a:pt x="1347" y="937"/>
                      <a:pt x="1347" y="937"/>
                    </a:cubicBezTo>
                    <a:cubicBezTo>
                      <a:pt x="1347" y="953"/>
                      <a:pt x="1347" y="953"/>
                      <a:pt x="1347" y="953"/>
                    </a:cubicBezTo>
                    <a:cubicBezTo>
                      <a:pt x="1331" y="953"/>
                      <a:pt x="1331" y="953"/>
                      <a:pt x="1331" y="953"/>
                    </a:cubicBezTo>
                    <a:cubicBezTo>
                      <a:pt x="1331" y="937"/>
                      <a:pt x="1331" y="937"/>
                      <a:pt x="1331" y="937"/>
                    </a:cubicBezTo>
                    <a:close/>
                    <a:moveTo>
                      <a:pt x="1331" y="969"/>
                    </a:moveTo>
                    <a:cubicBezTo>
                      <a:pt x="1347" y="969"/>
                      <a:pt x="1347" y="969"/>
                      <a:pt x="1347" y="969"/>
                    </a:cubicBezTo>
                    <a:cubicBezTo>
                      <a:pt x="1347" y="986"/>
                      <a:pt x="1347" y="986"/>
                      <a:pt x="1347" y="986"/>
                    </a:cubicBezTo>
                    <a:cubicBezTo>
                      <a:pt x="1331" y="986"/>
                      <a:pt x="1331" y="986"/>
                      <a:pt x="1331" y="986"/>
                    </a:cubicBezTo>
                    <a:cubicBezTo>
                      <a:pt x="1331" y="969"/>
                      <a:pt x="1331" y="969"/>
                      <a:pt x="1331" y="969"/>
                    </a:cubicBezTo>
                    <a:close/>
                    <a:moveTo>
                      <a:pt x="1331" y="1002"/>
                    </a:moveTo>
                    <a:cubicBezTo>
                      <a:pt x="1347" y="1002"/>
                      <a:pt x="1347" y="1002"/>
                      <a:pt x="1347" y="1002"/>
                    </a:cubicBezTo>
                    <a:cubicBezTo>
                      <a:pt x="1347" y="1018"/>
                      <a:pt x="1347" y="1018"/>
                      <a:pt x="1347" y="1018"/>
                    </a:cubicBezTo>
                    <a:cubicBezTo>
                      <a:pt x="1331" y="1018"/>
                      <a:pt x="1331" y="1018"/>
                      <a:pt x="1331" y="1018"/>
                    </a:cubicBezTo>
                    <a:cubicBezTo>
                      <a:pt x="1331" y="1002"/>
                      <a:pt x="1331" y="1002"/>
                      <a:pt x="1331" y="1002"/>
                    </a:cubicBezTo>
                    <a:close/>
                    <a:moveTo>
                      <a:pt x="1331" y="1035"/>
                    </a:moveTo>
                    <a:cubicBezTo>
                      <a:pt x="1347" y="1035"/>
                      <a:pt x="1347" y="1035"/>
                      <a:pt x="1347" y="1035"/>
                    </a:cubicBezTo>
                    <a:cubicBezTo>
                      <a:pt x="1347" y="1051"/>
                      <a:pt x="1347" y="1051"/>
                      <a:pt x="1347" y="1051"/>
                    </a:cubicBezTo>
                    <a:cubicBezTo>
                      <a:pt x="1331" y="1051"/>
                      <a:pt x="1331" y="1051"/>
                      <a:pt x="1331" y="1051"/>
                    </a:cubicBezTo>
                    <a:cubicBezTo>
                      <a:pt x="1331" y="1035"/>
                      <a:pt x="1331" y="1035"/>
                      <a:pt x="1331" y="1035"/>
                    </a:cubicBezTo>
                    <a:close/>
                    <a:moveTo>
                      <a:pt x="1331" y="1067"/>
                    </a:moveTo>
                    <a:cubicBezTo>
                      <a:pt x="1347" y="1067"/>
                      <a:pt x="1347" y="1067"/>
                      <a:pt x="1347" y="1067"/>
                    </a:cubicBezTo>
                    <a:cubicBezTo>
                      <a:pt x="1347" y="1084"/>
                      <a:pt x="1347" y="1084"/>
                      <a:pt x="1347" y="1084"/>
                    </a:cubicBezTo>
                    <a:cubicBezTo>
                      <a:pt x="1331" y="1084"/>
                      <a:pt x="1331" y="1084"/>
                      <a:pt x="1331" y="1084"/>
                    </a:cubicBezTo>
                    <a:cubicBezTo>
                      <a:pt x="1331" y="1067"/>
                      <a:pt x="1331" y="1067"/>
                      <a:pt x="1331" y="1067"/>
                    </a:cubicBezTo>
                    <a:close/>
                    <a:moveTo>
                      <a:pt x="1331" y="1100"/>
                    </a:moveTo>
                    <a:cubicBezTo>
                      <a:pt x="1347" y="1100"/>
                      <a:pt x="1347" y="1100"/>
                      <a:pt x="1347" y="1100"/>
                    </a:cubicBezTo>
                    <a:cubicBezTo>
                      <a:pt x="1347" y="1116"/>
                      <a:pt x="1347" y="1116"/>
                      <a:pt x="1347" y="1116"/>
                    </a:cubicBezTo>
                    <a:cubicBezTo>
                      <a:pt x="1331" y="1116"/>
                      <a:pt x="1331" y="1116"/>
                      <a:pt x="1331" y="1116"/>
                    </a:cubicBezTo>
                    <a:cubicBezTo>
                      <a:pt x="1331" y="1100"/>
                      <a:pt x="1331" y="1100"/>
                      <a:pt x="1331" y="1100"/>
                    </a:cubicBezTo>
                    <a:close/>
                    <a:moveTo>
                      <a:pt x="1331" y="1133"/>
                    </a:moveTo>
                    <a:cubicBezTo>
                      <a:pt x="1347" y="1133"/>
                      <a:pt x="1347" y="1133"/>
                      <a:pt x="1347" y="1133"/>
                    </a:cubicBezTo>
                    <a:cubicBezTo>
                      <a:pt x="1347" y="1149"/>
                      <a:pt x="1347" y="1149"/>
                      <a:pt x="1347" y="1149"/>
                    </a:cubicBezTo>
                    <a:cubicBezTo>
                      <a:pt x="1331" y="1149"/>
                      <a:pt x="1331" y="1149"/>
                      <a:pt x="1331" y="1149"/>
                    </a:cubicBezTo>
                    <a:cubicBezTo>
                      <a:pt x="1331" y="1133"/>
                      <a:pt x="1331" y="1133"/>
                      <a:pt x="1331" y="1133"/>
                    </a:cubicBezTo>
                    <a:close/>
                    <a:moveTo>
                      <a:pt x="1331" y="1165"/>
                    </a:moveTo>
                    <a:cubicBezTo>
                      <a:pt x="1347" y="1165"/>
                      <a:pt x="1347" y="1165"/>
                      <a:pt x="1347" y="1165"/>
                    </a:cubicBezTo>
                    <a:cubicBezTo>
                      <a:pt x="1347" y="1182"/>
                      <a:pt x="1347" y="1182"/>
                      <a:pt x="1347" y="1182"/>
                    </a:cubicBezTo>
                    <a:cubicBezTo>
                      <a:pt x="1331" y="1182"/>
                      <a:pt x="1331" y="1182"/>
                      <a:pt x="1331" y="1182"/>
                    </a:cubicBezTo>
                    <a:cubicBezTo>
                      <a:pt x="1331" y="1165"/>
                      <a:pt x="1331" y="1165"/>
                      <a:pt x="1331" y="1165"/>
                    </a:cubicBezTo>
                    <a:close/>
                    <a:moveTo>
                      <a:pt x="1331" y="1198"/>
                    </a:moveTo>
                    <a:cubicBezTo>
                      <a:pt x="1347" y="1198"/>
                      <a:pt x="1347" y="1198"/>
                      <a:pt x="1347" y="1198"/>
                    </a:cubicBezTo>
                    <a:cubicBezTo>
                      <a:pt x="1347" y="1214"/>
                      <a:pt x="1347" y="1214"/>
                      <a:pt x="1347" y="1214"/>
                    </a:cubicBezTo>
                    <a:cubicBezTo>
                      <a:pt x="1331" y="1214"/>
                      <a:pt x="1331" y="1214"/>
                      <a:pt x="1331" y="1214"/>
                    </a:cubicBezTo>
                    <a:cubicBezTo>
                      <a:pt x="1331" y="1198"/>
                      <a:pt x="1331" y="1198"/>
                      <a:pt x="1331" y="1198"/>
                    </a:cubicBezTo>
                    <a:close/>
                    <a:moveTo>
                      <a:pt x="1331" y="1230"/>
                    </a:moveTo>
                    <a:cubicBezTo>
                      <a:pt x="1347" y="1230"/>
                      <a:pt x="1347" y="1230"/>
                      <a:pt x="1347" y="1230"/>
                    </a:cubicBezTo>
                    <a:cubicBezTo>
                      <a:pt x="1347" y="1247"/>
                      <a:pt x="1347" y="1247"/>
                      <a:pt x="1347" y="1247"/>
                    </a:cubicBezTo>
                    <a:cubicBezTo>
                      <a:pt x="1331" y="1247"/>
                      <a:pt x="1331" y="1247"/>
                      <a:pt x="1331" y="1247"/>
                    </a:cubicBezTo>
                    <a:cubicBezTo>
                      <a:pt x="1331" y="1230"/>
                      <a:pt x="1331" y="1230"/>
                      <a:pt x="1331" y="1230"/>
                    </a:cubicBezTo>
                    <a:close/>
                    <a:moveTo>
                      <a:pt x="1331" y="1263"/>
                    </a:moveTo>
                    <a:cubicBezTo>
                      <a:pt x="1347" y="1263"/>
                      <a:pt x="1347" y="1263"/>
                      <a:pt x="1347" y="1263"/>
                    </a:cubicBezTo>
                    <a:cubicBezTo>
                      <a:pt x="1347" y="1279"/>
                      <a:pt x="1347" y="1279"/>
                      <a:pt x="1347" y="1279"/>
                    </a:cubicBezTo>
                    <a:cubicBezTo>
                      <a:pt x="1331" y="1279"/>
                      <a:pt x="1331" y="1279"/>
                      <a:pt x="1331" y="1279"/>
                    </a:cubicBezTo>
                    <a:cubicBezTo>
                      <a:pt x="1331" y="1263"/>
                      <a:pt x="1331" y="1263"/>
                      <a:pt x="1331" y="1263"/>
                    </a:cubicBezTo>
                    <a:close/>
                    <a:moveTo>
                      <a:pt x="1331" y="1296"/>
                    </a:moveTo>
                    <a:cubicBezTo>
                      <a:pt x="1347" y="1296"/>
                      <a:pt x="1347" y="1296"/>
                      <a:pt x="1347" y="1296"/>
                    </a:cubicBezTo>
                    <a:cubicBezTo>
                      <a:pt x="1347" y="1312"/>
                      <a:pt x="1347" y="1312"/>
                      <a:pt x="1347" y="1312"/>
                    </a:cubicBezTo>
                    <a:cubicBezTo>
                      <a:pt x="1331" y="1312"/>
                      <a:pt x="1331" y="1312"/>
                      <a:pt x="1331" y="1312"/>
                    </a:cubicBezTo>
                    <a:cubicBezTo>
                      <a:pt x="1331" y="1296"/>
                      <a:pt x="1331" y="1296"/>
                      <a:pt x="1331" y="1296"/>
                    </a:cubicBezTo>
                    <a:close/>
                    <a:moveTo>
                      <a:pt x="1331" y="1328"/>
                    </a:moveTo>
                    <a:cubicBezTo>
                      <a:pt x="1347" y="1328"/>
                      <a:pt x="1347" y="1328"/>
                      <a:pt x="1347" y="1328"/>
                    </a:cubicBezTo>
                    <a:cubicBezTo>
                      <a:pt x="1347" y="1345"/>
                      <a:pt x="1347" y="1345"/>
                      <a:pt x="1347" y="1345"/>
                    </a:cubicBezTo>
                    <a:cubicBezTo>
                      <a:pt x="1331" y="1345"/>
                      <a:pt x="1331" y="1345"/>
                      <a:pt x="1331" y="1345"/>
                    </a:cubicBezTo>
                    <a:cubicBezTo>
                      <a:pt x="1331" y="1328"/>
                      <a:pt x="1331" y="1328"/>
                      <a:pt x="1331" y="1328"/>
                    </a:cubicBezTo>
                    <a:close/>
                    <a:moveTo>
                      <a:pt x="1331" y="1361"/>
                    </a:moveTo>
                    <a:cubicBezTo>
                      <a:pt x="1347" y="1361"/>
                      <a:pt x="1347" y="1361"/>
                      <a:pt x="1347" y="1361"/>
                    </a:cubicBezTo>
                    <a:cubicBezTo>
                      <a:pt x="1347" y="1377"/>
                      <a:pt x="1347" y="1377"/>
                      <a:pt x="1347" y="1377"/>
                    </a:cubicBezTo>
                    <a:cubicBezTo>
                      <a:pt x="1331" y="1377"/>
                      <a:pt x="1331" y="1377"/>
                      <a:pt x="1331" y="1377"/>
                    </a:cubicBezTo>
                    <a:lnTo>
                      <a:pt x="1331" y="1361"/>
                    </a:lnTo>
                    <a:close/>
                  </a:path>
                </a:pathLst>
              </a:custGeom>
              <a:solidFill>
                <a:srgbClr val="7F7F7F">
                  <a:lumMod val="60000"/>
                  <a:lumOff val="40000"/>
                </a:srgbClr>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2" name="isļïḓe">
                <a:extLst>
                  <a:ext uri="{FF2B5EF4-FFF2-40B4-BE49-F238E27FC236}">
                    <a16:creationId xmlns:a16="http://schemas.microsoft.com/office/drawing/2014/main" id="{3F5C37E8-4BD5-48F4-AB6F-5BB6C45F0F93}"/>
                  </a:ext>
                </a:extLst>
              </p:cNvPr>
              <p:cNvSpPr/>
              <p:nvPr/>
            </p:nvSpPr>
            <p:spPr bwMode="auto">
              <a:xfrm>
                <a:off x="1379344" y="3838068"/>
                <a:ext cx="3001653" cy="2325310"/>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3" name="íšḷídê">
                <a:extLst>
                  <a:ext uri="{FF2B5EF4-FFF2-40B4-BE49-F238E27FC236}">
                    <a16:creationId xmlns:a16="http://schemas.microsoft.com/office/drawing/2014/main" id="{B73F12BE-5B2F-4B06-AB4C-43753D620CEB}"/>
                  </a:ext>
                </a:extLst>
              </p:cNvPr>
              <p:cNvSpPr/>
              <p:nvPr/>
            </p:nvSpPr>
            <p:spPr bwMode="auto">
              <a:xfrm>
                <a:off x="1399146" y="3857870"/>
                <a:ext cx="2964332" cy="2285704"/>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4" name="ïSľîdè">
                <a:extLst>
                  <a:ext uri="{FF2B5EF4-FFF2-40B4-BE49-F238E27FC236}">
                    <a16:creationId xmlns:a16="http://schemas.microsoft.com/office/drawing/2014/main" id="{5A7E3FA8-3632-4D89-94A0-893A43561AA6}"/>
                  </a:ext>
                </a:extLst>
              </p:cNvPr>
              <p:cNvSpPr/>
              <p:nvPr/>
            </p:nvSpPr>
            <p:spPr bwMode="auto">
              <a:xfrm>
                <a:off x="1399146" y="3857870"/>
                <a:ext cx="2551519" cy="1300132"/>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5" name="išļïḍe">
                <a:extLst>
                  <a:ext uri="{FF2B5EF4-FFF2-40B4-BE49-F238E27FC236}">
                    <a16:creationId xmlns:a16="http://schemas.microsoft.com/office/drawing/2014/main" id="{37C66E5C-99EE-4FD9-B2CF-E6C89A6DC807}"/>
                  </a:ext>
                </a:extLst>
              </p:cNvPr>
              <p:cNvSpPr/>
              <p:nvPr/>
            </p:nvSpPr>
            <p:spPr bwMode="auto">
              <a:xfrm>
                <a:off x="2825712" y="3915756"/>
                <a:ext cx="111200" cy="111200"/>
              </a:xfrm>
              <a:prstGeom prst="ellipse">
                <a:avLst/>
              </a:pr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6" name="ís1ïḋe">
                <a:extLst>
                  <a:ext uri="{FF2B5EF4-FFF2-40B4-BE49-F238E27FC236}">
                    <a16:creationId xmlns:a16="http://schemas.microsoft.com/office/drawing/2014/main" id="{86383F5A-B83E-4BA6-A1F1-EFB958E91E5E}"/>
                  </a:ext>
                </a:extLst>
              </p:cNvPr>
              <p:cNvSpPr/>
              <p:nvPr/>
            </p:nvSpPr>
            <p:spPr bwMode="auto">
              <a:xfrm>
                <a:off x="1605629" y="4130159"/>
                <a:ext cx="2441841" cy="18591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7" name="iṣļïḑé">
                <a:extLst>
                  <a:ext uri="{FF2B5EF4-FFF2-40B4-BE49-F238E27FC236}">
                    <a16:creationId xmlns:a16="http://schemas.microsoft.com/office/drawing/2014/main" id="{06049314-1BCB-4178-A43A-782A75DF0735}"/>
                  </a:ext>
                </a:extLst>
              </p:cNvPr>
              <p:cNvSpPr/>
              <p:nvPr/>
            </p:nvSpPr>
            <p:spPr bwMode="auto">
              <a:xfrm>
                <a:off x="2882836" y="4464903"/>
                <a:ext cx="230779" cy="302374"/>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8" name="iŝḷïḍe">
                <a:extLst>
                  <a:ext uri="{FF2B5EF4-FFF2-40B4-BE49-F238E27FC236}">
                    <a16:creationId xmlns:a16="http://schemas.microsoft.com/office/drawing/2014/main" id="{B5E3F055-8EFF-452D-AD94-DA471DADF66D}"/>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39" name="îśļídè">
                <a:extLst>
                  <a:ext uri="{FF2B5EF4-FFF2-40B4-BE49-F238E27FC236}">
                    <a16:creationId xmlns:a16="http://schemas.microsoft.com/office/drawing/2014/main" id="{083A9E5B-CB44-47D5-823F-B477814F9939}"/>
                  </a:ext>
                </a:extLst>
              </p:cNvPr>
              <p:cNvSpPr/>
              <p:nvPr/>
            </p:nvSpPr>
            <p:spPr bwMode="auto">
              <a:xfrm>
                <a:off x="2794485" y="4454240"/>
                <a:ext cx="963484" cy="104346"/>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0" name="íṡļiḓê">
                <a:extLst>
                  <a:ext uri="{FF2B5EF4-FFF2-40B4-BE49-F238E27FC236}">
                    <a16:creationId xmlns:a16="http://schemas.microsoft.com/office/drawing/2014/main" id="{9085E361-AE66-448B-AF4A-990E7DE6DA2D}"/>
                  </a:ext>
                </a:extLst>
              </p:cNvPr>
              <p:cNvSpPr/>
              <p:nvPr/>
            </p:nvSpPr>
            <p:spPr bwMode="auto">
              <a:xfrm>
                <a:off x="2389288" y="4351418"/>
                <a:ext cx="592562" cy="426523"/>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rgbClr val="9B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1" name="ïśḷíḑé">
                <a:extLst>
                  <a:ext uri="{FF2B5EF4-FFF2-40B4-BE49-F238E27FC236}">
                    <a16:creationId xmlns:a16="http://schemas.microsoft.com/office/drawing/2014/main" id="{FEBDFBD3-E019-428D-8977-891457820BA2}"/>
                  </a:ext>
                </a:extLst>
              </p:cNvPr>
              <p:cNvSpPr/>
              <p:nvPr/>
            </p:nvSpPr>
            <p:spPr bwMode="auto">
              <a:xfrm>
                <a:off x="3604878" y="4405496"/>
                <a:ext cx="291711" cy="293234"/>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2" name="iṥļîḋè">
                <a:extLst>
                  <a:ext uri="{FF2B5EF4-FFF2-40B4-BE49-F238E27FC236}">
                    <a16:creationId xmlns:a16="http://schemas.microsoft.com/office/drawing/2014/main" id="{FD2F7583-D00E-46AF-8977-EB6902ECA946}"/>
                  </a:ext>
                </a:extLst>
              </p:cNvPr>
              <p:cNvSpPr/>
              <p:nvPr/>
            </p:nvSpPr>
            <p:spPr bwMode="auto">
              <a:xfrm>
                <a:off x="3641436" y="4442816"/>
                <a:ext cx="217832" cy="2185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3" name="î$ľíḋe">
                <a:extLst>
                  <a:ext uri="{FF2B5EF4-FFF2-40B4-BE49-F238E27FC236}">
                    <a16:creationId xmlns:a16="http://schemas.microsoft.com/office/drawing/2014/main" id="{DC161C3A-788C-40F9-9692-321D60CD1FD0}"/>
                  </a:ext>
                </a:extLst>
              </p:cNvPr>
              <p:cNvSpPr/>
              <p:nvPr/>
            </p:nvSpPr>
            <p:spPr bwMode="auto">
              <a:xfrm>
                <a:off x="4131176" y="5044517"/>
                <a:ext cx="237634" cy="354928"/>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4" name="íşḻïḍê">
                <a:extLst>
                  <a:ext uri="{FF2B5EF4-FFF2-40B4-BE49-F238E27FC236}">
                    <a16:creationId xmlns:a16="http://schemas.microsoft.com/office/drawing/2014/main" id="{9C15B97B-98AC-4175-8523-E18234176176}"/>
                  </a:ext>
                </a:extLst>
              </p:cNvPr>
              <p:cNvSpPr/>
              <p:nvPr/>
            </p:nvSpPr>
            <p:spPr bwMode="auto">
              <a:xfrm>
                <a:off x="4384804" y="5069652"/>
                <a:ext cx="233826" cy="274193"/>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5" name="î$ḷïḋè">
                <a:extLst>
                  <a:ext uri="{FF2B5EF4-FFF2-40B4-BE49-F238E27FC236}">
                    <a16:creationId xmlns:a16="http://schemas.microsoft.com/office/drawing/2014/main" id="{7498B768-261A-412D-AD72-15BBB5DA1A17}"/>
                  </a:ext>
                </a:extLst>
              </p:cNvPr>
              <p:cNvSpPr/>
              <p:nvPr/>
            </p:nvSpPr>
            <p:spPr bwMode="auto">
              <a:xfrm>
                <a:off x="4680323" y="5098595"/>
                <a:ext cx="264292" cy="207168"/>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6" name="ïṣliďê">
                <a:extLst>
                  <a:ext uri="{FF2B5EF4-FFF2-40B4-BE49-F238E27FC236}">
                    <a16:creationId xmlns:a16="http://schemas.microsoft.com/office/drawing/2014/main" id="{5A68113A-5E47-4ACB-A657-85ECF4C68014}"/>
                  </a:ext>
                </a:extLst>
              </p:cNvPr>
              <p:cNvSpPr/>
              <p:nvPr/>
            </p:nvSpPr>
            <p:spPr bwMode="auto">
              <a:xfrm>
                <a:off x="3682566" y="4486230"/>
                <a:ext cx="162231" cy="175179"/>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7" name="îs1idè">
                <a:extLst>
                  <a:ext uri="{FF2B5EF4-FFF2-40B4-BE49-F238E27FC236}">
                    <a16:creationId xmlns:a16="http://schemas.microsoft.com/office/drawing/2014/main" id="{B0642204-DC2F-4730-88B7-78FE49BDA645}"/>
                  </a:ext>
                </a:extLst>
              </p:cNvPr>
              <p:cNvSpPr/>
              <p:nvPr/>
            </p:nvSpPr>
            <p:spPr bwMode="auto">
              <a:xfrm>
                <a:off x="3785388" y="4748999"/>
                <a:ext cx="274955" cy="306183"/>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8" name="ïṧḷíḋé">
                <a:extLst>
                  <a:ext uri="{FF2B5EF4-FFF2-40B4-BE49-F238E27FC236}">
                    <a16:creationId xmlns:a16="http://schemas.microsoft.com/office/drawing/2014/main" id="{6425302C-D513-4B29-A3BB-2C89D1F16CF5}"/>
                  </a:ext>
                </a:extLst>
              </p:cNvPr>
              <p:cNvSpPr/>
              <p:nvPr/>
            </p:nvSpPr>
            <p:spPr bwMode="auto">
              <a:xfrm>
                <a:off x="3862314" y="5350700"/>
                <a:ext cx="43414" cy="140905"/>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49" name="íṩ1îďé">
                <a:extLst>
                  <a:ext uri="{FF2B5EF4-FFF2-40B4-BE49-F238E27FC236}">
                    <a16:creationId xmlns:a16="http://schemas.microsoft.com/office/drawing/2014/main" id="{BCD82EA5-8155-4832-908C-8211B453BA4B}"/>
                  </a:ext>
                </a:extLst>
              </p:cNvPr>
              <p:cNvSpPr/>
              <p:nvPr/>
            </p:nvSpPr>
            <p:spPr bwMode="auto">
              <a:xfrm>
                <a:off x="3924008" y="5032331"/>
                <a:ext cx="163754" cy="143952"/>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0" name="î$lîde">
                <a:extLst>
                  <a:ext uri="{FF2B5EF4-FFF2-40B4-BE49-F238E27FC236}">
                    <a16:creationId xmlns:a16="http://schemas.microsoft.com/office/drawing/2014/main" id="{41766594-FF0B-4E61-A95E-40864395172D}"/>
                  </a:ext>
                </a:extLst>
              </p:cNvPr>
              <p:cNvSpPr/>
              <p:nvPr/>
            </p:nvSpPr>
            <p:spPr bwMode="auto">
              <a:xfrm>
                <a:off x="3723694" y="4628658"/>
                <a:ext cx="217832" cy="166039"/>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1" name="îṩļiḓê">
                <a:extLst>
                  <a:ext uri="{FF2B5EF4-FFF2-40B4-BE49-F238E27FC236}">
                    <a16:creationId xmlns:a16="http://schemas.microsoft.com/office/drawing/2014/main" id="{7D3931B1-88AD-400E-AD0A-B09CA67BB0F6}"/>
                  </a:ext>
                </a:extLst>
              </p:cNvPr>
              <p:cNvSpPr/>
              <p:nvPr/>
            </p:nvSpPr>
            <p:spPr bwMode="auto">
              <a:xfrm>
                <a:off x="4210387" y="4953120"/>
                <a:ext cx="455465" cy="496594"/>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2" name="ï$ḻîdé">
                <a:extLst>
                  <a:ext uri="{FF2B5EF4-FFF2-40B4-BE49-F238E27FC236}">
                    <a16:creationId xmlns:a16="http://schemas.microsoft.com/office/drawing/2014/main" id="{CEF185E5-C5BF-4AE9-8891-2224F2359233}"/>
                  </a:ext>
                </a:extLst>
              </p:cNvPr>
              <p:cNvSpPr/>
              <p:nvPr/>
            </p:nvSpPr>
            <p:spPr bwMode="auto">
              <a:xfrm>
                <a:off x="4453353" y="4988917"/>
                <a:ext cx="428046" cy="383870"/>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3" name="i$ḻiḍê">
                <a:extLst>
                  <a:ext uri="{FF2B5EF4-FFF2-40B4-BE49-F238E27FC236}">
                    <a16:creationId xmlns:a16="http://schemas.microsoft.com/office/drawing/2014/main" id="{8038CEDD-0F46-46D1-BB0C-7235A10D0645}"/>
                  </a:ext>
                </a:extLst>
              </p:cNvPr>
              <p:cNvSpPr/>
              <p:nvPr/>
            </p:nvSpPr>
            <p:spPr bwMode="auto">
              <a:xfrm>
                <a:off x="4741255" y="5035378"/>
                <a:ext cx="320654" cy="286379"/>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4" name="i$ḷîḑé">
                <a:extLst>
                  <a:ext uri="{FF2B5EF4-FFF2-40B4-BE49-F238E27FC236}">
                    <a16:creationId xmlns:a16="http://schemas.microsoft.com/office/drawing/2014/main" id="{70A1C54C-3BAE-4D2E-8D3A-588AFCCB038B}"/>
                  </a:ext>
                </a:extLst>
              </p:cNvPr>
              <p:cNvSpPr/>
              <p:nvPr/>
            </p:nvSpPr>
            <p:spPr bwMode="auto">
              <a:xfrm>
                <a:off x="3955997" y="5608137"/>
                <a:ext cx="209453" cy="338933"/>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5" name="îṧ1iḑé">
                <a:extLst>
                  <a:ext uri="{FF2B5EF4-FFF2-40B4-BE49-F238E27FC236}">
                    <a16:creationId xmlns:a16="http://schemas.microsoft.com/office/drawing/2014/main" id="{36E9D3A9-A222-4600-A54B-CA5B8DDD0CDF}"/>
                  </a:ext>
                </a:extLst>
              </p:cNvPr>
              <p:cNvSpPr/>
              <p:nvPr/>
            </p:nvSpPr>
            <p:spPr bwMode="auto">
              <a:xfrm>
                <a:off x="1672577" y="5152671"/>
                <a:ext cx="57886" cy="47223"/>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6" name="íṧḷiḓê">
                <a:extLst>
                  <a:ext uri="{FF2B5EF4-FFF2-40B4-BE49-F238E27FC236}">
                    <a16:creationId xmlns:a16="http://schemas.microsoft.com/office/drawing/2014/main" id="{C3E89292-A69B-42BF-B44B-1621AA39AE60}"/>
                  </a:ext>
                </a:extLst>
              </p:cNvPr>
              <p:cNvSpPr/>
              <p:nvPr/>
            </p:nvSpPr>
            <p:spPr bwMode="auto">
              <a:xfrm>
                <a:off x="1415141" y="5532734"/>
                <a:ext cx="324462" cy="320654"/>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7" name="îšlîḑê">
                <a:extLst>
                  <a:ext uri="{FF2B5EF4-FFF2-40B4-BE49-F238E27FC236}">
                    <a16:creationId xmlns:a16="http://schemas.microsoft.com/office/drawing/2014/main" id="{02A7991F-23DD-4527-94EC-53701DE0F17C}"/>
                  </a:ext>
                </a:extLst>
              </p:cNvPr>
              <p:cNvSpPr/>
              <p:nvPr/>
            </p:nvSpPr>
            <p:spPr bwMode="auto">
              <a:xfrm>
                <a:off x="1163036" y="5061273"/>
                <a:ext cx="773072" cy="514874"/>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8" name="iṡ1îďê">
                <a:extLst>
                  <a:ext uri="{FF2B5EF4-FFF2-40B4-BE49-F238E27FC236}">
                    <a16:creationId xmlns:a16="http://schemas.microsoft.com/office/drawing/2014/main" id="{51433F10-F428-47FA-BF0A-085ED04AA06F}"/>
                  </a:ext>
                </a:extLst>
              </p:cNvPr>
              <p:cNvSpPr/>
              <p:nvPr/>
            </p:nvSpPr>
            <p:spPr bwMode="auto">
              <a:xfrm>
                <a:off x="1505777" y="4985109"/>
                <a:ext cx="629882" cy="443279"/>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59" name="išļídè">
                <a:extLst>
                  <a:ext uri="{FF2B5EF4-FFF2-40B4-BE49-F238E27FC236}">
                    <a16:creationId xmlns:a16="http://schemas.microsoft.com/office/drawing/2014/main" id="{03CEEBA9-0058-4B9F-9642-C005FAF1E713}"/>
                  </a:ext>
                </a:extLst>
              </p:cNvPr>
              <p:cNvSpPr/>
              <p:nvPr/>
            </p:nvSpPr>
            <p:spPr bwMode="auto">
              <a:xfrm>
                <a:off x="1789872" y="5039186"/>
                <a:ext cx="293234" cy="28257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0" name="í$ḻiḓé">
                <a:extLst>
                  <a:ext uri="{FF2B5EF4-FFF2-40B4-BE49-F238E27FC236}">
                    <a16:creationId xmlns:a16="http://schemas.microsoft.com/office/drawing/2014/main" id="{128145BE-64D8-44D3-A61F-FC7361F12B08}"/>
                  </a:ext>
                </a:extLst>
              </p:cNvPr>
              <p:cNvSpPr/>
              <p:nvPr/>
            </p:nvSpPr>
            <p:spPr bwMode="auto">
              <a:xfrm>
                <a:off x="1602507" y="5273774"/>
                <a:ext cx="183557" cy="215546"/>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1" name="i$ľïdé">
                <a:extLst>
                  <a:ext uri="{FF2B5EF4-FFF2-40B4-BE49-F238E27FC236}">
                    <a16:creationId xmlns:a16="http://schemas.microsoft.com/office/drawing/2014/main" id="{F3E330F1-E270-4E7E-9496-E8DE48B9983A}"/>
                  </a:ext>
                </a:extLst>
              </p:cNvPr>
              <p:cNvSpPr/>
              <p:nvPr/>
            </p:nvSpPr>
            <p:spPr bwMode="auto">
              <a:xfrm>
                <a:off x="3338301" y="1579783"/>
                <a:ext cx="526298" cy="527822"/>
              </a:xfrm>
              <a:custGeom>
                <a:avLst/>
                <a:gdLst>
                  <a:gd name="T0" fmla="*/ 146 w 292"/>
                  <a:gd name="T1" fmla="*/ 0 h 293"/>
                  <a:gd name="T2" fmla="*/ 249 w 292"/>
                  <a:gd name="T3" fmla="*/ 43 h 293"/>
                  <a:gd name="T4" fmla="*/ 292 w 292"/>
                  <a:gd name="T5" fmla="*/ 146 h 293"/>
                  <a:gd name="T6" fmla="*/ 249 w 292"/>
                  <a:gd name="T7" fmla="*/ 250 h 293"/>
                  <a:gd name="T8" fmla="*/ 146 w 292"/>
                  <a:gd name="T9" fmla="*/ 293 h 293"/>
                  <a:gd name="T10" fmla="*/ 146 w 292"/>
                  <a:gd name="T11" fmla="*/ 269 h 293"/>
                  <a:gd name="T12" fmla="*/ 232 w 292"/>
                  <a:gd name="T13" fmla="*/ 233 h 293"/>
                  <a:gd name="T14" fmla="*/ 268 w 292"/>
                  <a:gd name="T15" fmla="*/ 146 h 293"/>
                  <a:gd name="T16" fmla="*/ 232 w 292"/>
                  <a:gd name="T17" fmla="*/ 60 h 293"/>
                  <a:gd name="T18" fmla="*/ 146 w 292"/>
                  <a:gd name="T19" fmla="*/ 24 h 293"/>
                  <a:gd name="T20" fmla="*/ 146 w 292"/>
                  <a:gd name="T21" fmla="*/ 0 h 293"/>
                  <a:gd name="T22" fmla="*/ 146 w 292"/>
                  <a:gd name="T23" fmla="*/ 293 h 293"/>
                  <a:gd name="T24" fmla="*/ 43 w 292"/>
                  <a:gd name="T25" fmla="*/ 250 h 293"/>
                  <a:gd name="T26" fmla="*/ 0 w 292"/>
                  <a:gd name="T27" fmla="*/ 146 h 293"/>
                  <a:gd name="T28" fmla="*/ 43 w 292"/>
                  <a:gd name="T29" fmla="*/ 43 h 293"/>
                  <a:gd name="T30" fmla="*/ 146 w 292"/>
                  <a:gd name="T31" fmla="*/ 0 h 293"/>
                  <a:gd name="T32" fmla="*/ 146 w 292"/>
                  <a:gd name="T33" fmla="*/ 24 h 293"/>
                  <a:gd name="T34" fmla="*/ 60 w 292"/>
                  <a:gd name="T35" fmla="*/ 60 h 293"/>
                  <a:gd name="T36" fmla="*/ 24 w 292"/>
                  <a:gd name="T37" fmla="*/ 146 h 293"/>
                  <a:gd name="T38" fmla="*/ 60 w 292"/>
                  <a:gd name="T39" fmla="*/ 233 h 293"/>
                  <a:gd name="T40" fmla="*/ 146 w 292"/>
                  <a:gd name="T41" fmla="*/ 269 h 293"/>
                  <a:gd name="T42" fmla="*/ 146 w 292"/>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2" h="293">
                    <a:moveTo>
                      <a:pt x="146" y="0"/>
                    </a:moveTo>
                    <a:cubicBezTo>
                      <a:pt x="186" y="0"/>
                      <a:pt x="223" y="17"/>
                      <a:pt x="249" y="43"/>
                    </a:cubicBezTo>
                    <a:cubicBezTo>
                      <a:pt x="276" y="70"/>
                      <a:pt x="292" y="106"/>
                      <a:pt x="292" y="146"/>
                    </a:cubicBezTo>
                    <a:cubicBezTo>
                      <a:pt x="292" y="187"/>
                      <a:pt x="276" y="223"/>
                      <a:pt x="249" y="250"/>
                    </a:cubicBezTo>
                    <a:cubicBezTo>
                      <a:pt x="223" y="276"/>
                      <a:pt x="186" y="293"/>
                      <a:pt x="146" y="293"/>
                    </a:cubicBezTo>
                    <a:cubicBezTo>
                      <a:pt x="146" y="269"/>
                      <a:pt x="146" y="269"/>
                      <a:pt x="146" y="269"/>
                    </a:cubicBezTo>
                    <a:cubicBezTo>
                      <a:pt x="180" y="269"/>
                      <a:pt x="210" y="255"/>
                      <a:pt x="232" y="233"/>
                    </a:cubicBezTo>
                    <a:cubicBezTo>
                      <a:pt x="254" y="211"/>
                      <a:pt x="268" y="180"/>
                      <a:pt x="268" y="146"/>
                    </a:cubicBezTo>
                    <a:cubicBezTo>
                      <a:pt x="268" y="113"/>
                      <a:pt x="254" y="82"/>
                      <a:pt x="232" y="60"/>
                    </a:cubicBezTo>
                    <a:cubicBezTo>
                      <a:pt x="210" y="38"/>
                      <a:pt x="180" y="24"/>
                      <a:pt x="146" y="24"/>
                    </a:cubicBezTo>
                    <a:lnTo>
                      <a:pt x="146" y="0"/>
                    </a:lnTo>
                    <a:close/>
                    <a:moveTo>
                      <a:pt x="146" y="293"/>
                    </a:moveTo>
                    <a:cubicBezTo>
                      <a:pt x="106" y="293"/>
                      <a:pt x="69" y="276"/>
                      <a:pt x="43" y="250"/>
                    </a:cubicBezTo>
                    <a:cubicBezTo>
                      <a:pt x="16" y="223"/>
                      <a:pt x="0" y="187"/>
                      <a:pt x="0" y="146"/>
                    </a:cubicBezTo>
                    <a:cubicBezTo>
                      <a:pt x="0" y="106"/>
                      <a:pt x="16" y="70"/>
                      <a:pt x="43" y="43"/>
                    </a:cubicBezTo>
                    <a:cubicBezTo>
                      <a:pt x="69" y="17"/>
                      <a:pt x="106" y="0"/>
                      <a:pt x="146" y="0"/>
                    </a:cubicBezTo>
                    <a:cubicBezTo>
                      <a:pt x="146" y="24"/>
                      <a:pt x="146" y="24"/>
                      <a:pt x="146" y="24"/>
                    </a:cubicBezTo>
                    <a:cubicBezTo>
                      <a:pt x="112" y="24"/>
                      <a:pt x="82" y="38"/>
                      <a:pt x="60" y="60"/>
                    </a:cubicBezTo>
                    <a:cubicBezTo>
                      <a:pt x="38" y="82"/>
                      <a:pt x="24" y="113"/>
                      <a:pt x="24" y="146"/>
                    </a:cubicBezTo>
                    <a:cubicBezTo>
                      <a:pt x="24" y="180"/>
                      <a:pt x="38" y="211"/>
                      <a:pt x="60" y="233"/>
                    </a:cubicBezTo>
                    <a:cubicBezTo>
                      <a:pt x="82" y="255"/>
                      <a:pt x="112" y="269"/>
                      <a:pt x="146" y="269"/>
                    </a:cubicBezTo>
                    <a:lnTo>
                      <a:pt x="146" y="2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2" name="îSliďe">
                <a:extLst>
                  <a:ext uri="{FF2B5EF4-FFF2-40B4-BE49-F238E27FC236}">
                    <a16:creationId xmlns:a16="http://schemas.microsoft.com/office/drawing/2014/main" id="{33AE7130-DFF6-45DF-B9B9-4BF1F9AC7929}"/>
                  </a:ext>
                </a:extLst>
              </p:cNvPr>
              <p:cNvSpPr/>
              <p:nvPr/>
            </p:nvSpPr>
            <p:spPr bwMode="auto">
              <a:xfrm>
                <a:off x="3360389" y="1601109"/>
                <a:ext cx="482123" cy="484408"/>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3" name="îṧḷîḓê">
                <a:extLst>
                  <a:ext uri="{FF2B5EF4-FFF2-40B4-BE49-F238E27FC236}">
                    <a16:creationId xmlns:a16="http://schemas.microsoft.com/office/drawing/2014/main" id="{8082E470-7C04-4A98-B0AD-EBAFB3B713E0}"/>
                  </a:ext>
                </a:extLst>
              </p:cNvPr>
              <p:cNvSpPr/>
              <p:nvPr/>
            </p:nvSpPr>
            <p:spPr bwMode="auto">
              <a:xfrm>
                <a:off x="3446455" y="1815132"/>
                <a:ext cx="309991" cy="142428"/>
              </a:xfrm>
              <a:custGeom>
                <a:avLst/>
                <a:gdLst>
                  <a:gd name="T0" fmla="*/ 362 w 407"/>
                  <a:gd name="T1" fmla="*/ 26 h 187"/>
                  <a:gd name="T2" fmla="*/ 336 w 407"/>
                  <a:gd name="T3" fmla="*/ 187 h 187"/>
                  <a:gd name="T4" fmla="*/ 343 w 407"/>
                  <a:gd name="T5" fmla="*/ 26 h 187"/>
                  <a:gd name="T6" fmla="*/ 352 w 407"/>
                  <a:gd name="T7" fmla="*/ 79 h 187"/>
                  <a:gd name="T8" fmla="*/ 336 w 407"/>
                  <a:gd name="T9" fmla="*/ 135 h 187"/>
                  <a:gd name="T10" fmla="*/ 308 w 407"/>
                  <a:gd name="T11" fmla="*/ 187 h 187"/>
                  <a:gd name="T12" fmla="*/ 308 w 407"/>
                  <a:gd name="T13" fmla="*/ 187 h 187"/>
                  <a:gd name="T14" fmla="*/ 326 w 407"/>
                  <a:gd name="T15" fmla="*/ 62 h 187"/>
                  <a:gd name="T16" fmla="*/ 317 w 407"/>
                  <a:gd name="T17" fmla="*/ 114 h 187"/>
                  <a:gd name="T18" fmla="*/ 308 w 407"/>
                  <a:gd name="T19" fmla="*/ 187 h 187"/>
                  <a:gd name="T20" fmla="*/ 308 w 407"/>
                  <a:gd name="T21" fmla="*/ 0 h 187"/>
                  <a:gd name="T22" fmla="*/ 282 w 407"/>
                  <a:gd name="T23" fmla="*/ 114 h 187"/>
                  <a:gd name="T24" fmla="*/ 291 w 407"/>
                  <a:gd name="T25" fmla="*/ 26 h 187"/>
                  <a:gd name="T26" fmla="*/ 282 w 407"/>
                  <a:gd name="T27" fmla="*/ 187 h 187"/>
                  <a:gd name="T28" fmla="*/ 282 w 407"/>
                  <a:gd name="T29" fmla="*/ 0 h 187"/>
                  <a:gd name="T30" fmla="*/ 256 w 407"/>
                  <a:gd name="T31" fmla="*/ 62 h 187"/>
                  <a:gd name="T32" fmla="*/ 265 w 407"/>
                  <a:gd name="T33" fmla="*/ 114 h 187"/>
                  <a:gd name="T34" fmla="*/ 256 w 407"/>
                  <a:gd name="T35" fmla="*/ 187 h 187"/>
                  <a:gd name="T36" fmla="*/ 256 w 407"/>
                  <a:gd name="T37" fmla="*/ 0 h 187"/>
                  <a:gd name="T38" fmla="*/ 230 w 407"/>
                  <a:gd name="T39" fmla="*/ 114 h 187"/>
                  <a:gd name="T40" fmla="*/ 237 w 407"/>
                  <a:gd name="T41" fmla="*/ 26 h 187"/>
                  <a:gd name="T42" fmla="*/ 230 w 407"/>
                  <a:gd name="T43" fmla="*/ 187 h 187"/>
                  <a:gd name="T44" fmla="*/ 230 w 407"/>
                  <a:gd name="T45" fmla="*/ 0 h 187"/>
                  <a:gd name="T46" fmla="*/ 201 w 407"/>
                  <a:gd name="T47" fmla="*/ 62 h 187"/>
                  <a:gd name="T48" fmla="*/ 211 w 407"/>
                  <a:gd name="T49" fmla="*/ 114 h 187"/>
                  <a:gd name="T50" fmla="*/ 201 w 407"/>
                  <a:gd name="T51" fmla="*/ 187 h 187"/>
                  <a:gd name="T52" fmla="*/ 201 w 407"/>
                  <a:gd name="T53" fmla="*/ 0 h 187"/>
                  <a:gd name="T54" fmla="*/ 175 w 407"/>
                  <a:gd name="T55" fmla="*/ 114 h 187"/>
                  <a:gd name="T56" fmla="*/ 185 w 407"/>
                  <a:gd name="T57" fmla="*/ 26 h 187"/>
                  <a:gd name="T58" fmla="*/ 175 w 407"/>
                  <a:gd name="T59" fmla="*/ 187 h 187"/>
                  <a:gd name="T60" fmla="*/ 175 w 407"/>
                  <a:gd name="T61" fmla="*/ 0 h 187"/>
                  <a:gd name="T62" fmla="*/ 149 w 407"/>
                  <a:gd name="T63" fmla="*/ 62 h 187"/>
                  <a:gd name="T64" fmla="*/ 159 w 407"/>
                  <a:gd name="T65" fmla="*/ 114 h 187"/>
                  <a:gd name="T66" fmla="*/ 149 w 407"/>
                  <a:gd name="T67" fmla="*/ 187 h 187"/>
                  <a:gd name="T68" fmla="*/ 149 w 407"/>
                  <a:gd name="T69" fmla="*/ 0 h 187"/>
                  <a:gd name="T70" fmla="*/ 123 w 407"/>
                  <a:gd name="T71" fmla="*/ 114 h 187"/>
                  <a:gd name="T72" fmla="*/ 130 w 407"/>
                  <a:gd name="T73" fmla="*/ 26 h 187"/>
                  <a:gd name="T74" fmla="*/ 123 w 407"/>
                  <a:gd name="T75" fmla="*/ 187 h 187"/>
                  <a:gd name="T76" fmla="*/ 123 w 407"/>
                  <a:gd name="T77" fmla="*/ 0 h 187"/>
                  <a:gd name="T78" fmla="*/ 95 w 407"/>
                  <a:gd name="T79" fmla="*/ 62 h 187"/>
                  <a:gd name="T80" fmla="*/ 104 w 407"/>
                  <a:gd name="T81" fmla="*/ 114 h 187"/>
                  <a:gd name="T82" fmla="*/ 95 w 407"/>
                  <a:gd name="T83" fmla="*/ 187 h 187"/>
                  <a:gd name="T84" fmla="*/ 95 w 407"/>
                  <a:gd name="T85" fmla="*/ 0 h 187"/>
                  <a:gd name="T86" fmla="*/ 69 w 407"/>
                  <a:gd name="T87" fmla="*/ 114 h 187"/>
                  <a:gd name="T88" fmla="*/ 78 w 407"/>
                  <a:gd name="T89" fmla="*/ 26 h 187"/>
                  <a:gd name="T90" fmla="*/ 69 w 407"/>
                  <a:gd name="T91" fmla="*/ 187 h 187"/>
                  <a:gd name="T92" fmla="*/ 69 w 407"/>
                  <a:gd name="T93" fmla="*/ 114 h 187"/>
                  <a:gd name="T94" fmla="*/ 69 w 407"/>
                  <a:gd name="T95" fmla="*/ 0 h 187"/>
                  <a:gd name="T96" fmla="*/ 43 w 407"/>
                  <a:gd name="T97" fmla="*/ 62 h 187"/>
                  <a:gd name="T98" fmla="*/ 26 w 407"/>
                  <a:gd name="T99" fmla="*/ 62 h 187"/>
                  <a:gd name="T100" fmla="*/ 0 w 407"/>
                  <a:gd name="T10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7" h="187">
                    <a:moveTo>
                      <a:pt x="362" y="187"/>
                    </a:moveTo>
                    <a:lnTo>
                      <a:pt x="407" y="187"/>
                    </a:lnTo>
                    <a:lnTo>
                      <a:pt x="407" y="0"/>
                    </a:lnTo>
                    <a:lnTo>
                      <a:pt x="362" y="0"/>
                    </a:lnTo>
                    <a:lnTo>
                      <a:pt x="362" y="26"/>
                    </a:lnTo>
                    <a:lnTo>
                      <a:pt x="378" y="26"/>
                    </a:lnTo>
                    <a:lnTo>
                      <a:pt x="378" y="62"/>
                    </a:lnTo>
                    <a:lnTo>
                      <a:pt x="362" y="62"/>
                    </a:lnTo>
                    <a:lnTo>
                      <a:pt x="362" y="187"/>
                    </a:lnTo>
                    <a:close/>
                    <a:moveTo>
                      <a:pt x="336" y="187"/>
                    </a:moveTo>
                    <a:lnTo>
                      <a:pt x="362" y="187"/>
                    </a:lnTo>
                    <a:lnTo>
                      <a:pt x="362" y="62"/>
                    </a:lnTo>
                    <a:lnTo>
                      <a:pt x="343" y="62"/>
                    </a:lnTo>
                    <a:lnTo>
                      <a:pt x="343" y="26"/>
                    </a:lnTo>
                    <a:lnTo>
                      <a:pt x="343" y="26"/>
                    </a:lnTo>
                    <a:lnTo>
                      <a:pt x="362" y="26"/>
                    </a:lnTo>
                    <a:lnTo>
                      <a:pt x="362" y="0"/>
                    </a:lnTo>
                    <a:lnTo>
                      <a:pt x="336" y="0"/>
                    </a:lnTo>
                    <a:lnTo>
                      <a:pt x="336" y="79"/>
                    </a:lnTo>
                    <a:lnTo>
                      <a:pt x="352" y="79"/>
                    </a:lnTo>
                    <a:lnTo>
                      <a:pt x="352" y="114"/>
                    </a:lnTo>
                    <a:lnTo>
                      <a:pt x="352" y="114"/>
                    </a:lnTo>
                    <a:lnTo>
                      <a:pt x="336" y="114"/>
                    </a:lnTo>
                    <a:lnTo>
                      <a:pt x="336" y="135"/>
                    </a:lnTo>
                    <a:lnTo>
                      <a:pt x="336" y="135"/>
                    </a:lnTo>
                    <a:lnTo>
                      <a:pt x="336" y="171"/>
                    </a:lnTo>
                    <a:lnTo>
                      <a:pt x="336" y="171"/>
                    </a:lnTo>
                    <a:lnTo>
                      <a:pt x="336" y="171"/>
                    </a:lnTo>
                    <a:lnTo>
                      <a:pt x="336" y="187"/>
                    </a:lnTo>
                    <a:close/>
                    <a:moveTo>
                      <a:pt x="308" y="187"/>
                    </a:moveTo>
                    <a:lnTo>
                      <a:pt x="336" y="187"/>
                    </a:lnTo>
                    <a:lnTo>
                      <a:pt x="336" y="171"/>
                    </a:lnTo>
                    <a:lnTo>
                      <a:pt x="308" y="171"/>
                    </a:lnTo>
                    <a:lnTo>
                      <a:pt x="308" y="187"/>
                    </a:lnTo>
                    <a:lnTo>
                      <a:pt x="308" y="187"/>
                    </a:lnTo>
                    <a:close/>
                    <a:moveTo>
                      <a:pt x="336" y="0"/>
                    </a:moveTo>
                    <a:lnTo>
                      <a:pt x="308" y="0"/>
                    </a:lnTo>
                    <a:lnTo>
                      <a:pt x="308" y="26"/>
                    </a:lnTo>
                    <a:lnTo>
                      <a:pt x="326" y="26"/>
                    </a:lnTo>
                    <a:lnTo>
                      <a:pt x="326" y="62"/>
                    </a:lnTo>
                    <a:lnTo>
                      <a:pt x="308" y="62"/>
                    </a:lnTo>
                    <a:lnTo>
                      <a:pt x="308" y="135"/>
                    </a:lnTo>
                    <a:lnTo>
                      <a:pt x="336" y="135"/>
                    </a:lnTo>
                    <a:lnTo>
                      <a:pt x="336" y="114"/>
                    </a:lnTo>
                    <a:lnTo>
                      <a:pt x="317" y="114"/>
                    </a:lnTo>
                    <a:lnTo>
                      <a:pt x="317" y="79"/>
                    </a:lnTo>
                    <a:lnTo>
                      <a:pt x="336" y="79"/>
                    </a:lnTo>
                    <a:lnTo>
                      <a:pt x="336" y="0"/>
                    </a:lnTo>
                    <a:close/>
                    <a:moveTo>
                      <a:pt x="282" y="187"/>
                    </a:moveTo>
                    <a:lnTo>
                      <a:pt x="308" y="187"/>
                    </a:lnTo>
                    <a:lnTo>
                      <a:pt x="308" y="171"/>
                    </a:lnTo>
                    <a:lnTo>
                      <a:pt x="282" y="171"/>
                    </a:lnTo>
                    <a:lnTo>
                      <a:pt x="282" y="187"/>
                    </a:lnTo>
                    <a:lnTo>
                      <a:pt x="282" y="187"/>
                    </a:lnTo>
                    <a:close/>
                    <a:moveTo>
                      <a:pt x="308" y="0"/>
                    </a:moveTo>
                    <a:lnTo>
                      <a:pt x="282" y="0"/>
                    </a:lnTo>
                    <a:lnTo>
                      <a:pt x="282" y="79"/>
                    </a:lnTo>
                    <a:lnTo>
                      <a:pt x="300" y="79"/>
                    </a:lnTo>
                    <a:lnTo>
                      <a:pt x="300" y="114"/>
                    </a:lnTo>
                    <a:lnTo>
                      <a:pt x="282" y="114"/>
                    </a:lnTo>
                    <a:lnTo>
                      <a:pt x="282" y="135"/>
                    </a:lnTo>
                    <a:lnTo>
                      <a:pt x="308" y="135"/>
                    </a:lnTo>
                    <a:lnTo>
                      <a:pt x="308" y="62"/>
                    </a:lnTo>
                    <a:lnTo>
                      <a:pt x="291" y="62"/>
                    </a:lnTo>
                    <a:lnTo>
                      <a:pt x="291" y="26"/>
                    </a:lnTo>
                    <a:lnTo>
                      <a:pt x="291" y="26"/>
                    </a:lnTo>
                    <a:lnTo>
                      <a:pt x="308" y="26"/>
                    </a:lnTo>
                    <a:lnTo>
                      <a:pt x="308" y="0"/>
                    </a:lnTo>
                    <a:close/>
                    <a:moveTo>
                      <a:pt x="256" y="187"/>
                    </a:moveTo>
                    <a:lnTo>
                      <a:pt x="282" y="187"/>
                    </a:lnTo>
                    <a:lnTo>
                      <a:pt x="282" y="171"/>
                    </a:lnTo>
                    <a:lnTo>
                      <a:pt x="256" y="171"/>
                    </a:lnTo>
                    <a:lnTo>
                      <a:pt x="256" y="187"/>
                    </a:lnTo>
                    <a:lnTo>
                      <a:pt x="256" y="187"/>
                    </a:lnTo>
                    <a:close/>
                    <a:moveTo>
                      <a:pt x="282" y="0"/>
                    </a:moveTo>
                    <a:lnTo>
                      <a:pt x="256" y="0"/>
                    </a:lnTo>
                    <a:lnTo>
                      <a:pt x="256" y="26"/>
                    </a:lnTo>
                    <a:lnTo>
                      <a:pt x="272" y="26"/>
                    </a:lnTo>
                    <a:lnTo>
                      <a:pt x="272" y="62"/>
                    </a:lnTo>
                    <a:lnTo>
                      <a:pt x="256" y="62"/>
                    </a:lnTo>
                    <a:lnTo>
                      <a:pt x="256" y="135"/>
                    </a:lnTo>
                    <a:lnTo>
                      <a:pt x="282" y="135"/>
                    </a:lnTo>
                    <a:lnTo>
                      <a:pt x="282" y="114"/>
                    </a:lnTo>
                    <a:lnTo>
                      <a:pt x="265" y="114"/>
                    </a:lnTo>
                    <a:lnTo>
                      <a:pt x="265" y="114"/>
                    </a:lnTo>
                    <a:lnTo>
                      <a:pt x="265" y="79"/>
                    </a:lnTo>
                    <a:lnTo>
                      <a:pt x="282" y="79"/>
                    </a:lnTo>
                    <a:lnTo>
                      <a:pt x="282" y="0"/>
                    </a:lnTo>
                    <a:close/>
                    <a:moveTo>
                      <a:pt x="230" y="187"/>
                    </a:moveTo>
                    <a:lnTo>
                      <a:pt x="256" y="187"/>
                    </a:lnTo>
                    <a:lnTo>
                      <a:pt x="256" y="171"/>
                    </a:lnTo>
                    <a:lnTo>
                      <a:pt x="230" y="171"/>
                    </a:lnTo>
                    <a:lnTo>
                      <a:pt x="230" y="187"/>
                    </a:lnTo>
                    <a:lnTo>
                      <a:pt x="230" y="187"/>
                    </a:lnTo>
                    <a:close/>
                    <a:moveTo>
                      <a:pt x="256" y="0"/>
                    </a:moveTo>
                    <a:lnTo>
                      <a:pt x="230" y="0"/>
                    </a:lnTo>
                    <a:lnTo>
                      <a:pt x="230" y="79"/>
                    </a:lnTo>
                    <a:lnTo>
                      <a:pt x="246" y="79"/>
                    </a:lnTo>
                    <a:lnTo>
                      <a:pt x="246" y="114"/>
                    </a:lnTo>
                    <a:lnTo>
                      <a:pt x="230" y="114"/>
                    </a:lnTo>
                    <a:lnTo>
                      <a:pt x="230" y="135"/>
                    </a:lnTo>
                    <a:lnTo>
                      <a:pt x="256" y="135"/>
                    </a:lnTo>
                    <a:lnTo>
                      <a:pt x="256" y="62"/>
                    </a:lnTo>
                    <a:lnTo>
                      <a:pt x="237" y="62"/>
                    </a:lnTo>
                    <a:lnTo>
                      <a:pt x="237" y="26"/>
                    </a:lnTo>
                    <a:lnTo>
                      <a:pt x="237" y="26"/>
                    </a:lnTo>
                    <a:lnTo>
                      <a:pt x="256" y="26"/>
                    </a:lnTo>
                    <a:lnTo>
                      <a:pt x="256" y="0"/>
                    </a:lnTo>
                    <a:close/>
                    <a:moveTo>
                      <a:pt x="201" y="187"/>
                    </a:moveTo>
                    <a:lnTo>
                      <a:pt x="230" y="187"/>
                    </a:lnTo>
                    <a:lnTo>
                      <a:pt x="230" y="171"/>
                    </a:lnTo>
                    <a:lnTo>
                      <a:pt x="201" y="171"/>
                    </a:lnTo>
                    <a:lnTo>
                      <a:pt x="201" y="187"/>
                    </a:lnTo>
                    <a:lnTo>
                      <a:pt x="201" y="187"/>
                    </a:lnTo>
                    <a:close/>
                    <a:moveTo>
                      <a:pt x="230" y="0"/>
                    </a:moveTo>
                    <a:lnTo>
                      <a:pt x="201" y="0"/>
                    </a:lnTo>
                    <a:lnTo>
                      <a:pt x="201" y="26"/>
                    </a:lnTo>
                    <a:lnTo>
                      <a:pt x="220" y="26"/>
                    </a:lnTo>
                    <a:lnTo>
                      <a:pt x="220" y="62"/>
                    </a:lnTo>
                    <a:lnTo>
                      <a:pt x="201" y="62"/>
                    </a:lnTo>
                    <a:lnTo>
                      <a:pt x="201" y="135"/>
                    </a:lnTo>
                    <a:lnTo>
                      <a:pt x="230" y="135"/>
                    </a:lnTo>
                    <a:lnTo>
                      <a:pt x="230" y="114"/>
                    </a:lnTo>
                    <a:lnTo>
                      <a:pt x="211" y="114"/>
                    </a:lnTo>
                    <a:lnTo>
                      <a:pt x="211" y="114"/>
                    </a:lnTo>
                    <a:lnTo>
                      <a:pt x="211" y="79"/>
                    </a:lnTo>
                    <a:lnTo>
                      <a:pt x="230" y="79"/>
                    </a:lnTo>
                    <a:lnTo>
                      <a:pt x="230" y="0"/>
                    </a:lnTo>
                    <a:close/>
                    <a:moveTo>
                      <a:pt x="175" y="187"/>
                    </a:moveTo>
                    <a:lnTo>
                      <a:pt x="201" y="187"/>
                    </a:lnTo>
                    <a:lnTo>
                      <a:pt x="201" y="171"/>
                    </a:lnTo>
                    <a:lnTo>
                      <a:pt x="175" y="171"/>
                    </a:lnTo>
                    <a:lnTo>
                      <a:pt x="175" y="187"/>
                    </a:lnTo>
                    <a:lnTo>
                      <a:pt x="175" y="187"/>
                    </a:lnTo>
                    <a:close/>
                    <a:moveTo>
                      <a:pt x="201" y="0"/>
                    </a:moveTo>
                    <a:lnTo>
                      <a:pt x="175" y="0"/>
                    </a:lnTo>
                    <a:lnTo>
                      <a:pt x="175" y="79"/>
                    </a:lnTo>
                    <a:lnTo>
                      <a:pt x="194" y="79"/>
                    </a:lnTo>
                    <a:lnTo>
                      <a:pt x="194" y="114"/>
                    </a:lnTo>
                    <a:lnTo>
                      <a:pt x="175" y="114"/>
                    </a:lnTo>
                    <a:lnTo>
                      <a:pt x="175" y="135"/>
                    </a:lnTo>
                    <a:lnTo>
                      <a:pt x="201" y="135"/>
                    </a:lnTo>
                    <a:lnTo>
                      <a:pt x="201" y="62"/>
                    </a:lnTo>
                    <a:lnTo>
                      <a:pt x="185" y="62"/>
                    </a:lnTo>
                    <a:lnTo>
                      <a:pt x="185" y="26"/>
                    </a:lnTo>
                    <a:lnTo>
                      <a:pt x="185" y="26"/>
                    </a:lnTo>
                    <a:lnTo>
                      <a:pt x="201" y="26"/>
                    </a:lnTo>
                    <a:lnTo>
                      <a:pt x="201" y="0"/>
                    </a:lnTo>
                    <a:close/>
                    <a:moveTo>
                      <a:pt x="149" y="187"/>
                    </a:moveTo>
                    <a:lnTo>
                      <a:pt x="175" y="187"/>
                    </a:lnTo>
                    <a:lnTo>
                      <a:pt x="175" y="171"/>
                    </a:lnTo>
                    <a:lnTo>
                      <a:pt x="149" y="171"/>
                    </a:lnTo>
                    <a:lnTo>
                      <a:pt x="149" y="187"/>
                    </a:lnTo>
                    <a:lnTo>
                      <a:pt x="149" y="187"/>
                    </a:lnTo>
                    <a:close/>
                    <a:moveTo>
                      <a:pt x="175" y="0"/>
                    </a:moveTo>
                    <a:lnTo>
                      <a:pt x="149" y="0"/>
                    </a:lnTo>
                    <a:lnTo>
                      <a:pt x="149" y="26"/>
                    </a:lnTo>
                    <a:lnTo>
                      <a:pt x="166" y="26"/>
                    </a:lnTo>
                    <a:lnTo>
                      <a:pt x="166" y="62"/>
                    </a:lnTo>
                    <a:lnTo>
                      <a:pt x="149" y="62"/>
                    </a:lnTo>
                    <a:lnTo>
                      <a:pt x="149" y="135"/>
                    </a:lnTo>
                    <a:lnTo>
                      <a:pt x="175" y="135"/>
                    </a:lnTo>
                    <a:lnTo>
                      <a:pt x="175" y="114"/>
                    </a:lnTo>
                    <a:lnTo>
                      <a:pt x="159" y="114"/>
                    </a:lnTo>
                    <a:lnTo>
                      <a:pt x="159" y="114"/>
                    </a:lnTo>
                    <a:lnTo>
                      <a:pt x="159" y="79"/>
                    </a:lnTo>
                    <a:lnTo>
                      <a:pt x="175" y="79"/>
                    </a:lnTo>
                    <a:lnTo>
                      <a:pt x="175" y="0"/>
                    </a:lnTo>
                    <a:close/>
                    <a:moveTo>
                      <a:pt x="123" y="187"/>
                    </a:moveTo>
                    <a:lnTo>
                      <a:pt x="149" y="187"/>
                    </a:lnTo>
                    <a:lnTo>
                      <a:pt x="149" y="171"/>
                    </a:lnTo>
                    <a:lnTo>
                      <a:pt x="123" y="171"/>
                    </a:lnTo>
                    <a:lnTo>
                      <a:pt x="123" y="187"/>
                    </a:lnTo>
                    <a:lnTo>
                      <a:pt x="123" y="187"/>
                    </a:lnTo>
                    <a:close/>
                    <a:moveTo>
                      <a:pt x="149" y="0"/>
                    </a:moveTo>
                    <a:lnTo>
                      <a:pt x="123" y="0"/>
                    </a:lnTo>
                    <a:lnTo>
                      <a:pt x="123" y="79"/>
                    </a:lnTo>
                    <a:lnTo>
                      <a:pt x="140" y="79"/>
                    </a:lnTo>
                    <a:lnTo>
                      <a:pt x="140" y="114"/>
                    </a:lnTo>
                    <a:lnTo>
                      <a:pt x="123" y="114"/>
                    </a:lnTo>
                    <a:lnTo>
                      <a:pt x="123" y="135"/>
                    </a:lnTo>
                    <a:lnTo>
                      <a:pt x="149" y="135"/>
                    </a:lnTo>
                    <a:lnTo>
                      <a:pt x="149" y="62"/>
                    </a:lnTo>
                    <a:lnTo>
                      <a:pt x="130" y="62"/>
                    </a:lnTo>
                    <a:lnTo>
                      <a:pt x="130" y="26"/>
                    </a:lnTo>
                    <a:lnTo>
                      <a:pt x="130" y="26"/>
                    </a:lnTo>
                    <a:lnTo>
                      <a:pt x="149" y="26"/>
                    </a:lnTo>
                    <a:lnTo>
                      <a:pt x="149" y="0"/>
                    </a:lnTo>
                    <a:close/>
                    <a:moveTo>
                      <a:pt x="95" y="187"/>
                    </a:moveTo>
                    <a:lnTo>
                      <a:pt x="123" y="187"/>
                    </a:lnTo>
                    <a:lnTo>
                      <a:pt x="123" y="171"/>
                    </a:lnTo>
                    <a:lnTo>
                      <a:pt x="95" y="171"/>
                    </a:lnTo>
                    <a:lnTo>
                      <a:pt x="95" y="187"/>
                    </a:lnTo>
                    <a:lnTo>
                      <a:pt x="95" y="187"/>
                    </a:lnTo>
                    <a:close/>
                    <a:moveTo>
                      <a:pt x="123" y="0"/>
                    </a:moveTo>
                    <a:lnTo>
                      <a:pt x="95" y="0"/>
                    </a:lnTo>
                    <a:lnTo>
                      <a:pt x="95" y="26"/>
                    </a:lnTo>
                    <a:lnTo>
                      <a:pt x="114" y="26"/>
                    </a:lnTo>
                    <a:lnTo>
                      <a:pt x="114" y="62"/>
                    </a:lnTo>
                    <a:lnTo>
                      <a:pt x="95" y="62"/>
                    </a:lnTo>
                    <a:lnTo>
                      <a:pt x="95" y="135"/>
                    </a:lnTo>
                    <a:lnTo>
                      <a:pt x="123" y="135"/>
                    </a:lnTo>
                    <a:lnTo>
                      <a:pt x="123" y="114"/>
                    </a:lnTo>
                    <a:lnTo>
                      <a:pt x="104" y="114"/>
                    </a:lnTo>
                    <a:lnTo>
                      <a:pt x="104" y="114"/>
                    </a:lnTo>
                    <a:lnTo>
                      <a:pt x="104" y="79"/>
                    </a:lnTo>
                    <a:lnTo>
                      <a:pt x="123" y="79"/>
                    </a:lnTo>
                    <a:lnTo>
                      <a:pt x="123" y="0"/>
                    </a:lnTo>
                    <a:close/>
                    <a:moveTo>
                      <a:pt x="69" y="187"/>
                    </a:moveTo>
                    <a:lnTo>
                      <a:pt x="95" y="187"/>
                    </a:lnTo>
                    <a:lnTo>
                      <a:pt x="95" y="171"/>
                    </a:lnTo>
                    <a:lnTo>
                      <a:pt x="69" y="171"/>
                    </a:lnTo>
                    <a:lnTo>
                      <a:pt x="69" y="187"/>
                    </a:lnTo>
                    <a:lnTo>
                      <a:pt x="69" y="187"/>
                    </a:lnTo>
                    <a:close/>
                    <a:moveTo>
                      <a:pt x="95" y="0"/>
                    </a:moveTo>
                    <a:lnTo>
                      <a:pt x="69" y="0"/>
                    </a:lnTo>
                    <a:lnTo>
                      <a:pt x="69" y="79"/>
                    </a:lnTo>
                    <a:lnTo>
                      <a:pt x="88" y="79"/>
                    </a:lnTo>
                    <a:lnTo>
                      <a:pt x="88" y="114"/>
                    </a:lnTo>
                    <a:lnTo>
                      <a:pt x="69" y="114"/>
                    </a:lnTo>
                    <a:lnTo>
                      <a:pt x="69" y="135"/>
                    </a:lnTo>
                    <a:lnTo>
                      <a:pt x="95" y="135"/>
                    </a:lnTo>
                    <a:lnTo>
                      <a:pt x="95" y="62"/>
                    </a:lnTo>
                    <a:lnTo>
                      <a:pt x="78" y="62"/>
                    </a:lnTo>
                    <a:lnTo>
                      <a:pt x="78" y="26"/>
                    </a:lnTo>
                    <a:lnTo>
                      <a:pt x="78" y="26"/>
                    </a:lnTo>
                    <a:lnTo>
                      <a:pt x="95" y="26"/>
                    </a:lnTo>
                    <a:lnTo>
                      <a:pt x="95" y="0"/>
                    </a:lnTo>
                    <a:close/>
                    <a:moveTo>
                      <a:pt x="43" y="187"/>
                    </a:moveTo>
                    <a:lnTo>
                      <a:pt x="69" y="187"/>
                    </a:lnTo>
                    <a:lnTo>
                      <a:pt x="69" y="171"/>
                    </a:lnTo>
                    <a:lnTo>
                      <a:pt x="69" y="171"/>
                    </a:lnTo>
                    <a:lnTo>
                      <a:pt x="69" y="135"/>
                    </a:lnTo>
                    <a:lnTo>
                      <a:pt x="69" y="135"/>
                    </a:lnTo>
                    <a:lnTo>
                      <a:pt x="69" y="114"/>
                    </a:lnTo>
                    <a:lnTo>
                      <a:pt x="52" y="114"/>
                    </a:lnTo>
                    <a:lnTo>
                      <a:pt x="52" y="114"/>
                    </a:lnTo>
                    <a:lnTo>
                      <a:pt x="52" y="79"/>
                    </a:lnTo>
                    <a:lnTo>
                      <a:pt x="69" y="79"/>
                    </a:lnTo>
                    <a:lnTo>
                      <a:pt x="69" y="0"/>
                    </a:lnTo>
                    <a:lnTo>
                      <a:pt x="43" y="0"/>
                    </a:lnTo>
                    <a:lnTo>
                      <a:pt x="43" y="26"/>
                    </a:lnTo>
                    <a:lnTo>
                      <a:pt x="59" y="26"/>
                    </a:lnTo>
                    <a:lnTo>
                      <a:pt x="59" y="62"/>
                    </a:lnTo>
                    <a:lnTo>
                      <a:pt x="43" y="62"/>
                    </a:lnTo>
                    <a:lnTo>
                      <a:pt x="43" y="187"/>
                    </a:lnTo>
                    <a:close/>
                    <a:moveTo>
                      <a:pt x="0" y="187"/>
                    </a:moveTo>
                    <a:lnTo>
                      <a:pt x="43" y="187"/>
                    </a:lnTo>
                    <a:lnTo>
                      <a:pt x="43" y="62"/>
                    </a:lnTo>
                    <a:lnTo>
                      <a:pt x="26" y="62"/>
                    </a:lnTo>
                    <a:lnTo>
                      <a:pt x="26" y="26"/>
                    </a:lnTo>
                    <a:lnTo>
                      <a:pt x="26" y="26"/>
                    </a:lnTo>
                    <a:lnTo>
                      <a:pt x="43" y="26"/>
                    </a:lnTo>
                    <a:lnTo>
                      <a:pt x="43" y="0"/>
                    </a:lnTo>
                    <a:lnTo>
                      <a:pt x="0" y="0"/>
                    </a:lnTo>
                    <a:lnTo>
                      <a:pt x="0"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4" name="îšḻïďê">
                <a:extLst>
                  <a:ext uri="{FF2B5EF4-FFF2-40B4-BE49-F238E27FC236}">
                    <a16:creationId xmlns:a16="http://schemas.microsoft.com/office/drawing/2014/main" id="{876BBBDF-9C19-4E23-9A84-EA39E1D51C34}"/>
                  </a:ext>
                </a:extLst>
              </p:cNvPr>
              <p:cNvSpPr/>
              <p:nvPr/>
            </p:nvSpPr>
            <p:spPr bwMode="auto">
              <a:xfrm>
                <a:off x="3504340" y="1748869"/>
                <a:ext cx="178225" cy="43414"/>
              </a:xfrm>
              <a:custGeom>
                <a:avLst/>
                <a:gdLst>
                  <a:gd name="T0" fmla="*/ 0 w 99"/>
                  <a:gd name="T1" fmla="*/ 12 h 24"/>
                  <a:gd name="T2" fmla="*/ 7 w 99"/>
                  <a:gd name="T3" fmla="*/ 24 h 24"/>
                  <a:gd name="T4" fmla="*/ 50 w 99"/>
                  <a:gd name="T5" fmla="*/ 14 h 24"/>
                  <a:gd name="T6" fmla="*/ 92 w 99"/>
                  <a:gd name="T7" fmla="*/ 24 h 24"/>
                  <a:gd name="T8" fmla="*/ 99 w 99"/>
                  <a:gd name="T9" fmla="*/ 12 h 24"/>
                  <a:gd name="T10" fmla="*/ 50 w 99"/>
                  <a:gd name="T11" fmla="*/ 0 h 24"/>
                  <a:gd name="T12" fmla="*/ 0 w 9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9" h="24">
                    <a:moveTo>
                      <a:pt x="0" y="12"/>
                    </a:moveTo>
                    <a:cubicBezTo>
                      <a:pt x="7" y="24"/>
                      <a:pt x="7" y="24"/>
                      <a:pt x="7" y="24"/>
                    </a:cubicBezTo>
                    <a:cubicBezTo>
                      <a:pt x="19" y="18"/>
                      <a:pt x="34" y="14"/>
                      <a:pt x="50" y="14"/>
                    </a:cubicBezTo>
                    <a:cubicBezTo>
                      <a:pt x="65" y="14"/>
                      <a:pt x="80" y="18"/>
                      <a:pt x="92" y="24"/>
                    </a:cubicBezTo>
                    <a:cubicBezTo>
                      <a:pt x="99" y="12"/>
                      <a:pt x="99" y="12"/>
                      <a:pt x="99" y="12"/>
                    </a:cubicBezTo>
                    <a:cubicBezTo>
                      <a:pt x="85" y="4"/>
                      <a:pt x="68" y="0"/>
                      <a:pt x="50" y="0"/>
                    </a:cubicBezTo>
                    <a:cubicBezTo>
                      <a:pt x="32" y="0"/>
                      <a:pt x="14" y="4"/>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5" name="iśḻïḋè">
                <a:extLst>
                  <a:ext uri="{FF2B5EF4-FFF2-40B4-BE49-F238E27FC236}">
                    <a16:creationId xmlns:a16="http://schemas.microsoft.com/office/drawing/2014/main" id="{AFF14589-1547-466C-A145-45B005C4F655}"/>
                  </a:ext>
                </a:extLst>
              </p:cNvPr>
              <p:cNvSpPr/>
              <p:nvPr/>
            </p:nvSpPr>
            <p:spPr bwMode="auto">
              <a:xfrm>
                <a:off x="3475397" y="1700124"/>
                <a:ext cx="237634" cy="50269"/>
              </a:xfrm>
              <a:custGeom>
                <a:avLst/>
                <a:gdLst>
                  <a:gd name="T0" fmla="*/ 132 w 132"/>
                  <a:gd name="T1" fmla="*/ 16 h 28"/>
                  <a:gd name="T2" fmla="*/ 66 w 132"/>
                  <a:gd name="T3" fmla="*/ 0 h 28"/>
                  <a:gd name="T4" fmla="*/ 0 w 132"/>
                  <a:gd name="T5" fmla="*/ 16 h 28"/>
                  <a:gd name="T6" fmla="*/ 6 w 132"/>
                  <a:gd name="T7" fmla="*/ 28 h 28"/>
                  <a:gd name="T8" fmla="*/ 66 w 132"/>
                  <a:gd name="T9" fmla="*/ 14 h 28"/>
                  <a:gd name="T10" fmla="*/ 125 w 132"/>
                  <a:gd name="T11" fmla="*/ 28 h 28"/>
                  <a:gd name="T12" fmla="*/ 132 w 132"/>
                  <a:gd name="T13" fmla="*/ 16 h 28"/>
                </a:gdLst>
                <a:ahLst/>
                <a:cxnLst>
                  <a:cxn ang="0">
                    <a:pos x="T0" y="T1"/>
                  </a:cxn>
                  <a:cxn ang="0">
                    <a:pos x="T2" y="T3"/>
                  </a:cxn>
                  <a:cxn ang="0">
                    <a:pos x="T4" y="T5"/>
                  </a:cxn>
                  <a:cxn ang="0">
                    <a:pos x="T6" y="T7"/>
                  </a:cxn>
                  <a:cxn ang="0">
                    <a:pos x="T8" y="T9"/>
                  </a:cxn>
                  <a:cxn ang="0">
                    <a:pos x="T10" y="T11"/>
                  </a:cxn>
                  <a:cxn ang="0">
                    <a:pos x="T12" y="T13"/>
                  </a:cxn>
                </a:cxnLst>
                <a:rect l="0" t="0" r="r" b="b"/>
                <a:pathLst>
                  <a:path w="132" h="28">
                    <a:moveTo>
                      <a:pt x="132" y="16"/>
                    </a:moveTo>
                    <a:cubicBezTo>
                      <a:pt x="113" y="6"/>
                      <a:pt x="90" y="0"/>
                      <a:pt x="66" y="0"/>
                    </a:cubicBezTo>
                    <a:cubicBezTo>
                      <a:pt x="42" y="0"/>
                      <a:pt x="18" y="6"/>
                      <a:pt x="0" y="16"/>
                    </a:cubicBezTo>
                    <a:cubicBezTo>
                      <a:pt x="6" y="28"/>
                      <a:pt x="6" y="28"/>
                      <a:pt x="6" y="28"/>
                    </a:cubicBezTo>
                    <a:cubicBezTo>
                      <a:pt x="23" y="19"/>
                      <a:pt x="44" y="14"/>
                      <a:pt x="66" y="14"/>
                    </a:cubicBezTo>
                    <a:cubicBezTo>
                      <a:pt x="87" y="14"/>
                      <a:pt x="108" y="19"/>
                      <a:pt x="125" y="28"/>
                    </a:cubicBezTo>
                    <a:lnTo>
                      <a:pt x="13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6" name="ïšḷíḓê">
                <a:extLst>
                  <a:ext uri="{FF2B5EF4-FFF2-40B4-BE49-F238E27FC236}">
                    <a16:creationId xmlns:a16="http://schemas.microsoft.com/office/drawing/2014/main" id="{166C2529-41B7-4089-A9B6-15E596B1D52C}"/>
                  </a:ext>
                </a:extLst>
              </p:cNvPr>
              <p:cNvSpPr/>
              <p:nvPr/>
            </p:nvSpPr>
            <p:spPr bwMode="auto">
              <a:xfrm>
                <a:off x="1885078" y="1590446"/>
                <a:ext cx="524013" cy="525537"/>
              </a:xfrm>
              <a:custGeom>
                <a:avLst/>
                <a:gdLst>
                  <a:gd name="T0" fmla="*/ 146 w 291"/>
                  <a:gd name="T1" fmla="*/ 0 h 292"/>
                  <a:gd name="T2" fmla="*/ 249 w 291"/>
                  <a:gd name="T3" fmla="*/ 43 h 292"/>
                  <a:gd name="T4" fmla="*/ 291 w 291"/>
                  <a:gd name="T5" fmla="*/ 146 h 292"/>
                  <a:gd name="T6" fmla="*/ 249 w 291"/>
                  <a:gd name="T7" fmla="*/ 249 h 292"/>
                  <a:gd name="T8" fmla="*/ 146 w 291"/>
                  <a:gd name="T9" fmla="*/ 292 h 292"/>
                  <a:gd name="T10" fmla="*/ 146 w 291"/>
                  <a:gd name="T11" fmla="*/ 268 h 292"/>
                  <a:gd name="T12" fmla="*/ 232 w 291"/>
                  <a:gd name="T13" fmla="*/ 232 h 292"/>
                  <a:gd name="T14" fmla="*/ 267 w 291"/>
                  <a:gd name="T15" fmla="*/ 146 h 292"/>
                  <a:gd name="T16" fmla="*/ 232 w 291"/>
                  <a:gd name="T17" fmla="*/ 60 h 292"/>
                  <a:gd name="T18" fmla="*/ 146 w 291"/>
                  <a:gd name="T19" fmla="*/ 24 h 292"/>
                  <a:gd name="T20" fmla="*/ 146 w 291"/>
                  <a:gd name="T21" fmla="*/ 0 h 292"/>
                  <a:gd name="T22" fmla="*/ 146 w 291"/>
                  <a:gd name="T23" fmla="*/ 292 h 292"/>
                  <a:gd name="T24" fmla="*/ 43 w 291"/>
                  <a:gd name="T25" fmla="*/ 249 h 292"/>
                  <a:gd name="T26" fmla="*/ 0 w 291"/>
                  <a:gd name="T27" fmla="*/ 146 h 292"/>
                  <a:gd name="T28" fmla="*/ 43 w 291"/>
                  <a:gd name="T29" fmla="*/ 43 h 292"/>
                  <a:gd name="T30" fmla="*/ 146 w 291"/>
                  <a:gd name="T31" fmla="*/ 0 h 292"/>
                  <a:gd name="T32" fmla="*/ 146 w 291"/>
                  <a:gd name="T33" fmla="*/ 24 h 292"/>
                  <a:gd name="T34" fmla="*/ 60 w 291"/>
                  <a:gd name="T35" fmla="*/ 60 h 292"/>
                  <a:gd name="T36" fmla="*/ 24 w 291"/>
                  <a:gd name="T37" fmla="*/ 146 h 292"/>
                  <a:gd name="T38" fmla="*/ 60 w 291"/>
                  <a:gd name="T39" fmla="*/ 232 h 292"/>
                  <a:gd name="T40" fmla="*/ 146 w 291"/>
                  <a:gd name="T41" fmla="*/ 268 h 292"/>
                  <a:gd name="T42" fmla="*/ 146 w 291"/>
                  <a:gd name="T43"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292">
                    <a:moveTo>
                      <a:pt x="146" y="0"/>
                    </a:moveTo>
                    <a:cubicBezTo>
                      <a:pt x="186" y="0"/>
                      <a:pt x="222" y="17"/>
                      <a:pt x="249" y="43"/>
                    </a:cubicBezTo>
                    <a:cubicBezTo>
                      <a:pt x="275" y="69"/>
                      <a:pt x="291" y="106"/>
                      <a:pt x="291" y="146"/>
                    </a:cubicBezTo>
                    <a:cubicBezTo>
                      <a:pt x="291" y="186"/>
                      <a:pt x="275" y="223"/>
                      <a:pt x="249" y="249"/>
                    </a:cubicBezTo>
                    <a:cubicBezTo>
                      <a:pt x="222" y="276"/>
                      <a:pt x="186" y="292"/>
                      <a:pt x="146" y="292"/>
                    </a:cubicBezTo>
                    <a:cubicBezTo>
                      <a:pt x="146" y="268"/>
                      <a:pt x="146" y="268"/>
                      <a:pt x="146" y="268"/>
                    </a:cubicBezTo>
                    <a:cubicBezTo>
                      <a:pt x="179" y="268"/>
                      <a:pt x="210" y="254"/>
                      <a:pt x="232" y="232"/>
                    </a:cubicBezTo>
                    <a:cubicBezTo>
                      <a:pt x="254" y="210"/>
                      <a:pt x="267" y="180"/>
                      <a:pt x="267" y="146"/>
                    </a:cubicBezTo>
                    <a:cubicBezTo>
                      <a:pt x="267" y="113"/>
                      <a:pt x="254" y="82"/>
                      <a:pt x="232" y="60"/>
                    </a:cubicBezTo>
                    <a:cubicBezTo>
                      <a:pt x="210" y="38"/>
                      <a:pt x="179" y="24"/>
                      <a:pt x="146" y="24"/>
                    </a:cubicBezTo>
                    <a:lnTo>
                      <a:pt x="146" y="0"/>
                    </a:lnTo>
                    <a:close/>
                    <a:moveTo>
                      <a:pt x="146" y="292"/>
                    </a:moveTo>
                    <a:cubicBezTo>
                      <a:pt x="105" y="292"/>
                      <a:pt x="69" y="276"/>
                      <a:pt x="43" y="249"/>
                    </a:cubicBezTo>
                    <a:cubicBezTo>
                      <a:pt x="16" y="223"/>
                      <a:pt x="0" y="186"/>
                      <a:pt x="0" y="146"/>
                    </a:cubicBezTo>
                    <a:cubicBezTo>
                      <a:pt x="0" y="106"/>
                      <a:pt x="16" y="69"/>
                      <a:pt x="43" y="43"/>
                    </a:cubicBezTo>
                    <a:cubicBezTo>
                      <a:pt x="69" y="17"/>
                      <a:pt x="105" y="0"/>
                      <a:pt x="146" y="0"/>
                    </a:cubicBezTo>
                    <a:cubicBezTo>
                      <a:pt x="146" y="24"/>
                      <a:pt x="146" y="24"/>
                      <a:pt x="146" y="24"/>
                    </a:cubicBezTo>
                    <a:cubicBezTo>
                      <a:pt x="112" y="24"/>
                      <a:pt x="82" y="38"/>
                      <a:pt x="60" y="60"/>
                    </a:cubicBezTo>
                    <a:cubicBezTo>
                      <a:pt x="37" y="82"/>
                      <a:pt x="24" y="113"/>
                      <a:pt x="24" y="146"/>
                    </a:cubicBezTo>
                    <a:cubicBezTo>
                      <a:pt x="24" y="180"/>
                      <a:pt x="37" y="210"/>
                      <a:pt x="60" y="232"/>
                    </a:cubicBezTo>
                    <a:cubicBezTo>
                      <a:pt x="82" y="254"/>
                      <a:pt x="112" y="268"/>
                      <a:pt x="146" y="268"/>
                    </a:cubicBezTo>
                    <a:lnTo>
                      <a:pt x="146"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7" name="iśľídê">
                <a:extLst>
                  <a:ext uri="{FF2B5EF4-FFF2-40B4-BE49-F238E27FC236}">
                    <a16:creationId xmlns:a16="http://schemas.microsoft.com/office/drawing/2014/main" id="{40F76B3E-E21F-491D-B274-8050652C065F}"/>
                  </a:ext>
                </a:extLst>
              </p:cNvPr>
              <p:cNvSpPr/>
              <p:nvPr/>
            </p:nvSpPr>
            <p:spPr bwMode="auto">
              <a:xfrm>
                <a:off x="1907165" y="1611773"/>
                <a:ext cx="480600" cy="482885"/>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8" name="îşḻíḓè">
                <a:extLst>
                  <a:ext uri="{FF2B5EF4-FFF2-40B4-BE49-F238E27FC236}">
                    <a16:creationId xmlns:a16="http://schemas.microsoft.com/office/drawing/2014/main" id="{358D52F0-1F80-42BC-BE11-7694F51E2682}"/>
                  </a:ext>
                </a:extLst>
              </p:cNvPr>
              <p:cNvSpPr/>
              <p:nvPr/>
            </p:nvSpPr>
            <p:spPr bwMode="auto">
              <a:xfrm>
                <a:off x="2049593" y="1696316"/>
                <a:ext cx="195743" cy="315322"/>
              </a:xfrm>
              <a:custGeom>
                <a:avLst/>
                <a:gdLst>
                  <a:gd name="T0" fmla="*/ 257 w 257"/>
                  <a:gd name="T1" fmla="*/ 414 h 414"/>
                  <a:gd name="T2" fmla="*/ 229 w 257"/>
                  <a:gd name="T3" fmla="*/ 8 h 414"/>
                  <a:gd name="T4" fmla="*/ 205 w 257"/>
                  <a:gd name="T5" fmla="*/ 0 h 414"/>
                  <a:gd name="T6" fmla="*/ 229 w 257"/>
                  <a:gd name="T7" fmla="*/ 34 h 414"/>
                  <a:gd name="T8" fmla="*/ 229 w 257"/>
                  <a:gd name="T9" fmla="*/ 268 h 414"/>
                  <a:gd name="T10" fmla="*/ 205 w 257"/>
                  <a:gd name="T11" fmla="*/ 296 h 414"/>
                  <a:gd name="T12" fmla="*/ 229 w 257"/>
                  <a:gd name="T13" fmla="*/ 329 h 414"/>
                  <a:gd name="T14" fmla="*/ 205 w 257"/>
                  <a:gd name="T15" fmla="*/ 329 h 414"/>
                  <a:gd name="T16" fmla="*/ 229 w 257"/>
                  <a:gd name="T17" fmla="*/ 353 h 414"/>
                  <a:gd name="T18" fmla="*/ 229 w 257"/>
                  <a:gd name="T19" fmla="*/ 386 h 414"/>
                  <a:gd name="T20" fmla="*/ 205 w 257"/>
                  <a:gd name="T21" fmla="*/ 414 h 414"/>
                  <a:gd name="T22" fmla="*/ 179 w 257"/>
                  <a:gd name="T23" fmla="*/ 8 h 414"/>
                  <a:gd name="T24" fmla="*/ 130 w 257"/>
                  <a:gd name="T25" fmla="*/ 34 h 414"/>
                  <a:gd name="T26" fmla="*/ 205 w 257"/>
                  <a:gd name="T27" fmla="*/ 0 h 414"/>
                  <a:gd name="T28" fmla="*/ 179 w 257"/>
                  <a:gd name="T29" fmla="*/ 0 h 414"/>
                  <a:gd name="T30" fmla="*/ 205 w 257"/>
                  <a:gd name="T31" fmla="*/ 414 h 414"/>
                  <a:gd name="T32" fmla="*/ 179 w 257"/>
                  <a:gd name="T33" fmla="*/ 386 h 414"/>
                  <a:gd name="T34" fmla="*/ 205 w 257"/>
                  <a:gd name="T35" fmla="*/ 353 h 414"/>
                  <a:gd name="T36" fmla="*/ 179 w 257"/>
                  <a:gd name="T37" fmla="*/ 329 h 414"/>
                  <a:gd name="T38" fmla="*/ 205 w 257"/>
                  <a:gd name="T39" fmla="*/ 296 h 414"/>
                  <a:gd name="T40" fmla="*/ 130 w 257"/>
                  <a:gd name="T41" fmla="*/ 268 h 414"/>
                  <a:gd name="T42" fmla="*/ 153 w 257"/>
                  <a:gd name="T43" fmla="*/ 296 h 414"/>
                  <a:gd name="T44" fmla="*/ 153 w 257"/>
                  <a:gd name="T45" fmla="*/ 329 h 414"/>
                  <a:gd name="T46" fmla="*/ 130 w 257"/>
                  <a:gd name="T47" fmla="*/ 353 h 414"/>
                  <a:gd name="T48" fmla="*/ 153 w 257"/>
                  <a:gd name="T49" fmla="*/ 386 h 414"/>
                  <a:gd name="T50" fmla="*/ 130 w 257"/>
                  <a:gd name="T51" fmla="*/ 386 h 414"/>
                  <a:gd name="T52" fmla="*/ 130 w 257"/>
                  <a:gd name="T53" fmla="*/ 8 h 414"/>
                  <a:gd name="T54" fmla="*/ 52 w 257"/>
                  <a:gd name="T55" fmla="*/ 34 h 414"/>
                  <a:gd name="T56" fmla="*/ 130 w 257"/>
                  <a:gd name="T57" fmla="*/ 8 h 414"/>
                  <a:gd name="T58" fmla="*/ 52 w 257"/>
                  <a:gd name="T59" fmla="*/ 414 h 414"/>
                  <a:gd name="T60" fmla="*/ 130 w 257"/>
                  <a:gd name="T61" fmla="*/ 386 h 414"/>
                  <a:gd name="T62" fmla="*/ 104 w 257"/>
                  <a:gd name="T63" fmla="*/ 353 h 414"/>
                  <a:gd name="T64" fmla="*/ 130 w 257"/>
                  <a:gd name="T65" fmla="*/ 329 h 414"/>
                  <a:gd name="T66" fmla="*/ 104 w 257"/>
                  <a:gd name="T67" fmla="*/ 296 h 414"/>
                  <a:gd name="T68" fmla="*/ 130 w 257"/>
                  <a:gd name="T69" fmla="*/ 268 h 414"/>
                  <a:gd name="T70" fmla="*/ 52 w 257"/>
                  <a:gd name="T71" fmla="*/ 296 h 414"/>
                  <a:gd name="T72" fmla="*/ 78 w 257"/>
                  <a:gd name="T73" fmla="*/ 329 h 414"/>
                  <a:gd name="T74" fmla="*/ 52 w 257"/>
                  <a:gd name="T75" fmla="*/ 329 h 414"/>
                  <a:gd name="T76" fmla="*/ 78 w 257"/>
                  <a:gd name="T77" fmla="*/ 353 h 414"/>
                  <a:gd name="T78" fmla="*/ 78 w 257"/>
                  <a:gd name="T79" fmla="*/ 386 h 414"/>
                  <a:gd name="T80" fmla="*/ 52 w 257"/>
                  <a:gd name="T81" fmla="*/ 414 h 414"/>
                  <a:gd name="T82" fmla="*/ 0 w 257"/>
                  <a:gd name="T83" fmla="*/ 8 h 414"/>
                  <a:gd name="T84" fmla="*/ 52 w 257"/>
                  <a:gd name="T85" fmla="*/ 414 h 414"/>
                  <a:gd name="T86" fmla="*/ 28 w 257"/>
                  <a:gd name="T87" fmla="*/ 386 h 414"/>
                  <a:gd name="T88" fmla="*/ 52 w 257"/>
                  <a:gd name="T89" fmla="*/ 353 h 414"/>
                  <a:gd name="T90" fmla="*/ 28 w 257"/>
                  <a:gd name="T91" fmla="*/ 329 h 414"/>
                  <a:gd name="T92" fmla="*/ 52 w 257"/>
                  <a:gd name="T93" fmla="*/ 296 h 414"/>
                  <a:gd name="T94" fmla="*/ 28 w 257"/>
                  <a:gd name="T95" fmla="*/ 268 h 414"/>
                  <a:gd name="T96" fmla="*/ 52 w 257"/>
                  <a:gd name="T97" fmla="*/ 3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 h="414">
                    <a:moveTo>
                      <a:pt x="205" y="414"/>
                    </a:moveTo>
                    <a:lnTo>
                      <a:pt x="257" y="414"/>
                    </a:lnTo>
                    <a:lnTo>
                      <a:pt x="257" y="8"/>
                    </a:lnTo>
                    <a:lnTo>
                      <a:pt x="229" y="8"/>
                    </a:lnTo>
                    <a:lnTo>
                      <a:pt x="229" y="0"/>
                    </a:lnTo>
                    <a:lnTo>
                      <a:pt x="205" y="0"/>
                    </a:lnTo>
                    <a:lnTo>
                      <a:pt x="205" y="34"/>
                    </a:lnTo>
                    <a:lnTo>
                      <a:pt x="229" y="34"/>
                    </a:lnTo>
                    <a:lnTo>
                      <a:pt x="229" y="268"/>
                    </a:lnTo>
                    <a:lnTo>
                      <a:pt x="229" y="268"/>
                    </a:lnTo>
                    <a:lnTo>
                      <a:pt x="205" y="268"/>
                    </a:lnTo>
                    <a:lnTo>
                      <a:pt x="205" y="296"/>
                    </a:lnTo>
                    <a:lnTo>
                      <a:pt x="229" y="296"/>
                    </a:lnTo>
                    <a:lnTo>
                      <a:pt x="229" y="329"/>
                    </a:lnTo>
                    <a:lnTo>
                      <a:pt x="229" y="329"/>
                    </a:lnTo>
                    <a:lnTo>
                      <a:pt x="205" y="329"/>
                    </a:lnTo>
                    <a:lnTo>
                      <a:pt x="205" y="353"/>
                    </a:lnTo>
                    <a:lnTo>
                      <a:pt x="229" y="353"/>
                    </a:lnTo>
                    <a:lnTo>
                      <a:pt x="229" y="386"/>
                    </a:lnTo>
                    <a:lnTo>
                      <a:pt x="229" y="386"/>
                    </a:lnTo>
                    <a:lnTo>
                      <a:pt x="205" y="386"/>
                    </a:lnTo>
                    <a:lnTo>
                      <a:pt x="205" y="414"/>
                    </a:lnTo>
                    <a:close/>
                    <a:moveTo>
                      <a:pt x="179" y="0"/>
                    </a:moveTo>
                    <a:lnTo>
                      <a:pt x="179" y="8"/>
                    </a:lnTo>
                    <a:lnTo>
                      <a:pt x="130" y="8"/>
                    </a:lnTo>
                    <a:lnTo>
                      <a:pt x="130" y="34"/>
                    </a:lnTo>
                    <a:lnTo>
                      <a:pt x="205" y="34"/>
                    </a:lnTo>
                    <a:lnTo>
                      <a:pt x="205" y="0"/>
                    </a:lnTo>
                    <a:lnTo>
                      <a:pt x="179" y="0"/>
                    </a:lnTo>
                    <a:lnTo>
                      <a:pt x="179" y="0"/>
                    </a:lnTo>
                    <a:close/>
                    <a:moveTo>
                      <a:pt x="130" y="414"/>
                    </a:moveTo>
                    <a:lnTo>
                      <a:pt x="205" y="414"/>
                    </a:lnTo>
                    <a:lnTo>
                      <a:pt x="205" y="386"/>
                    </a:lnTo>
                    <a:lnTo>
                      <a:pt x="179" y="386"/>
                    </a:lnTo>
                    <a:lnTo>
                      <a:pt x="179" y="353"/>
                    </a:lnTo>
                    <a:lnTo>
                      <a:pt x="205" y="353"/>
                    </a:lnTo>
                    <a:lnTo>
                      <a:pt x="205" y="329"/>
                    </a:lnTo>
                    <a:lnTo>
                      <a:pt x="179" y="329"/>
                    </a:lnTo>
                    <a:lnTo>
                      <a:pt x="179" y="296"/>
                    </a:lnTo>
                    <a:lnTo>
                      <a:pt x="205" y="296"/>
                    </a:lnTo>
                    <a:lnTo>
                      <a:pt x="205" y="268"/>
                    </a:lnTo>
                    <a:lnTo>
                      <a:pt x="130" y="268"/>
                    </a:lnTo>
                    <a:lnTo>
                      <a:pt x="130" y="296"/>
                    </a:lnTo>
                    <a:lnTo>
                      <a:pt x="153" y="296"/>
                    </a:lnTo>
                    <a:lnTo>
                      <a:pt x="153" y="329"/>
                    </a:lnTo>
                    <a:lnTo>
                      <a:pt x="153" y="329"/>
                    </a:lnTo>
                    <a:lnTo>
                      <a:pt x="130" y="329"/>
                    </a:lnTo>
                    <a:lnTo>
                      <a:pt x="130" y="353"/>
                    </a:lnTo>
                    <a:lnTo>
                      <a:pt x="153" y="353"/>
                    </a:lnTo>
                    <a:lnTo>
                      <a:pt x="153" y="386"/>
                    </a:lnTo>
                    <a:lnTo>
                      <a:pt x="153" y="386"/>
                    </a:lnTo>
                    <a:lnTo>
                      <a:pt x="130" y="386"/>
                    </a:lnTo>
                    <a:lnTo>
                      <a:pt x="130" y="414"/>
                    </a:lnTo>
                    <a:close/>
                    <a:moveTo>
                      <a:pt x="130" y="8"/>
                    </a:moveTo>
                    <a:lnTo>
                      <a:pt x="52" y="8"/>
                    </a:lnTo>
                    <a:lnTo>
                      <a:pt x="52" y="34"/>
                    </a:lnTo>
                    <a:lnTo>
                      <a:pt x="130" y="34"/>
                    </a:lnTo>
                    <a:lnTo>
                      <a:pt x="130" y="8"/>
                    </a:lnTo>
                    <a:lnTo>
                      <a:pt x="130" y="8"/>
                    </a:lnTo>
                    <a:close/>
                    <a:moveTo>
                      <a:pt x="52" y="414"/>
                    </a:moveTo>
                    <a:lnTo>
                      <a:pt x="130" y="414"/>
                    </a:lnTo>
                    <a:lnTo>
                      <a:pt x="130" y="386"/>
                    </a:lnTo>
                    <a:lnTo>
                      <a:pt x="104" y="386"/>
                    </a:lnTo>
                    <a:lnTo>
                      <a:pt x="104" y="353"/>
                    </a:lnTo>
                    <a:lnTo>
                      <a:pt x="130" y="353"/>
                    </a:lnTo>
                    <a:lnTo>
                      <a:pt x="130" y="329"/>
                    </a:lnTo>
                    <a:lnTo>
                      <a:pt x="104" y="329"/>
                    </a:lnTo>
                    <a:lnTo>
                      <a:pt x="104" y="296"/>
                    </a:lnTo>
                    <a:lnTo>
                      <a:pt x="130" y="296"/>
                    </a:lnTo>
                    <a:lnTo>
                      <a:pt x="130" y="268"/>
                    </a:lnTo>
                    <a:lnTo>
                      <a:pt x="52" y="268"/>
                    </a:lnTo>
                    <a:lnTo>
                      <a:pt x="52" y="296"/>
                    </a:lnTo>
                    <a:lnTo>
                      <a:pt x="78" y="296"/>
                    </a:lnTo>
                    <a:lnTo>
                      <a:pt x="78" y="329"/>
                    </a:lnTo>
                    <a:lnTo>
                      <a:pt x="78" y="329"/>
                    </a:lnTo>
                    <a:lnTo>
                      <a:pt x="52" y="329"/>
                    </a:lnTo>
                    <a:lnTo>
                      <a:pt x="52" y="353"/>
                    </a:lnTo>
                    <a:lnTo>
                      <a:pt x="78" y="353"/>
                    </a:lnTo>
                    <a:lnTo>
                      <a:pt x="78" y="386"/>
                    </a:lnTo>
                    <a:lnTo>
                      <a:pt x="78" y="386"/>
                    </a:lnTo>
                    <a:lnTo>
                      <a:pt x="52" y="386"/>
                    </a:lnTo>
                    <a:lnTo>
                      <a:pt x="52" y="414"/>
                    </a:lnTo>
                    <a:close/>
                    <a:moveTo>
                      <a:pt x="52" y="8"/>
                    </a:moveTo>
                    <a:lnTo>
                      <a:pt x="0" y="8"/>
                    </a:lnTo>
                    <a:lnTo>
                      <a:pt x="0" y="414"/>
                    </a:lnTo>
                    <a:lnTo>
                      <a:pt x="52" y="414"/>
                    </a:lnTo>
                    <a:lnTo>
                      <a:pt x="52" y="386"/>
                    </a:lnTo>
                    <a:lnTo>
                      <a:pt x="28" y="386"/>
                    </a:lnTo>
                    <a:lnTo>
                      <a:pt x="28" y="353"/>
                    </a:lnTo>
                    <a:lnTo>
                      <a:pt x="52" y="353"/>
                    </a:lnTo>
                    <a:lnTo>
                      <a:pt x="52" y="329"/>
                    </a:lnTo>
                    <a:lnTo>
                      <a:pt x="28" y="329"/>
                    </a:lnTo>
                    <a:lnTo>
                      <a:pt x="28" y="296"/>
                    </a:lnTo>
                    <a:lnTo>
                      <a:pt x="52" y="296"/>
                    </a:lnTo>
                    <a:lnTo>
                      <a:pt x="52" y="268"/>
                    </a:lnTo>
                    <a:lnTo>
                      <a:pt x="28" y="268"/>
                    </a:lnTo>
                    <a:lnTo>
                      <a:pt x="28" y="34"/>
                    </a:lnTo>
                    <a:lnTo>
                      <a:pt x="52" y="34"/>
                    </a:lnTo>
                    <a:lnTo>
                      <a:pt x="5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69" name="îšļiḑê">
                <a:extLst>
                  <a:ext uri="{FF2B5EF4-FFF2-40B4-BE49-F238E27FC236}">
                    <a16:creationId xmlns:a16="http://schemas.microsoft.com/office/drawing/2014/main" id="{E5049C84-8AC5-4CD9-9B93-4D8EB39AB407}"/>
                  </a:ext>
                </a:extLst>
              </p:cNvPr>
              <p:cNvSpPr/>
              <p:nvPr/>
            </p:nvSpPr>
            <p:spPr bwMode="auto">
              <a:xfrm>
                <a:off x="3743498" y="2375704"/>
                <a:ext cx="623027" cy="623027"/>
              </a:xfrm>
              <a:custGeom>
                <a:avLst/>
                <a:gdLst>
                  <a:gd name="T0" fmla="*/ 173 w 346"/>
                  <a:gd name="T1" fmla="*/ 0 h 346"/>
                  <a:gd name="T2" fmla="*/ 296 w 346"/>
                  <a:gd name="T3" fmla="*/ 50 h 346"/>
                  <a:gd name="T4" fmla="*/ 346 w 346"/>
                  <a:gd name="T5" fmla="*/ 173 h 346"/>
                  <a:gd name="T6" fmla="*/ 296 w 346"/>
                  <a:gd name="T7" fmla="*/ 295 h 346"/>
                  <a:gd name="T8" fmla="*/ 173 w 346"/>
                  <a:gd name="T9" fmla="*/ 346 h 346"/>
                  <a:gd name="T10" fmla="*/ 173 w 346"/>
                  <a:gd name="T11" fmla="*/ 322 h 346"/>
                  <a:gd name="T12" fmla="*/ 279 w 346"/>
                  <a:gd name="T13" fmla="*/ 278 h 346"/>
                  <a:gd name="T14" fmla="*/ 322 w 346"/>
                  <a:gd name="T15" fmla="*/ 173 h 346"/>
                  <a:gd name="T16" fmla="*/ 279 w 346"/>
                  <a:gd name="T17" fmla="*/ 67 h 346"/>
                  <a:gd name="T18" fmla="*/ 173 w 346"/>
                  <a:gd name="T19" fmla="*/ 24 h 346"/>
                  <a:gd name="T20" fmla="*/ 173 w 346"/>
                  <a:gd name="T21" fmla="*/ 0 h 346"/>
                  <a:gd name="T22" fmla="*/ 173 w 346"/>
                  <a:gd name="T23" fmla="*/ 346 h 346"/>
                  <a:gd name="T24" fmla="*/ 51 w 346"/>
                  <a:gd name="T25" fmla="*/ 295 h 346"/>
                  <a:gd name="T26" fmla="*/ 0 w 346"/>
                  <a:gd name="T27" fmla="*/ 173 h 346"/>
                  <a:gd name="T28" fmla="*/ 51 w 346"/>
                  <a:gd name="T29" fmla="*/ 50 h 346"/>
                  <a:gd name="T30" fmla="*/ 173 w 346"/>
                  <a:gd name="T31" fmla="*/ 0 h 346"/>
                  <a:gd name="T32" fmla="*/ 173 w 346"/>
                  <a:gd name="T33" fmla="*/ 24 h 346"/>
                  <a:gd name="T34" fmla="*/ 68 w 346"/>
                  <a:gd name="T35" fmla="*/ 67 h 346"/>
                  <a:gd name="T36" fmla="*/ 24 w 346"/>
                  <a:gd name="T37" fmla="*/ 173 h 346"/>
                  <a:gd name="T38" fmla="*/ 68 w 346"/>
                  <a:gd name="T39" fmla="*/ 278 h 346"/>
                  <a:gd name="T40" fmla="*/ 173 w 346"/>
                  <a:gd name="T41" fmla="*/ 322 h 346"/>
                  <a:gd name="T42" fmla="*/ 173 w 346"/>
                  <a:gd name="T4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46">
                    <a:moveTo>
                      <a:pt x="173" y="0"/>
                    </a:moveTo>
                    <a:cubicBezTo>
                      <a:pt x="221" y="0"/>
                      <a:pt x="264" y="19"/>
                      <a:pt x="296" y="50"/>
                    </a:cubicBezTo>
                    <a:cubicBezTo>
                      <a:pt x="327" y="82"/>
                      <a:pt x="346" y="125"/>
                      <a:pt x="346" y="173"/>
                    </a:cubicBezTo>
                    <a:cubicBezTo>
                      <a:pt x="346" y="221"/>
                      <a:pt x="327" y="264"/>
                      <a:pt x="296" y="295"/>
                    </a:cubicBezTo>
                    <a:cubicBezTo>
                      <a:pt x="264" y="327"/>
                      <a:pt x="221" y="346"/>
                      <a:pt x="173" y="346"/>
                    </a:cubicBezTo>
                    <a:cubicBezTo>
                      <a:pt x="173" y="322"/>
                      <a:pt x="173" y="322"/>
                      <a:pt x="173" y="322"/>
                    </a:cubicBezTo>
                    <a:cubicBezTo>
                      <a:pt x="214" y="322"/>
                      <a:pt x="252" y="305"/>
                      <a:pt x="279" y="278"/>
                    </a:cubicBezTo>
                    <a:cubicBezTo>
                      <a:pt x="306" y="251"/>
                      <a:pt x="322" y="214"/>
                      <a:pt x="322" y="173"/>
                    </a:cubicBezTo>
                    <a:cubicBezTo>
                      <a:pt x="322" y="132"/>
                      <a:pt x="306" y="94"/>
                      <a:pt x="279" y="67"/>
                    </a:cubicBezTo>
                    <a:cubicBezTo>
                      <a:pt x="252" y="40"/>
                      <a:pt x="214" y="24"/>
                      <a:pt x="173" y="24"/>
                    </a:cubicBezTo>
                    <a:lnTo>
                      <a:pt x="173" y="0"/>
                    </a:lnTo>
                    <a:close/>
                    <a:moveTo>
                      <a:pt x="173" y="346"/>
                    </a:moveTo>
                    <a:cubicBezTo>
                      <a:pt x="125" y="346"/>
                      <a:pt x="82" y="327"/>
                      <a:pt x="51" y="295"/>
                    </a:cubicBezTo>
                    <a:cubicBezTo>
                      <a:pt x="19" y="264"/>
                      <a:pt x="0" y="221"/>
                      <a:pt x="0" y="173"/>
                    </a:cubicBezTo>
                    <a:cubicBezTo>
                      <a:pt x="0" y="125"/>
                      <a:pt x="19" y="82"/>
                      <a:pt x="51" y="50"/>
                    </a:cubicBezTo>
                    <a:cubicBezTo>
                      <a:pt x="82" y="19"/>
                      <a:pt x="125" y="0"/>
                      <a:pt x="173" y="0"/>
                    </a:cubicBezTo>
                    <a:cubicBezTo>
                      <a:pt x="173" y="24"/>
                      <a:pt x="173" y="24"/>
                      <a:pt x="173" y="24"/>
                    </a:cubicBezTo>
                    <a:cubicBezTo>
                      <a:pt x="132" y="24"/>
                      <a:pt x="95" y="40"/>
                      <a:pt x="68" y="67"/>
                    </a:cubicBezTo>
                    <a:cubicBezTo>
                      <a:pt x="41" y="94"/>
                      <a:pt x="24" y="132"/>
                      <a:pt x="24" y="173"/>
                    </a:cubicBezTo>
                    <a:cubicBezTo>
                      <a:pt x="24" y="214"/>
                      <a:pt x="41" y="251"/>
                      <a:pt x="68" y="278"/>
                    </a:cubicBezTo>
                    <a:cubicBezTo>
                      <a:pt x="95" y="305"/>
                      <a:pt x="132" y="322"/>
                      <a:pt x="173" y="322"/>
                    </a:cubicBezTo>
                    <a:lnTo>
                      <a:pt x="173"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0" name="ïślîḓé">
                <a:extLst>
                  <a:ext uri="{FF2B5EF4-FFF2-40B4-BE49-F238E27FC236}">
                    <a16:creationId xmlns:a16="http://schemas.microsoft.com/office/drawing/2014/main" id="{54C6E4AC-6EE1-428B-8037-23DA444D881C}"/>
                  </a:ext>
                </a:extLst>
              </p:cNvPr>
              <p:cNvSpPr/>
              <p:nvPr/>
            </p:nvSpPr>
            <p:spPr bwMode="auto">
              <a:xfrm>
                <a:off x="3765585" y="2397031"/>
                <a:ext cx="579614" cy="580376"/>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1" name="ïŝḻïḋe">
                <a:extLst>
                  <a:ext uri="{FF2B5EF4-FFF2-40B4-BE49-F238E27FC236}">
                    <a16:creationId xmlns:a16="http://schemas.microsoft.com/office/drawing/2014/main" id="{1AFDF329-67C8-4072-BB40-5330EFB90255}"/>
                  </a:ext>
                </a:extLst>
              </p:cNvPr>
              <p:cNvSpPr/>
              <p:nvPr/>
            </p:nvSpPr>
            <p:spPr bwMode="auto">
              <a:xfrm>
                <a:off x="3875262" y="2719969"/>
                <a:ext cx="361782" cy="92921"/>
              </a:xfrm>
              <a:custGeom>
                <a:avLst/>
                <a:gdLst>
                  <a:gd name="T0" fmla="*/ 310 w 475"/>
                  <a:gd name="T1" fmla="*/ 63 h 122"/>
                  <a:gd name="T2" fmla="*/ 165 w 475"/>
                  <a:gd name="T3" fmla="*/ 63 h 122"/>
                  <a:gd name="T4" fmla="*/ 165 w 475"/>
                  <a:gd name="T5" fmla="*/ 0 h 122"/>
                  <a:gd name="T6" fmla="*/ 0 w 475"/>
                  <a:gd name="T7" fmla="*/ 0 h 122"/>
                  <a:gd name="T8" fmla="*/ 0 w 475"/>
                  <a:gd name="T9" fmla="*/ 122 h 122"/>
                  <a:gd name="T10" fmla="*/ 475 w 475"/>
                  <a:gd name="T11" fmla="*/ 122 h 122"/>
                  <a:gd name="T12" fmla="*/ 475 w 475"/>
                  <a:gd name="T13" fmla="*/ 0 h 122"/>
                  <a:gd name="T14" fmla="*/ 310 w 475"/>
                  <a:gd name="T15" fmla="*/ 0 h 122"/>
                  <a:gd name="T16" fmla="*/ 310 w 475"/>
                  <a:gd name="T17"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122">
                    <a:moveTo>
                      <a:pt x="310" y="63"/>
                    </a:moveTo>
                    <a:lnTo>
                      <a:pt x="165" y="63"/>
                    </a:lnTo>
                    <a:lnTo>
                      <a:pt x="165" y="0"/>
                    </a:lnTo>
                    <a:lnTo>
                      <a:pt x="0" y="0"/>
                    </a:lnTo>
                    <a:lnTo>
                      <a:pt x="0" y="122"/>
                    </a:lnTo>
                    <a:lnTo>
                      <a:pt x="475" y="122"/>
                    </a:lnTo>
                    <a:lnTo>
                      <a:pt x="475" y="0"/>
                    </a:lnTo>
                    <a:lnTo>
                      <a:pt x="310" y="0"/>
                    </a:lnTo>
                    <a:lnTo>
                      <a:pt x="310"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2" name="íśḻïḍè">
                <a:extLst>
                  <a:ext uri="{FF2B5EF4-FFF2-40B4-BE49-F238E27FC236}">
                    <a16:creationId xmlns:a16="http://schemas.microsoft.com/office/drawing/2014/main" id="{BB344EA2-CD40-4A4F-8C70-F8888D5F8318}"/>
                  </a:ext>
                </a:extLst>
              </p:cNvPr>
              <p:cNvSpPr/>
              <p:nvPr/>
            </p:nvSpPr>
            <p:spPr bwMode="auto">
              <a:xfrm>
                <a:off x="4020737" y="2719969"/>
                <a:ext cx="68548" cy="26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3" name="îśḻïde">
                <a:extLst>
                  <a:ext uri="{FF2B5EF4-FFF2-40B4-BE49-F238E27FC236}">
                    <a16:creationId xmlns:a16="http://schemas.microsoft.com/office/drawing/2014/main" id="{5C639A03-581B-458C-8A78-3F22D733BAC1}"/>
                  </a:ext>
                </a:extLst>
              </p:cNvPr>
              <p:cNvSpPr/>
              <p:nvPr/>
            </p:nvSpPr>
            <p:spPr bwMode="auto">
              <a:xfrm>
                <a:off x="3875262" y="2508993"/>
                <a:ext cx="361782" cy="188888"/>
              </a:xfrm>
              <a:custGeom>
                <a:avLst/>
                <a:gdLst>
                  <a:gd name="T0" fmla="*/ 352 w 475"/>
                  <a:gd name="T1" fmla="*/ 0 h 248"/>
                  <a:gd name="T2" fmla="*/ 236 w 475"/>
                  <a:gd name="T3" fmla="*/ 0 h 248"/>
                  <a:gd name="T4" fmla="*/ 236 w 475"/>
                  <a:gd name="T5" fmla="*/ 42 h 248"/>
                  <a:gd name="T6" fmla="*/ 312 w 475"/>
                  <a:gd name="T7" fmla="*/ 42 h 248"/>
                  <a:gd name="T8" fmla="*/ 312 w 475"/>
                  <a:gd name="T9" fmla="*/ 92 h 248"/>
                  <a:gd name="T10" fmla="*/ 236 w 475"/>
                  <a:gd name="T11" fmla="*/ 92 h 248"/>
                  <a:gd name="T12" fmla="*/ 236 w 475"/>
                  <a:gd name="T13" fmla="*/ 248 h 248"/>
                  <a:gd name="T14" fmla="*/ 310 w 475"/>
                  <a:gd name="T15" fmla="*/ 248 h 248"/>
                  <a:gd name="T16" fmla="*/ 475 w 475"/>
                  <a:gd name="T17" fmla="*/ 248 h 248"/>
                  <a:gd name="T18" fmla="*/ 475 w 475"/>
                  <a:gd name="T19" fmla="*/ 92 h 248"/>
                  <a:gd name="T20" fmla="*/ 352 w 475"/>
                  <a:gd name="T21" fmla="*/ 92 h 248"/>
                  <a:gd name="T22" fmla="*/ 352 w 475"/>
                  <a:gd name="T23" fmla="*/ 0 h 248"/>
                  <a:gd name="T24" fmla="*/ 236 w 475"/>
                  <a:gd name="T25" fmla="*/ 0 h 248"/>
                  <a:gd name="T26" fmla="*/ 120 w 475"/>
                  <a:gd name="T27" fmla="*/ 0 h 248"/>
                  <a:gd name="T28" fmla="*/ 120 w 475"/>
                  <a:gd name="T29" fmla="*/ 92 h 248"/>
                  <a:gd name="T30" fmla="*/ 0 w 475"/>
                  <a:gd name="T31" fmla="*/ 92 h 248"/>
                  <a:gd name="T32" fmla="*/ 0 w 475"/>
                  <a:gd name="T33" fmla="*/ 248 h 248"/>
                  <a:gd name="T34" fmla="*/ 165 w 475"/>
                  <a:gd name="T35" fmla="*/ 248 h 248"/>
                  <a:gd name="T36" fmla="*/ 236 w 475"/>
                  <a:gd name="T37" fmla="*/ 248 h 248"/>
                  <a:gd name="T38" fmla="*/ 236 w 475"/>
                  <a:gd name="T39" fmla="*/ 92 h 248"/>
                  <a:gd name="T40" fmla="*/ 161 w 475"/>
                  <a:gd name="T41" fmla="*/ 92 h 248"/>
                  <a:gd name="T42" fmla="*/ 161 w 475"/>
                  <a:gd name="T43" fmla="*/ 92 h 248"/>
                  <a:gd name="T44" fmla="*/ 161 w 475"/>
                  <a:gd name="T45" fmla="*/ 42 h 248"/>
                  <a:gd name="T46" fmla="*/ 236 w 475"/>
                  <a:gd name="T47" fmla="*/ 42 h 248"/>
                  <a:gd name="T48" fmla="*/ 236 w 475"/>
                  <a:gd name="T4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5" h="248">
                    <a:moveTo>
                      <a:pt x="352" y="0"/>
                    </a:moveTo>
                    <a:lnTo>
                      <a:pt x="236" y="0"/>
                    </a:lnTo>
                    <a:lnTo>
                      <a:pt x="236" y="42"/>
                    </a:lnTo>
                    <a:lnTo>
                      <a:pt x="312" y="42"/>
                    </a:lnTo>
                    <a:lnTo>
                      <a:pt x="312" y="92"/>
                    </a:lnTo>
                    <a:lnTo>
                      <a:pt x="236" y="92"/>
                    </a:lnTo>
                    <a:lnTo>
                      <a:pt x="236" y="248"/>
                    </a:lnTo>
                    <a:lnTo>
                      <a:pt x="310" y="248"/>
                    </a:lnTo>
                    <a:lnTo>
                      <a:pt x="475" y="248"/>
                    </a:lnTo>
                    <a:lnTo>
                      <a:pt x="475" y="92"/>
                    </a:lnTo>
                    <a:lnTo>
                      <a:pt x="352" y="92"/>
                    </a:lnTo>
                    <a:lnTo>
                      <a:pt x="352" y="0"/>
                    </a:lnTo>
                    <a:close/>
                    <a:moveTo>
                      <a:pt x="236" y="0"/>
                    </a:moveTo>
                    <a:lnTo>
                      <a:pt x="120" y="0"/>
                    </a:lnTo>
                    <a:lnTo>
                      <a:pt x="120" y="92"/>
                    </a:lnTo>
                    <a:lnTo>
                      <a:pt x="0" y="92"/>
                    </a:lnTo>
                    <a:lnTo>
                      <a:pt x="0" y="248"/>
                    </a:lnTo>
                    <a:lnTo>
                      <a:pt x="165" y="248"/>
                    </a:lnTo>
                    <a:lnTo>
                      <a:pt x="236" y="248"/>
                    </a:lnTo>
                    <a:lnTo>
                      <a:pt x="236" y="92"/>
                    </a:lnTo>
                    <a:lnTo>
                      <a:pt x="161" y="92"/>
                    </a:lnTo>
                    <a:lnTo>
                      <a:pt x="161" y="92"/>
                    </a:lnTo>
                    <a:lnTo>
                      <a:pt x="161" y="42"/>
                    </a:lnTo>
                    <a:lnTo>
                      <a:pt x="236" y="42"/>
                    </a:lnTo>
                    <a:lnTo>
                      <a:pt x="2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4" name="iŝļîdè">
                <a:extLst>
                  <a:ext uri="{FF2B5EF4-FFF2-40B4-BE49-F238E27FC236}">
                    <a16:creationId xmlns:a16="http://schemas.microsoft.com/office/drawing/2014/main" id="{EB18E9A6-39C9-4993-9CEC-A5CBC2CCA965}"/>
                  </a:ext>
                </a:extLst>
              </p:cNvPr>
              <p:cNvSpPr/>
              <p:nvPr/>
            </p:nvSpPr>
            <p:spPr bwMode="auto">
              <a:xfrm>
                <a:off x="718233" y="1384801"/>
                <a:ext cx="349596" cy="348073"/>
              </a:xfrm>
              <a:custGeom>
                <a:avLst/>
                <a:gdLst>
                  <a:gd name="T0" fmla="*/ 97 w 194"/>
                  <a:gd name="T1" fmla="*/ 0 h 193"/>
                  <a:gd name="T2" fmla="*/ 166 w 194"/>
                  <a:gd name="T3" fmla="*/ 28 h 193"/>
                  <a:gd name="T4" fmla="*/ 194 w 194"/>
                  <a:gd name="T5" fmla="*/ 96 h 193"/>
                  <a:gd name="T6" fmla="*/ 166 w 194"/>
                  <a:gd name="T7" fmla="*/ 165 h 193"/>
                  <a:gd name="T8" fmla="*/ 97 w 194"/>
                  <a:gd name="T9" fmla="*/ 193 h 193"/>
                  <a:gd name="T10" fmla="*/ 97 w 194"/>
                  <a:gd name="T11" fmla="*/ 169 h 193"/>
                  <a:gd name="T12" fmla="*/ 149 w 194"/>
                  <a:gd name="T13" fmla="*/ 148 h 193"/>
                  <a:gd name="T14" fmla="*/ 170 w 194"/>
                  <a:gd name="T15" fmla="*/ 96 h 193"/>
                  <a:gd name="T16" fmla="*/ 149 w 194"/>
                  <a:gd name="T17" fmla="*/ 45 h 193"/>
                  <a:gd name="T18" fmla="*/ 97 w 194"/>
                  <a:gd name="T19" fmla="*/ 24 h 193"/>
                  <a:gd name="T20" fmla="*/ 97 w 194"/>
                  <a:gd name="T21" fmla="*/ 0 h 193"/>
                  <a:gd name="T22" fmla="*/ 97 w 194"/>
                  <a:gd name="T23" fmla="*/ 193 h 193"/>
                  <a:gd name="T24" fmla="*/ 29 w 194"/>
                  <a:gd name="T25" fmla="*/ 165 h 193"/>
                  <a:gd name="T26" fmla="*/ 0 w 194"/>
                  <a:gd name="T27" fmla="*/ 96 h 193"/>
                  <a:gd name="T28" fmla="*/ 29 w 194"/>
                  <a:gd name="T29" fmla="*/ 28 h 193"/>
                  <a:gd name="T30" fmla="*/ 97 w 194"/>
                  <a:gd name="T31" fmla="*/ 0 h 193"/>
                  <a:gd name="T32" fmla="*/ 97 w 194"/>
                  <a:gd name="T33" fmla="*/ 24 h 193"/>
                  <a:gd name="T34" fmla="*/ 46 w 194"/>
                  <a:gd name="T35" fmla="*/ 45 h 193"/>
                  <a:gd name="T36" fmla="*/ 24 w 194"/>
                  <a:gd name="T37" fmla="*/ 96 h 193"/>
                  <a:gd name="T38" fmla="*/ 46 w 194"/>
                  <a:gd name="T39" fmla="*/ 148 h 193"/>
                  <a:gd name="T40" fmla="*/ 97 w 194"/>
                  <a:gd name="T41" fmla="*/ 169 h 193"/>
                  <a:gd name="T42" fmla="*/ 97 w 194"/>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93">
                    <a:moveTo>
                      <a:pt x="97" y="0"/>
                    </a:moveTo>
                    <a:cubicBezTo>
                      <a:pt x="124" y="0"/>
                      <a:pt x="148" y="11"/>
                      <a:pt x="166" y="28"/>
                    </a:cubicBezTo>
                    <a:cubicBezTo>
                      <a:pt x="183" y="46"/>
                      <a:pt x="194" y="70"/>
                      <a:pt x="194" y="96"/>
                    </a:cubicBezTo>
                    <a:cubicBezTo>
                      <a:pt x="194" y="123"/>
                      <a:pt x="183" y="147"/>
                      <a:pt x="166" y="165"/>
                    </a:cubicBezTo>
                    <a:cubicBezTo>
                      <a:pt x="148" y="182"/>
                      <a:pt x="124" y="193"/>
                      <a:pt x="97" y="193"/>
                    </a:cubicBezTo>
                    <a:cubicBezTo>
                      <a:pt x="97" y="169"/>
                      <a:pt x="97" y="169"/>
                      <a:pt x="97" y="169"/>
                    </a:cubicBezTo>
                    <a:cubicBezTo>
                      <a:pt x="117" y="169"/>
                      <a:pt x="135" y="161"/>
                      <a:pt x="149" y="148"/>
                    </a:cubicBezTo>
                    <a:cubicBezTo>
                      <a:pt x="162" y="135"/>
                      <a:pt x="170" y="117"/>
                      <a:pt x="170" y="96"/>
                    </a:cubicBezTo>
                    <a:cubicBezTo>
                      <a:pt x="170" y="76"/>
                      <a:pt x="162" y="58"/>
                      <a:pt x="149" y="45"/>
                    </a:cubicBezTo>
                    <a:cubicBezTo>
                      <a:pt x="135" y="32"/>
                      <a:pt x="117" y="24"/>
                      <a:pt x="97" y="24"/>
                    </a:cubicBezTo>
                    <a:lnTo>
                      <a:pt x="97" y="0"/>
                    </a:lnTo>
                    <a:close/>
                    <a:moveTo>
                      <a:pt x="97" y="193"/>
                    </a:moveTo>
                    <a:cubicBezTo>
                      <a:pt x="70" y="193"/>
                      <a:pt x="46" y="182"/>
                      <a:pt x="29" y="165"/>
                    </a:cubicBezTo>
                    <a:cubicBezTo>
                      <a:pt x="11" y="147"/>
                      <a:pt x="0" y="123"/>
                      <a:pt x="0" y="96"/>
                    </a:cubicBezTo>
                    <a:cubicBezTo>
                      <a:pt x="0" y="70"/>
                      <a:pt x="11" y="46"/>
                      <a:pt x="29" y="28"/>
                    </a:cubicBezTo>
                    <a:cubicBezTo>
                      <a:pt x="46" y="11"/>
                      <a:pt x="70" y="0"/>
                      <a:pt x="97" y="0"/>
                    </a:cubicBezTo>
                    <a:cubicBezTo>
                      <a:pt x="97" y="24"/>
                      <a:pt x="97" y="24"/>
                      <a:pt x="97" y="24"/>
                    </a:cubicBezTo>
                    <a:cubicBezTo>
                      <a:pt x="77" y="24"/>
                      <a:pt x="59" y="32"/>
                      <a:pt x="46" y="45"/>
                    </a:cubicBezTo>
                    <a:cubicBezTo>
                      <a:pt x="32" y="58"/>
                      <a:pt x="24" y="76"/>
                      <a:pt x="24" y="96"/>
                    </a:cubicBezTo>
                    <a:cubicBezTo>
                      <a:pt x="24" y="117"/>
                      <a:pt x="32" y="135"/>
                      <a:pt x="46" y="148"/>
                    </a:cubicBezTo>
                    <a:cubicBezTo>
                      <a:pt x="59" y="161"/>
                      <a:pt x="77" y="169"/>
                      <a:pt x="97" y="169"/>
                    </a:cubicBezTo>
                    <a:lnTo>
                      <a:pt x="97"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5" name="ïšlïḍé">
                <a:extLst>
                  <a:ext uri="{FF2B5EF4-FFF2-40B4-BE49-F238E27FC236}">
                    <a16:creationId xmlns:a16="http://schemas.microsoft.com/office/drawing/2014/main" id="{4D7DF483-98B2-4E68-AA60-114D28F9B2DD}"/>
                  </a:ext>
                </a:extLst>
              </p:cNvPr>
              <p:cNvSpPr/>
              <p:nvPr/>
            </p:nvSpPr>
            <p:spPr bwMode="auto">
              <a:xfrm>
                <a:off x="740322" y="1406889"/>
                <a:ext cx="306183" cy="303897"/>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6" name="îṥļîḑè">
                <a:extLst>
                  <a:ext uri="{FF2B5EF4-FFF2-40B4-BE49-F238E27FC236}">
                    <a16:creationId xmlns:a16="http://schemas.microsoft.com/office/drawing/2014/main" id="{871EA040-4873-47C5-B804-BD85EF8DAEFE}"/>
                  </a:ext>
                </a:extLst>
              </p:cNvPr>
              <p:cNvSpPr/>
              <p:nvPr/>
            </p:nvSpPr>
            <p:spPr bwMode="auto">
              <a:xfrm>
                <a:off x="794398" y="1448018"/>
                <a:ext cx="198028" cy="203360"/>
              </a:xfrm>
              <a:custGeom>
                <a:avLst/>
                <a:gdLst>
                  <a:gd name="T0" fmla="*/ 55 w 110"/>
                  <a:gd name="T1" fmla="*/ 0 h 113"/>
                  <a:gd name="T2" fmla="*/ 43 w 110"/>
                  <a:gd name="T3" fmla="*/ 24 h 113"/>
                  <a:gd name="T4" fmla="*/ 43 w 110"/>
                  <a:gd name="T5" fmla="*/ 41 h 113"/>
                  <a:gd name="T6" fmla="*/ 0 w 110"/>
                  <a:gd name="T7" fmla="*/ 60 h 113"/>
                  <a:gd name="T8" fmla="*/ 0 w 110"/>
                  <a:gd name="T9" fmla="*/ 72 h 113"/>
                  <a:gd name="T10" fmla="*/ 43 w 110"/>
                  <a:gd name="T11" fmla="*/ 63 h 113"/>
                  <a:gd name="T12" fmla="*/ 43 w 110"/>
                  <a:gd name="T13" fmla="*/ 87 h 113"/>
                  <a:gd name="T14" fmla="*/ 25 w 110"/>
                  <a:gd name="T15" fmla="*/ 101 h 113"/>
                  <a:gd name="T16" fmla="*/ 25 w 110"/>
                  <a:gd name="T17" fmla="*/ 113 h 113"/>
                  <a:gd name="T18" fmla="*/ 55 w 110"/>
                  <a:gd name="T19" fmla="*/ 102 h 113"/>
                  <a:gd name="T20" fmla="*/ 85 w 110"/>
                  <a:gd name="T21" fmla="*/ 113 h 113"/>
                  <a:gd name="T22" fmla="*/ 85 w 110"/>
                  <a:gd name="T23" fmla="*/ 101 h 113"/>
                  <a:gd name="T24" fmla="*/ 68 w 110"/>
                  <a:gd name="T25" fmla="*/ 87 h 113"/>
                  <a:gd name="T26" fmla="*/ 68 w 110"/>
                  <a:gd name="T27" fmla="*/ 63 h 113"/>
                  <a:gd name="T28" fmla="*/ 110 w 110"/>
                  <a:gd name="T29" fmla="*/ 72 h 113"/>
                  <a:gd name="T30" fmla="*/ 110 w 110"/>
                  <a:gd name="T31" fmla="*/ 60 h 113"/>
                  <a:gd name="T32" fmla="*/ 68 w 110"/>
                  <a:gd name="T33" fmla="*/ 41 h 113"/>
                  <a:gd name="T34" fmla="*/ 68 w 110"/>
                  <a:gd name="T35" fmla="*/ 24 h 113"/>
                  <a:gd name="T36" fmla="*/ 55 w 110"/>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13">
                    <a:moveTo>
                      <a:pt x="55" y="0"/>
                    </a:moveTo>
                    <a:cubicBezTo>
                      <a:pt x="49" y="0"/>
                      <a:pt x="43" y="17"/>
                      <a:pt x="43" y="24"/>
                    </a:cubicBezTo>
                    <a:cubicBezTo>
                      <a:pt x="43" y="41"/>
                      <a:pt x="43" y="41"/>
                      <a:pt x="43" y="41"/>
                    </a:cubicBezTo>
                    <a:cubicBezTo>
                      <a:pt x="0" y="60"/>
                      <a:pt x="0" y="60"/>
                      <a:pt x="0" y="60"/>
                    </a:cubicBezTo>
                    <a:cubicBezTo>
                      <a:pt x="0" y="72"/>
                      <a:pt x="0" y="72"/>
                      <a:pt x="0" y="72"/>
                    </a:cubicBezTo>
                    <a:cubicBezTo>
                      <a:pt x="43" y="63"/>
                      <a:pt x="43" y="63"/>
                      <a:pt x="43" y="63"/>
                    </a:cubicBezTo>
                    <a:cubicBezTo>
                      <a:pt x="43" y="87"/>
                      <a:pt x="43" y="87"/>
                      <a:pt x="43" y="87"/>
                    </a:cubicBezTo>
                    <a:cubicBezTo>
                      <a:pt x="25" y="101"/>
                      <a:pt x="25" y="101"/>
                      <a:pt x="25" y="101"/>
                    </a:cubicBezTo>
                    <a:cubicBezTo>
                      <a:pt x="25" y="113"/>
                      <a:pt x="25" y="113"/>
                      <a:pt x="25" y="113"/>
                    </a:cubicBezTo>
                    <a:cubicBezTo>
                      <a:pt x="55" y="102"/>
                      <a:pt x="55" y="102"/>
                      <a:pt x="55" y="102"/>
                    </a:cubicBezTo>
                    <a:cubicBezTo>
                      <a:pt x="85" y="113"/>
                      <a:pt x="85" y="113"/>
                      <a:pt x="85" y="113"/>
                    </a:cubicBezTo>
                    <a:cubicBezTo>
                      <a:pt x="85" y="101"/>
                      <a:pt x="85" y="101"/>
                      <a:pt x="85" y="101"/>
                    </a:cubicBezTo>
                    <a:cubicBezTo>
                      <a:pt x="68" y="87"/>
                      <a:pt x="68" y="87"/>
                      <a:pt x="68" y="87"/>
                    </a:cubicBezTo>
                    <a:cubicBezTo>
                      <a:pt x="68" y="63"/>
                      <a:pt x="68" y="63"/>
                      <a:pt x="68" y="63"/>
                    </a:cubicBezTo>
                    <a:cubicBezTo>
                      <a:pt x="110" y="72"/>
                      <a:pt x="110" y="72"/>
                      <a:pt x="110" y="72"/>
                    </a:cubicBezTo>
                    <a:cubicBezTo>
                      <a:pt x="110" y="60"/>
                      <a:pt x="110" y="60"/>
                      <a:pt x="110" y="60"/>
                    </a:cubicBezTo>
                    <a:cubicBezTo>
                      <a:pt x="68" y="41"/>
                      <a:pt x="68" y="41"/>
                      <a:pt x="68" y="41"/>
                    </a:cubicBezTo>
                    <a:cubicBezTo>
                      <a:pt x="68" y="24"/>
                      <a:pt x="68" y="24"/>
                      <a:pt x="68" y="24"/>
                    </a:cubicBezTo>
                    <a:cubicBezTo>
                      <a:pt x="68" y="17"/>
                      <a:pt x="62" y="0"/>
                      <a:pt x="5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7" name="išḷîďé">
                <a:extLst>
                  <a:ext uri="{FF2B5EF4-FFF2-40B4-BE49-F238E27FC236}">
                    <a16:creationId xmlns:a16="http://schemas.microsoft.com/office/drawing/2014/main" id="{F9DC6CBA-3315-4C5F-92DF-CD075DBD5349}"/>
                  </a:ext>
                </a:extLst>
              </p:cNvPr>
              <p:cNvSpPr/>
              <p:nvPr/>
            </p:nvSpPr>
            <p:spPr bwMode="auto">
              <a:xfrm>
                <a:off x="4975081" y="2771761"/>
                <a:ext cx="412813" cy="412813"/>
              </a:xfrm>
              <a:custGeom>
                <a:avLst/>
                <a:gdLst>
                  <a:gd name="T0" fmla="*/ 114 w 229"/>
                  <a:gd name="T1" fmla="*/ 0 h 229"/>
                  <a:gd name="T2" fmla="*/ 195 w 229"/>
                  <a:gd name="T3" fmla="*/ 34 h 229"/>
                  <a:gd name="T4" fmla="*/ 229 w 229"/>
                  <a:gd name="T5" fmla="*/ 115 h 229"/>
                  <a:gd name="T6" fmla="*/ 195 w 229"/>
                  <a:gd name="T7" fmla="*/ 196 h 229"/>
                  <a:gd name="T8" fmla="*/ 114 w 229"/>
                  <a:gd name="T9" fmla="*/ 229 h 229"/>
                  <a:gd name="T10" fmla="*/ 114 w 229"/>
                  <a:gd name="T11" fmla="*/ 205 h 229"/>
                  <a:gd name="T12" fmla="*/ 178 w 229"/>
                  <a:gd name="T13" fmla="*/ 179 h 229"/>
                  <a:gd name="T14" fmla="*/ 205 w 229"/>
                  <a:gd name="T15" fmla="*/ 115 h 229"/>
                  <a:gd name="T16" fmla="*/ 178 w 229"/>
                  <a:gd name="T17" fmla="*/ 51 h 229"/>
                  <a:gd name="T18" fmla="*/ 114 w 229"/>
                  <a:gd name="T19" fmla="*/ 24 h 229"/>
                  <a:gd name="T20" fmla="*/ 114 w 229"/>
                  <a:gd name="T21" fmla="*/ 0 h 229"/>
                  <a:gd name="T22" fmla="*/ 114 w 229"/>
                  <a:gd name="T23" fmla="*/ 229 h 229"/>
                  <a:gd name="T24" fmla="*/ 33 w 229"/>
                  <a:gd name="T25" fmla="*/ 196 h 229"/>
                  <a:gd name="T26" fmla="*/ 0 w 229"/>
                  <a:gd name="T27" fmla="*/ 115 h 229"/>
                  <a:gd name="T28" fmla="*/ 33 w 229"/>
                  <a:gd name="T29" fmla="*/ 34 h 229"/>
                  <a:gd name="T30" fmla="*/ 114 w 229"/>
                  <a:gd name="T31" fmla="*/ 0 h 229"/>
                  <a:gd name="T32" fmla="*/ 114 w 229"/>
                  <a:gd name="T33" fmla="*/ 24 h 229"/>
                  <a:gd name="T34" fmla="*/ 50 w 229"/>
                  <a:gd name="T35" fmla="*/ 51 h 229"/>
                  <a:gd name="T36" fmla="*/ 24 w 229"/>
                  <a:gd name="T37" fmla="*/ 115 h 229"/>
                  <a:gd name="T38" fmla="*/ 50 w 229"/>
                  <a:gd name="T39" fmla="*/ 179 h 229"/>
                  <a:gd name="T40" fmla="*/ 114 w 229"/>
                  <a:gd name="T41" fmla="*/ 205 h 229"/>
                  <a:gd name="T42" fmla="*/ 114 w 229"/>
                  <a:gd name="T4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9" h="229">
                    <a:moveTo>
                      <a:pt x="114" y="0"/>
                    </a:moveTo>
                    <a:cubicBezTo>
                      <a:pt x="146" y="0"/>
                      <a:pt x="174" y="13"/>
                      <a:pt x="195" y="34"/>
                    </a:cubicBezTo>
                    <a:cubicBezTo>
                      <a:pt x="216" y="55"/>
                      <a:pt x="229" y="83"/>
                      <a:pt x="229" y="115"/>
                    </a:cubicBezTo>
                    <a:cubicBezTo>
                      <a:pt x="229" y="146"/>
                      <a:pt x="216" y="175"/>
                      <a:pt x="195" y="196"/>
                    </a:cubicBezTo>
                    <a:cubicBezTo>
                      <a:pt x="174" y="216"/>
                      <a:pt x="146" y="229"/>
                      <a:pt x="114" y="229"/>
                    </a:cubicBezTo>
                    <a:cubicBezTo>
                      <a:pt x="114" y="205"/>
                      <a:pt x="114" y="205"/>
                      <a:pt x="114" y="205"/>
                    </a:cubicBezTo>
                    <a:cubicBezTo>
                      <a:pt x="139" y="205"/>
                      <a:pt x="162" y="195"/>
                      <a:pt x="178" y="179"/>
                    </a:cubicBezTo>
                    <a:cubicBezTo>
                      <a:pt x="195" y="162"/>
                      <a:pt x="205" y="140"/>
                      <a:pt x="205" y="115"/>
                    </a:cubicBezTo>
                    <a:cubicBezTo>
                      <a:pt x="205" y="90"/>
                      <a:pt x="195" y="67"/>
                      <a:pt x="178" y="51"/>
                    </a:cubicBezTo>
                    <a:cubicBezTo>
                      <a:pt x="162" y="35"/>
                      <a:pt x="139" y="24"/>
                      <a:pt x="114" y="24"/>
                    </a:cubicBezTo>
                    <a:lnTo>
                      <a:pt x="114" y="0"/>
                    </a:lnTo>
                    <a:close/>
                    <a:moveTo>
                      <a:pt x="114" y="229"/>
                    </a:moveTo>
                    <a:cubicBezTo>
                      <a:pt x="83" y="229"/>
                      <a:pt x="54" y="216"/>
                      <a:pt x="33" y="196"/>
                    </a:cubicBezTo>
                    <a:cubicBezTo>
                      <a:pt x="13" y="175"/>
                      <a:pt x="0" y="146"/>
                      <a:pt x="0" y="115"/>
                    </a:cubicBezTo>
                    <a:cubicBezTo>
                      <a:pt x="0" y="83"/>
                      <a:pt x="13" y="55"/>
                      <a:pt x="33" y="34"/>
                    </a:cubicBezTo>
                    <a:cubicBezTo>
                      <a:pt x="54" y="13"/>
                      <a:pt x="83" y="0"/>
                      <a:pt x="114" y="0"/>
                    </a:cubicBezTo>
                    <a:cubicBezTo>
                      <a:pt x="114" y="24"/>
                      <a:pt x="114" y="24"/>
                      <a:pt x="114" y="24"/>
                    </a:cubicBezTo>
                    <a:cubicBezTo>
                      <a:pt x="89" y="24"/>
                      <a:pt x="67" y="35"/>
                      <a:pt x="50" y="51"/>
                    </a:cubicBezTo>
                    <a:cubicBezTo>
                      <a:pt x="34" y="67"/>
                      <a:pt x="24" y="90"/>
                      <a:pt x="24" y="115"/>
                    </a:cubicBezTo>
                    <a:cubicBezTo>
                      <a:pt x="24" y="140"/>
                      <a:pt x="34" y="162"/>
                      <a:pt x="50" y="179"/>
                    </a:cubicBezTo>
                    <a:cubicBezTo>
                      <a:pt x="67" y="195"/>
                      <a:pt x="89" y="205"/>
                      <a:pt x="114" y="205"/>
                    </a:cubicBezTo>
                    <a:lnTo>
                      <a:pt x="114" y="229"/>
                    </a:lnTo>
                    <a:close/>
                  </a:path>
                </a:pathLst>
              </a:custGeom>
              <a:solidFill>
                <a:srgbClr val="EC7016"/>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8" name="íŝľiḑè">
                <a:extLst>
                  <a:ext uri="{FF2B5EF4-FFF2-40B4-BE49-F238E27FC236}">
                    <a16:creationId xmlns:a16="http://schemas.microsoft.com/office/drawing/2014/main" id="{80655633-63BD-40AC-B44D-EF84D0BC41A3}"/>
                  </a:ext>
                </a:extLst>
              </p:cNvPr>
              <p:cNvSpPr/>
              <p:nvPr/>
            </p:nvSpPr>
            <p:spPr bwMode="auto">
              <a:xfrm>
                <a:off x="4997169" y="2793087"/>
                <a:ext cx="368637" cy="369399"/>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79" name="ïšliḍê">
                <a:extLst>
                  <a:ext uri="{FF2B5EF4-FFF2-40B4-BE49-F238E27FC236}">
                    <a16:creationId xmlns:a16="http://schemas.microsoft.com/office/drawing/2014/main" id="{62A8360A-BD90-475F-A22A-0773B94955B0}"/>
                  </a:ext>
                </a:extLst>
              </p:cNvPr>
              <p:cNvSpPr/>
              <p:nvPr/>
            </p:nvSpPr>
            <p:spPr bwMode="auto">
              <a:xfrm>
                <a:off x="4582833" y="1455635"/>
                <a:ext cx="527822" cy="527060"/>
              </a:xfrm>
              <a:custGeom>
                <a:avLst/>
                <a:gdLst>
                  <a:gd name="T0" fmla="*/ 146 w 293"/>
                  <a:gd name="T1" fmla="*/ 0 h 293"/>
                  <a:gd name="T2" fmla="*/ 250 w 293"/>
                  <a:gd name="T3" fmla="*/ 43 h 293"/>
                  <a:gd name="T4" fmla="*/ 293 w 293"/>
                  <a:gd name="T5" fmla="*/ 146 h 293"/>
                  <a:gd name="T6" fmla="*/ 250 w 293"/>
                  <a:gd name="T7" fmla="*/ 250 h 293"/>
                  <a:gd name="T8" fmla="*/ 146 w 293"/>
                  <a:gd name="T9" fmla="*/ 293 h 293"/>
                  <a:gd name="T10" fmla="*/ 146 w 293"/>
                  <a:gd name="T11" fmla="*/ 269 h 293"/>
                  <a:gd name="T12" fmla="*/ 233 w 293"/>
                  <a:gd name="T13" fmla="*/ 233 h 293"/>
                  <a:gd name="T14" fmla="*/ 269 w 293"/>
                  <a:gd name="T15" fmla="*/ 146 h 293"/>
                  <a:gd name="T16" fmla="*/ 233 w 293"/>
                  <a:gd name="T17" fmla="*/ 60 h 293"/>
                  <a:gd name="T18" fmla="*/ 146 w 293"/>
                  <a:gd name="T19" fmla="*/ 24 h 293"/>
                  <a:gd name="T20" fmla="*/ 146 w 293"/>
                  <a:gd name="T21" fmla="*/ 0 h 293"/>
                  <a:gd name="T22" fmla="*/ 146 w 293"/>
                  <a:gd name="T23" fmla="*/ 293 h 293"/>
                  <a:gd name="T24" fmla="*/ 43 w 293"/>
                  <a:gd name="T25" fmla="*/ 250 h 293"/>
                  <a:gd name="T26" fmla="*/ 0 w 293"/>
                  <a:gd name="T27" fmla="*/ 146 h 293"/>
                  <a:gd name="T28" fmla="*/ 43 w 293"/>
                  <a:gd name="T29" fmla="*/ 43 h 293"/>
                  <a:gd name="T30" fmla="*/ 146 w 293"/>
                  <a:gd name="T31" fmla="*/ 0 h 293"/>
                  <a:gd name="T32" fmla="*/ 146 w 293"/>
                  <a:gd name="T33" fmla="*/ 24 h 293"/>
                  <a:gd name="T34" fmla="*/ 60 w 293"/>
                  <a:gd name="T35" fmla="*/ 60 h 293"/>
                  <a:gd name="T36" fmla="*/ 24 w 293"/>
                  <a:gd name="T37" fmla="*/ 146 h 293"/>
                  <a:gd name="T38" fmla="*/ 60 w 293"/>
                  <a:gd name="T39" fmla="*/ 233 h 293"/>
                  <a:gd name="T40" fmla="*/ 146 w 293"/>
                  <a:gd name="T41" fmla="*/ 269 h 293"/>
                  <a:gd name="T42" fmla="*/ 146 w 293"/>
                  <a:gd name="T4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3" h="293">
                    <a:moveTo>
                      <a:pt x="146" y="0"/>
                    </a:moveTo>
                    <a:cubicBezTo>
                      <a:pt x="187" y="0"/>
                      <a:pt x="223" y="16"/>
                      <a:pt x="250" y="43"/>
                    </a:cubicBezTo>
                    <a:cubicBezTo>
                      <a:pt x="277" y="69"/>
                      <a:pt x="293" y="106"/>
                      <a:pt x="293" y="146"/>
                    </a:cubicBezTo>
                    <a:cubicBezTo>
                      <a:pt x="293" y="187"/>
                      <a:pt x="277" y="224"/>
                      <a:pt x="250" y="250"/>
                    </a:cubicBezTo>
                    <a:cubicBezTo>
                      <a:pt x="223" y="277"/>
                      <a:pt x="187" y="293"/>
                      <a:pt x="146" y="293"/>
                    </a:cubicBezTo>
                    <a:cubicBezTo>
                      <a:pt x="146" y="269"/>
                      <a:pt x="146" y="269"/>
                      <a:pt x="146" y="269"/>
                    </a:cubicBezTo>
                    <a:cubicBezTo>
                      <a:pt x="180" y="269"/>
                      <a:pt x="211" y="255"/>
                      <a:pt x="233" y="233"/>
                    </a:cubicBezTo>
                    <a:cubicBezTo>
                      <a:pt x="255" y="211"/>
                      <a:pt x="269" y="180"/>
                      <a:pt x="269" y="146"/>
                    </a:cubicBezTo>
                    <a:cubicBezTo>
                      <a:pt x="269" y="113"/>
                      <a:pt x="255" y="82"/>
                      <a:pt x="233" y="60"/>
                    </a:cubicBezTo>
                    <a:cubicBezTo>
                      <a:pt x="211" y="37"/>
                      <a:pt x="180" y="24"/>
                      <a:pt x="146" y="24"/>
                    </a:cubicBezTo>
                    <a:lnTo>
                      <a:pt x="146" y="0"/>
                    </a:lnTo>
                    <a:close/>
                    <a:moveTo>
                      <a:pt x="146" y="293"/>
                    </a:moveTo>
                    <a:cubicBezTo>
                      <a:pt x="106" y="293"/>
                      <a:pt x="69" y="277"/>
                      <a:pt x="43" y="250"/>
                    </a:cubicBezTo>
                    <a:cubicBezTo>
                      <a:pt x="16" y="224"/>
                      <a:pt x="0" y="187"/>
                      <a:pt x="0" y="146"/>
                    </a:cubicBezTo>
                    <a:cubicBezTo>
                      <a:pt x="0" y="106"/>
                      <a:pt x="16" y="69"/>
                      <a:pt x="43" y="43"/>
                    </a:cubicBezTo>
                    <a:cubicBezTo>
                      <a:pt x="69" y="16"/>
                      <a:pt x="106" y="0"/>
                      <a:pt x="146" y="0"/>
                    </a:cubicBezTo>
                    <a:cubicBezTo>
                      <a:pt x="146" y="24"/>
                      <a:pt x="146" y="24"/>
                      <a:pt x="146" y="24"/>
                    </a:cubicBezTo>
                    <a:cubicBezTo>
                      <a:pt x="112" y="24"/>
                      <a:pt x="82" y="37"/>
                      <a:pt x="60" y="60"/>
                    </a:cubicBezTo>
                    <a:cubicBezTo>
                      <a:pt x="37" y="82"/>
                      <a:pt x="24" y="113"/>
                      <a:pt x="24" y="146"/>
                    </a:cubicBezTo>
                    <a:cubicBezTo>
                      <a:pt x="24" y="180"/>
                      <a:pt x="37" y="211"/>
                      <a:pt x="60" y="233"/>
                    </a:cubicBezTo>
                    <a:cubicBezTo>
                      <a:pt x="82" y="255"/>
                      <a:pt x="112" y="269"/>
                      <a:pt x="146" y="269"/>
                    </a:cubicBezTo>
                    <a:lnTo>
                      <a:pt x="146" y="293"/>
                    </a:lnTo>
                    <a:close/>
                  </a:path>
                </a:pathLst>
              </a:custGeom>
              <a:solidFill>
                <a:srgbClr val="CE8D3E"/>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0" name="i$ļîdè">
                <a:extLst>
                  <a:ext uri="{FF2B5EF4-FFF2-40B4-BE49-F238E27FC236}">
                    <a16:creationId xmlns:a16="http://schemas.microsoft.com/office/drawing/2014/main" id="{72964494-F4D5-437F-B5FF-3E56DBAF063C}"/>
                  </a:ext>
                </a:extLst>
              </p:cNvPr>
              <p:cNvSpPr/>
              <p:nvPr/>
            </p:nvSpPr>
            <p:spPr bwMode="auto">
              <a:xfrm>
                <a:off x="4680323" y="1611773"/>
                <a:ext cx="331317" cy="396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1" name="ïṣḷíḍê">
                <a:extLst>
                  <a:ext uri="{FF2B5EF4-FFF2-40B4-BE49-F238E27FC236}">
                    <a16:creationId xmlns:a16="http://schemas.microsoft.com/office/drawing/2014/main" id="{76003526-7380-4B0F-B5FA-914CCF290C16}"/>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close/>
                    <a:moveTo>
                      <a:pt x="0" y="178"/>
                    </a:moveTo>
                    <a:lnTo>
                      <a:pt x="371" y="178"/>
                    </a:lnTo>
                    <a:lnTo>
                      <a:pt x="371" y="152"/>
                    </a:lnTo>
                    <a:lnTo>
                      <a:pt x="338" y="119"/>
                    </a:lnTo>
                    <a:lnTo>
                      <a:pt x="371" y="85"/>
                    </a:lnTo>
                    <a:lnTo>
                      <a:pt x="371" y="0"/>
                    </a:lnTo>
                    <a:lnTo>
                      <a:pt x="0" y="0"/>
                    </a:lnTo>
                    <a:lnTo>
                      <a:pt x="0" y="178"/>
                    </a:lnTo>
                    <a:lnTo>
                      <a:pt x="0" y="178"/>
                    </a:lnTo>
                    <a:close/>
                    <a:moveTo>
                      <a:pt x="371" y="85"/>
                    </a:moveTo>
                    <a:lnTo>
                      <a:pt x="371" y="85"/>
                    </a:lnTo>
                    <a:close/>
                  </a:path>
                </a:pathLst>
              </a:custGeom>
              <a:solidFill>
                <a:srgbClr val="FFCA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2" name="îšḷîďe">
                <a:extLst>
                  <a:ext uri="{FF2B5EF4-FFF2-40B4-BE49-F238E27FC236}">
                    <a16:creationId xmlns:a16="http://schemas.microsoft.com/office/drawing/2014/main" id="{823F318A-3DDD-45DB-8E8C-BCA759E753B9}"/>
                  </a:ext>
                </a:extLst>
              </p:cNvPr>
              <p:cNvSpPr/>
              <p:nvPr/>
            </p:nvSpPr>
            <p:spPr bwMode="auto">
              <a:xfrm>
                <a:off x="4680323" y="1690984"/>
                <a:ext cx="331317" cy="135574"/>
              </a:xfrm>
              <a:custGeom>
                <a:avLst/>
                <a:gdLst>
                  <a:gd name="T0" fmla="*/ 371 w 435"/>
                  <a:gd name="T1" fmla="*/ 178 h 178"/>
                  <a:gd name="T2" fmla="*/ 435 w 435"/>
                  <a:gd name="T3" fmla="*/ 178 h 178"/>
                  <a:gd name="T4" fmla="*/ 435 w 435"/>
                  <a:gd name="T5" fmla="*/ 0 h 178"/>
                  <a:gd name="T6" fmla="*/ 371 w 435"/>
                  <a:gd name="T7" fmla="*/ 0 h 178"/>
                  <a:gd name="T8" fmla="*/ 371 w 435"/>
                  <a:gd name="T9" fmla="*/ 85 h 178"/>
                  <a:gd name="T10" fmla="*/ 371 w 435"/>
                  <a:gd name="T11" fmla="*/ 85 h 178"/>
                  <a:gd name="T12" fmla="*/ 402 w 435"/>
                  <a:gd name="T13" fmla="*/ 119 h 178"/>
                  <a:gd name="T14" fmla="*/ 371 w 435"/>
                  <a:gd name="T15" fmla="*/ 152 h 178"/>
                  <a:gd name="T16" fmla="*/ 371 w 435"/>
                  <a:gd name="T17" fmla="*/ 178 h 178"/>
                  <a:gd name="T18" fmla="*/ 0 w 435"/>
                  <a:gd name="T19" fmla="*/ 178 h 178"/>
                  <a:gd name="T20" fmla="*/ 371 w 435"/>
                  <a:gd name="T21" fmla="*/ 178 h 178"/>
                  <a:gd name="T22" fmla="*/ 371 w 435"/>
                  <a:gd name="T23" fmla="*/ 152 h 178"/>
                  <a:gd name="T24" fmla="*/ 338 w 435"/>
                  <a:gd name="T25" fmla="*/ 119 h 178"/>
                  <a:gd name="T26" fmla="*/ 371 w 435"/>
                  <a:gd name="T27" fmla="*/ 85 h 178"/>
                  <a:gd name="T28" fmla="*/ 371 w 435"/>
                  <a:gd name="T29" fmla="*/ 0 h 178"/>
                  <a:gd name="T30" fmla="*/ 0 w 435"/>
                  <a:gd name="T31" fmla="*/ 0 h 178"/>
                  <a:gd name="T32" fmla="*/ 0 w 435"/>
                  <a:gd name="T33" fmla="*/ 178 h 178"/>
                  <a:gd name="T34" fmla="*/ 0 w 435"/>
                  <a:gd name="T35" fmla="*/ 178 h 178"/>
                  <a:gd name="T36" fmla="*/ 371 w 435"/>
                  <a:gd name="T37" fmla="*/ 85 h 178"/>
                  <a:gd name="T38" fmla="*/ 371 w 435"/>
                  <a:gd name="T39" fmla="*/ 8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178">
                    <a:moveTo>
                      <a:pt x="371" y="178"/>
                    </a:moveTo>
                    <a:lnTo>
                      <a:pt x="435" y="178"/>
                    </a:lnTo>
                    <a:lnTo>
                      <a:pt x="435" y="0"/>
                    </a:lnTo>
                    <a:lnTo>
                      <a:pt x="371" y="0"/>
                    </a:lnTo>
                    <a:lnTo>
                      <a:pt x="371" y="85"/>
                    </a:lnTo>
                    <a:lnTo>
                      <a:pt x="371" y="85"/>
                    </a:lnTo>
                    <a:lnTo>
                      <a:pt x="402" y="119"/>
                    </a:lnTo>
                    <a:lnTo>
                      <a:pt x="371" y="152"/>
                    </a:lnTo>
                    <a:lnTo>
                      <a:pt x="371" y="178"/>
                    </a:lnTo>
                    <a:moveTo>
                      <a:pt x="0" y="178"/>
                    </a:moveTo>
                    <a:lnTo>
                      <a:pt x="371" y="178"/>
                    </a:lnTo>
                    <a:lnTo>
                      <a:pt x="371" y="152"/>
                    </a:lnTo>
                    <a:lnTo>
                      <a:pt x="338" y="119"/>
                    </a:lnTo>
                    <a:lnTo>
                      <a:pt x="371" y="85"/>
                    </a:lnTo>
                    <a:lnTo>
                      <a:pt x="371" y="0"/>
                    </a:lnTo>
                    <a:lnTo>
                      <a:pt x="0" y="0"/>
                    </a:lnTo>
                    <a:lnTo>
                      <a:pt x="0" y="178"/>
                    </a:lnTo>
                    <a:lnTo>
                      <a:pt x="0" y="178"/>
                    </a:lnTo>
                    <a:moveTo>
                      <a:pt x="371" y="85"/>
                    </a:moveTo>
                    <a:lnTo>
                      <a:pt x="371"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3" name="íśḷiḋè">
                <a:extLst>
                  <a:ext uri="{FF2B5EF4-FFF2-40B4-BE49-F238E27FC236}">
                    <a16:creationId xmlns:a16="http://schemas.microsoft.com/office/drawing/2014/main" id="{4AD401CE-C115-417B-A1ED-7B33FD477752}"/>
                  </a:ext>
                </a:extLst>
              </p:cNvPr>
              <p:cNvSpPr/>
              <p:nvPr/>
            </p:nvSpPr>
            <p:spPr bwMode="auto">
              <a:xfrm>
                <a:off x="2569799" y="2456439"/>
                <a:ext cx="699954" cy="700716"/>
              </a:xfrm>
              <a:custGeom>
                <a:avLst/>
                <a:gdLst>
                  <a:gd name="T0" fmla="*/ 194 w 389"/>
                  <a:gd name="T1" fmla="*/ 0 h 389"/>
                  <a:gd name="T2" fmla="*/ 332 w 389"/>
                  <a:gd name="T3" fmla="*/ 57 h 389"/>
                  <a:gd name="T4" fmla="*/ 389 w 389"/>
                  <a:gd name="T5" fmla="*/ 195 h 389"/>
                  <a:gd name="T6" fmla="*/ 332 w 389"/>
                  <a:gd name="T7" fmla="*/ 332 h 389"/>
                  <a:gd name="T8" fmla="*/ 194 w 389"/>
                  <a:gd name="T9" fmla="*/ 389 h 389"/>
                  <a:gd name="T10" fmla="*/ 194 w 389"/>
                  <a:gd name="T11" fmla="*/ 365 h 389"/>
                  <a:gd name="T12" fmla="*/ 315 w 389"/>
                  <a:gd name="T13" fmla="*/ 315 h 389"/>
                  <a:gd name="T14" fmla="*/ 365 w 389"/>
                  <a:gd name="T15" fmla="*/ 195 h 389"/>
                  <a:gd name="T16" fmla="*/ 315 w 389"/>
                  <a:gd name="T17" fmla="*/ 74 h 389"/>
                  <a:gd name="T18" fmla="*/ 194 w 389"/>
                  <a:gd name="T19" fmla="*/ 24 h 389"/>
                  <a:gd name="T20" fmla="*/ 194 w 389"/>
                  <a:gd name="T21" fmla="*/ 0 h 389"/>
                  <a:gd name="T22" fmla="*/ 194 w 389"/>
                  <a:gd name="T23" fmla="*/ 389 h 389"/>
                  <a:gd name="T24" fmla="*/ 57 w 389"/>
                  <a:gd name="T25" fmla="*/ 332 h 389"/>
                  <a:gd name="T26" fmla="*/ 0 w 389"/>
                  <a:gd name="T27" fmla="*/ 195 h 389"/>
                  <a:gd name="T28" fmla="*/ 57 w 389"/>
                  <a:gd name="T29" fmla="*/ 57 h 389"/>
                  <a:gd name="T30" fmla="*/ 194 w 389"/>
                  <a:gd name="T31" fmla="*/ 0 h 389"/>
                  <a:gd name="T32" fmla="*/ 194 w 389"/>
                  <a:gd name="T33" fmla="*/ 24 h 389"/>
                  <a:gd name="T34" fmla="*/ 74 w 389"/>
                  <a:gd name="T35" fmla="*/ 74 h 389"/>
                  <a:gd name="T36" fmla="*/ 24 w 389"/>
                  <a:gd name="T37" fmla="*/ 195 h 389"/>
                  <a:gd name="T38" fmla="*/ 74 w 389"/>
                  <a:gd name="T39" fmla="*/ 315 h 389"/>
                  <a:gd name="T40" fmla="*/ 194 w 389"/>
                  <a:gd name="T41" fmla="*/ 365 h 389"/>
                  <a:gd name="T42" fmla="*/ 194 w 389"/>
                  <a:gd name="T43"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89">
                    <a:moveTo>
                      <a:pt x="194" y="0"/>
                    </a:moveTo>
                    <a:cubicBezTo>
                      <a:pt x="248" y="0"/>
                      <a:pt x="297" y="22"/>
                      <a:pt x="332" y="57"/>
                    </a:cubicBezTo>
                    <a:cubicBezTo>
                      <a:pt x="367" y="92"/>
                      <a:pt x="389" y="141"/>
                      <a:pt x="389" y="195"/>
                    </a:cubicBezTo>
                    <a:cubicBezTo>
                      <a:pt x="389" y="249"/>
                      <a:pt x="367" y="297"/>
                      <a:pt x="332" y="332"/>
                    </a:cubicBezTo>
                    <a:cubicBezTo>
                      <a:pt x="297" y="368"/>
                      <a:pt x="248" y="389"/>
                      <a:pt x="194" y="389"/>
                    </a:cubicBezTo>
                    <a:cubicBezTo>
                      <a:pt x="194" y="365"/>
                      <a:pt x="194" y="365"/>
                      <a:pt x="194" y="365"/>
                    </a:cubicBezTo>
                    <a:cubicBezTo>
                      <a:pt x="241" y="365"/>
                      <a:pt x="284" y="346"/>
                      <a:pt x="315" y="315"/>
                    </a:cubicBezTo>
                    <a:cubicBezTo>
                      <a:pt x="346" y="285"/>
                      <a:pt x="365" y="242"/>
                      <a:pt x="365" y="195"/>
                    </a:cubicBezTo>
                    <a:cubicBezTo>
                      <a:pt x="365" y="148"/>
                      <a:pt x="346" y="105"/>
                      <a:pt x="315" y="74"/>
                    </a:cubicBezTo>
                    <a:cubicBezTo>
                      <a:pt x="284" y="43"/>
                      <a:pt x="241" y="24"/>
                      <a:pt x="194" y="24"/>
                    </a:cubicBezTo>
                    <a:lnTo>
                      <a:pt x="194" y="0"/>
                    </a:lnTo>
                    <a:close/>
                    <a:moveTo>
                      <a:pt x="194" y="389"/>
                    </a:moveTo>
                    <a:cubicBezTo>
                      <a:pt x="140" y="389"/>
                      <a:pt x="92" y="368"/>
                      <a:pt x="57" y="332"/>
                    </a:cubicBezTo>
                    <a:cubicBezTo>
                      <a:pt x="21" y="297"/>
                      <a:pt x="0" y="249"/>
                      <a:pt x="0" y="195"/>
                    </a:cubicBezTo>
                    <a:cubicBezTo>
                      <a:pt x="0" y="141"/>
                      <a:pt x="21" y="92"/>
                      <a:pt x="57" y="57"/>
                    </a:cubicBezTo>
                    <a:cubicBezTo>
                      <a:pt x="92" y="22"/>
                      <a:pt x="140" y="0"/>
                      <a:pt x="194" y="0"/>
                    </a:cubicBezTo>
                    <a:cubicBezTo>
                      <a:pt x="194" y="24"/>
                      <a:pt x="194" y="24"/>
                      <a:pt x="194" y="24"/>
                    </a:cubicBezTo>
                    <a:cubicBezTo>
                      <a:pt x="147" y="24"/>
                      <a:pt x="104" y="43"/>
                      <a:pt x="74" y="74"/>
                    </a:cubicBezTo>
                    <a:cubicBezTo>
                      <a:pt x="43" y="105"/>
                      <a:pt x="24" y="148"/>
                      <a:pt x="24" y="195"/>
                    </a:cubicBezTo>
                    <a:cubicBezTo>
                      <a:pt x="24" y="242"/>
                      <a:pt x="43" y="285"/>
                      <a:pt x="74" y="315"/>
                    </a:cubicBezTo>
                    <a:cubicBezTo>
                      <a:pt x="104" y="346"/>
                      <a:pt x="147" y="365"/>
                      <a:pt x="194" y="365"/>
                    </a:cubicBezTo>
                    <a:lnTo>
                      <a:pt x="194" y="3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4" name="ïṣlïďé">
                <a:extLst>
                  <a:ext uri="{FF2B5EF4-FFF2-40B4-BE49-F238E27FC236}">
                    <a16:creationId xmlns:a16="http://schemas.microsoft.com/office/drawing/2014/main" id="{52D7F62D-A244-47C7-9971-D876C0D0DD51}"/>
                  </a:ext>
                </a:extLst>
              </p:cNvPr>
              <p:cNvSpPr/>
              <p:nvPr/>
            </p:nvSpPr>
            <p:spPr bwMode="auto">
              <a:xfrm>
                <a:off x="2591125" y="2478528"/>
                <a:ext cx="657302" cy="657302"/>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5" name="iṩ1îḍè">
                <a:extLst>
                  <a:ext uri="{FF2B5EF4-FFF2-40B4-BE49-F238E27FC236}">
                    <a16:creationId xmlns:a16="http://schemas.microsoft.com/office/drawing/2014/main" id="{1EB8C31A-A87E-4399-9576-9518B2181290}"/>
                  </a:ext>
                </a:extLst>
              </p:cNvPr>
              <p:cNvSpPr/>
              <p:nvPr/>
            </p:nvSpPr>
            <p:spPr bwMode="auto">
              <a:xfrm>
                <a:off x="2848561" y="2910382"/>
                <a:ext cx="140905" cy="47223"/>
              </a:xfrm>
              <a:custGeom>
                <a:avLst/>
                <a:gdLst>
                  <a:gd name="T0" fmla="*/ 3 w 185"/>
                  <a:gd name="T1" fmla="*/ 0 h 62"/>
                  <a:gd name="T2" fmla="*/ 0 w 185"/>
                  <a:gd name="T3" fmla="*/ 62 h 62"/>
                  <a:gd name="T4" fmla="*/ 185 w 185"/>
                  <a:gd name="T5" fmla="*/ 62 h 62"/>
                  <a:gd name="T6" fmla="*/ 182 w 185"/>
                  <a:gd name="T7" fmla="*/ 0 h 62"/>
                  <a:gd name="T8" fmla="*/ 3 w 185"/>
                  <a:gd name="T9" fmla="*/ 0 h 62"/>
                </a:gdLst>
                <a:ahLst/>
                <a:cxnLst>
                  <a:cxn ang="0">
                    <a:pos x="T0" y="T1"/>
                  </a:cxn>
                  <a:cxn ang="0">
                    <a:pos x="T2" y="T3"/>
                  </a:cxn>
                  <a:cxn ang="0">
                    <a:pos x="T4" y="T5"/>
                  </a:cxn>
                  <a:cxn ang="0">
                    <a:pos x="T6" y="T7"/>
                  </a:cxn>
                  <a:cxn ang="0">
                    <a:pos x="T8" y="T9"/>
                  </a:cxn>
                </a:cxnLst>
                <a:rect l="0" t="0" r="r" b="b"/>
                <a:pathLst>
                  <a:path w="185" h="62">
                    <a:moveTo>
                      <a:pt x="3" y="0"/>
                    </a:moveTo>
                    <a:lnTo>
                      <a:pt x="0" y="62"/>
                    </a:lnTo>
                    <a:lnTo>
                      <a:pt x="185" y="62"/>
                    </a:lnTo>
                    <a:lnTo>
                      <a:pt x="182" y="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6" name="ïṥḷíḓè">
                <a:extLst>
                  <a:ext uri="{FF2B5EF4-FFF2-40B4-BE49-F238E27FC236}">
                    <a16:creationId xmlns:a16="http://schemas.microsoft.com/office/drawing/2014/main" id="{78F22D36-E61D-40BC-BFA9-B679F1C287F6}"/>
                  </a:ext>
                </a:extLst>
              </p:cNvPr>
              <p:cNvSpPr/>
              <p:nvPr/>
            </p:nvSpPr>
            <p:spPr bwMode="auto">
              <a:xfrm>
                <a:off x="2720605" y="2649137"/>
                <a:ext cx="398342" cy="249059"/>
              </a:xfrm>
              <a:custGeom>
                <a:avLst/>
                <a:gdLst>
                  <a:gd name="T0" fmla="*/ 350 w 523"/>
                  <a:gd name="T1" fmla="*/ 327 h 327"/>
                  <a:gd name="T2" fmla="*/ 523 w 523"/>
                  <a:gd name="T3" fmla="*/ 327 h 327"/>
                  <a:gd name="T4" fmla="*/ 523 w 523"/>
                  <a:gd name="T5" fmla="*/ 0 h 327"/>
                  <a:gd name="T6" fmla="*/ 260 w 523"/>
                  <a:gd name="T7" fmla="*/ 0 h 327"/>
                  <a:gd name="T8" fmla="*/ 260 w 523"/>
                  <a:gd name="T9" fmla="*/ 40 h 327"/>
                  <a:gd name="T10" fmla="*/ 476 w 523"/>
                  <a:gd name="T11" fmla="*/ 40 h 327"/>
                  <a:gd name="T12" fmla="*/ 476 w 523"/>
                  <a:gd name="T13" fmla="*/ 286 h 327"/>
                  <a:gd name="T14" fmla="*/ 348 w 523"/>
                  <a:gd name="T15" fmla="*/ 286 h 327"/>
                  <a:gd name="T16" fmla="*/ 260 w 523"/>
                  <a:gd name="T17" fmla="*/ 286 h 327"/>
                  <a:gd name="T18" fmla="*/ 260 w 523"/>
                  <a:gd name="T19" fmla="*/ 327 h 327"/>
                  <a:gd name="T20" fmla="*/ 350 w 523"/>
                  <a:gd name="T21" fmla="*/ 327 h 327"/>
                  <a:gd name="T22" fmla="*/ 260 w 523"/>
                  <a:gd name="T23" fmla="*/ 0 h 327"/>
                  <a:gd name="T24" fmla="*/ 0 w 523"/>
                  <a:gd name="T25" fmla="*/ 0 h 327"/>
                  <a:gd name="T26" fmla="*/ 0 w 523"/>
                  <a:gd name="T27" fmla="*/ 327 h 327"/>
                  <a:gd name="T28" fmla="*/ 173 w 523"/>
                  <a:gd name="T29" fmla="*/ 327 h 327"/>
                  <a:gd name="T30" fmla="*/ 260 w 523"/>
                  <a:gd name="T31" fmla="*/ 327 h 327"/>
                  <a:gd name="T32" fmla="*/ 260 w 523"/>
                  <a:gd name="T33" fmla="*/ 286 h 327"/>
                  <a:gd name="T34" fmla="*/ 173 w 523"/>
                  <a:gd name="T35" fmla="*/ 286 h 327"/>
                  <a:gd name="T36" fmla="*/ 48 w 523"/>
                  <a:gd name="T37" fmla="*/ 286 h 327"/>
                  <a:gd name="T38" fmla="*/ 48 w 523"/>
                  <a:gd name="T39" fmla="*/ 286 h 327"/>
                  <a:gd name="T40" fmla="*/ 48 w 523"/>
                  <a:gd name="T41" fmla="*/ 40 h 327"/>
                  <a:gd name="T42" fmla="*/ 260 w 523"/>
                  <a:gd name="T43" fmla="*/ 40 h 327"/>
                  <a:gd name="T44" fmla="*/ 260 w 523"/>
                  <a:gd name="T4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3" h="327">
                    <a:moveTo>
                      <a:pt x="350" y="327"/>
                    </a:moveTo>
                    <a:lnTo>
                      <a:pt x="523" y="327"/>
                    </a:lnTo>
                    <a:lnTo>
                      <a:pt x="523" y="0"/>
                    </a:lnTo>
                    <a:lnTo>
                      <a:pt x="260" y="0"/>
                    </a:lnTo>
                    <a:lnTo>
                      <a:pt x="260" y="40"/>
                    </a:lnTo>
                    <a:lnTo>
                      <a:pt x="476" y="40"/>
                    </a:lnTo>
                    <a:lnTo>
                      <a:pt x="476" y="286"/>
                    </a:lnTo>
                    <a:lnTo>
                      <a:pt x="348" y="286"/>
                    </a:lnTo>
                    <a:lnTo>
                      <a:pt x="260" y="286"/>
                    </a:lnTo>
                    <a:lnTo>
                      <a:pt x="260" y="327"/>
                    </a:lnTo>
                    <a:lnTo>
                      <a:pt x="350" y="327"/>
                    </a:lnTo>
                    <a:close/>
                    <a:moveTo>
                      <a:pt x="260" y="0"/>
                    </a:moveTo>
                    <a:lnTo>
                      <a:pt x="0" y="0"/>
                    </a:lnTo>
                    <a:lnTo>
                      <a:pt x="0" y="327"/>
                    </a:lnTo>
                    <a:lnTo>
                      <a:pt x="173" y="327"/>
                    </a:lnTo>
                    <a:lnTo>
                      <a:pt x="260" y="327"/>
                    </a:lnTo>
                    <a:lnTo>
                      <a:pt x="260" y="286"/>
                    </a:lnTo>
                    <a:lnTo>
                      <a:pt x="173" y="286"/>
                    </a:lnTo>
                    <a:lnTo>
                      <a:pt x="48" y="286"/>
                    </a:lnTo>
                    <a:lnTo>
                      <a:pt x="48" y="286"/>
                    </a:lnTo>
                    <a:lnTo>
                      <a:pt x="48" y="40"/>
                    </a:lnTo>
                    <a:lnTo>
                      <a:pt x="260" y="40"/>
                    </a:lnTo>
                    <a:lnTo>
                      <a:pt x="2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7" name="îšľíḍé">
                <a:extLst>
                  <a:ext uri="{FF2B5EF4-FFF2-40B4-BE49-F238E27FC236}">
                    <a16:creationId xmlns:a16="http://schemas.microsoft.com/office/drawing/2014/main" id="{8F819307-8E39-40BF-9EAE-E70AAEE8A049}"/>
                  </a:ext>
                </a:extLst>
              </p:cNvPr>
              <p:cNvSpPr/>
              <p:nvPr/>
            </p:nvSpPr>
            <p:spPr bwMode="auto">
              <a:xfrm>
                <a:off x="2821904" y="2969789"/>
                <a:ext cx="196505" cy="19803"/>
              </a:xfrm>
              <a:custGeom>
                <a:avLst/>
                <a:gdLst>
                  <a:gd name="T0" fmla="*/ 0 w 258"/>
                  <a:gd name="T1" fmla="*/ 0 h 26"/>
                  <a:gd name="T2" fmla="*/ 0 w 258"/>
                  <a:gd name="T3" fmla="*/ 26 h 26"/>
                  <a:gd name="T4" fmla="*/ 258 w 258"/>
                  <a:gd name="T5" fmla="*/ 26 h 26"/>
                  <a:gd name="T6" fmla="*/ 258 w 258"/>
                  <a:gd name="T7" fmla="*/ 0 h 26"/>
                  <a:gd name="T8" fmla="*/ 222 w 258"/>
                  <a:gd name="T9" fmla="*/ 0 h 26"/>
                  <a:gd name="T10" fmla="*/ 35 w 258"/>
                  <a:gd name="T11" fmla="*/ 0 h 26"/>
                  <a:gd name="T12" fmla="*/ 0 w 25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58" h="26">
                    <a:moveTo>
                      <a:pt x="0" y="0"/>
                    </a:moveTo>
                    <a:lnTo>
                      <a:pt x="0" y="26"/>
                    </a:lnTo>
                    <a:lnTo>
                      <a:pt x="258" y="26"/>
                    </a:lnTo>
                    <a:lnTo>
                      <a:pt x="258" y="0"/>
                    </a:lnTo>
                    <a:lnTo>
                      <a:pt x="222" y="0"/>
                    </a:lnTo>
                    <a:lnTo>
                      <a:pt x="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8" name="îṩḻiḓe">
                <a:extLst>
                  <a:ext uri="{FF2B5EF4-FFF2-40B4-BE49-F238E27FC236}">
                    <a16:creationId xmlns:a16="http://schemas.microsoft.com/office/drawing/2014/main" id="{089AD461-866F-4316-8111-6141413F11D8}"/>
                  </a:ext>
                </a:extLst>
              </p:cNvPr>
              <p:cNvSpPr/>
              <p:nvPr/>
            </p:nvSpPr>
            <p:spPr bwMode="auto">
              <a:xfrm>
                <a:off x="955867" y="2668939"/>
                <a:ext cx="522490" cy="522490"/>
              </a:xfrm>
              <a:custGeom>
                <a:avLst/>
                <a:gdLst>
                  <a:gd name="T0" fmla="*/ 145 w 290"/>
                  <a:gd name="T1" fmla="*/ 0 h 290"/>
                  <a:gd name="T2" fmla="*/ 248 w 290"/>
                  <a:gd name="T3" fmla="*/ 42 h 290"/>
                  <a:gd name="T4" fmla="*/ 290 w 290"/>
                  <a:gd name="T5" fmla="*/ 145 h 290"/>
                  <a:gd name="T6" fmla="*/ 248 w 290"/>
                  <a:gd name="T7" fmla="*/ 248 h 290"/>
                  <a:gd name="T8" fmla="*/ 145 w 290"/>
                  <a:gd name="T9" fmla="*/ 290 h 290"/>
                  <a:gd name="T10" fmla="*/ 145 w 290"/>
                  <a:gd name="T11" fmla="*/ 266 h 290"/>
                  <a:gd name="T12" fmla="*/ 231 w 290"/>
                  <a:gd name="T13" fmla="*/ 231 h 290"/>
                  <a:gd name="T14" fmla="*/ 266 w 290"/>
                  <a:gd name="T15" fmla="*/ 145 h 290"/>
                  <a:gd name="T16" fmla="*/ 231 w 290"/>
                  <a:gd name="T17" fmla="*/ 59 h 290"/>
                  <a:gd name="T18" fmla="*/ 145 w 290"/>
                  <a:gd name="T19" fmla="*/ 24 h 290"/>
                  <a:gd name="T20" fmla="*/ 145 w 290"/>
                  <a:gd name="T21" fmla="*/ 0 h 290"/>
                  <a:gd name="T22" fmla="*/ 145 w 290"/>
                  <a:gd name="T23" fmla="*/ 290 h 290"/>
                  <a:gd name="T24" fmla="*/ 42 w 290"/>
                  <a:gd name="T25" fmla="*/ 248 h 290"/>
                  <a:gd name="T26" fmla="*/ 0 w 290"/>
                  <a:gd name="T27" fmla="*/ 145 h 290"/>
                  <a:gd name="T28" fmla="*/ 42 w 290"/>
                  <a:gd name="T29" fmla="*/ 42 h 290"/>
                  <a:gd name="T30" fmla="*/ 145 w 290"/>
                  <a:gd name="T31" fmla="*/ 0 h 290"/>
                  <a:gd name="T32" fmla="*/ 145 w 290"/>
                  <a:gd name="T33" fmla="*/ 24 h 290"/>
                  <a:gd name="T34" fmla="*/ 59 w 290"/>
                  <a:gd name="T35" fmla="*/ 59 h 290"/>
                  <a:gd name="T36" fmla="*/ 24 w 290"/>
                  <a:gd name="T37" fmla="*/ 145 h 290"/>
                  <a:gd name="T38" fmla="*/ 59 w 290"/>
                  <a:gd name="T39" fmla="*/ 231 h 290"/>
                  <a:gd name="T40" fmla="*/ 145 w 290"/>
                  <a:gd name="T41" fmla="*/ 266 h 290"/>
                  <a:gd name="T42" fmla="*/ 145 w 290"/>
                  <a:gd name="T43"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 h="290">
                    <a:moveTo>
                      <a:pt x="145" y="0"/>
                    </a:moveTo>
                    <a:cubicBezTo>
                      <a:pt x="185" y="0"/>
                      <a:pt x="222" y="16"/>
                      <a:pt x="248" y="42"/>
                    </a:cubicBezTo>
                    <a:cubicBezTo>
                      <a:pt x="274" y="68"/>
                      <a:pt x="290" y="105"/>
                      <a:pt x="290" y="145"/>
                    </a:cubicBezTo>
                    <a:cubicBezTo>
                      <a:pt x="290" y="185"/>
                      <a:pt x="274" y="221"/>
                      <a:pt x="248" y="248"/>
                    </a:cubicBezTo>
                    <a:cubicBezTo>
                      <a:pt x="222" y="274"/>
                      <a:pt x="185" y="290"/>
                      <a:pt x="145" y="290"/>
                    </a:cubicBezTo>
                    <a:cubicBezTo>
                      <a:pt x="145" y="266"/>
                      <a:pt x="145" y="266"/>
                      <a:pt x="145" y="266"/>
                    </a:cubicBezTo>
                    <a:cubicBezTo>
                      <a:pt x="179" y="266"/>
                      <a:pt x="209" y="252"/>
                      <a:pt x="231" y="231"/>
                    </a:cubicBezTo>
                    <a:cubicBezTo>
                      <a:pt x="253" y="209"/>
                      <a:pt x="266" y="178"/>
                      <a:pt x="266" y="145"/>
                    </a:cubicBezTo>
                    <a:cubicBezTo>
                      <a:pt x="266" y="111"/>
                      <a:pt x="253" y="81"/>
                      <a:pt x="231" y="59"/>
                    </a:cubicBezTo>
                    <a:cubicBezTo>
                      <a:pt x="209" y="37"/>
                      <a:pt x="179" y="24"/>
                      <a:pt x="145" y="24"/>
                    </a:cubicBezTo>
                    <a:lnTo>
                      <a:pt x="145" y="0"/>
                    </a:lnTo>
                    <a:close/>
                    <a:moveTo>
                      <a:pt x="145" y="290"/>
                    </a:moveTo>
                    <a:cubicBezTo>
                      <a:pt x="105" y="290"/>
                      <a:pt x="69" y="274"/>
                      <a:pt x="42" y="248"/>
                    </a:cubicBezTo>
                    <a:cubicBezTo>
                      <a:pt x="16" y="221"/>
                      <a:pt x="0" y="185"/>
                      <a:pt x="0" y="145"/>
                    </a:cubicBezTo>
                    <a:cubicBezTo>
                      <a:pt x="0" y="105"/>
                      <a:pt x="16" y="68"/>
                      <a:pt x="42" y="42"/>
                    </a:cubicBezTo>
                    <a:cubicBezTo>
                      <a:pt x="69" y="16"/>
                      <a:pt x="105" y="0"/>
                      <a:pt x="145" y="0"/>
                    </a:cubicBezTo>
                    <a:cubicBezTo>
                      <a:pt x="145" y="24"/>
                      <a:pt x="145" y="24"/>
                      <a:pt x="145" y="24"/>
                    </a:cubicBezTo>
                    <a:cubicBezTo>
                      <a:pt x="112" y="24"/>
                      <a:pt x="81" y="37"/>
                      <a:pt x="59" y="59"/>
                    </a:cubicBezTo>
                    <a:cubicBezTo>
                      <a:pt x="38" y="81"/>
                      <a:pt x="24" y="111"/>
                      <a:pt x="24" y="145"/>
                    </a:cubicBezTo>
                    <a:cubicBezTo>
                      <a:pt x="24" y="178"/>
                      <a:pt x="38" y="209"/>
                      <a:pt x="59" y="231"/>
                    </a:cubicBezTo>
                    <a:cubicBezTo>
                      <a:pt x="81" y="252"/>
                      <a:pt x="112" y="266"/>
                      <a:pt x="145" y="266"/>
                    </a:cubicBezTo>
                    <a:lnTo>
                      <a:pt x="145"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89" name="i$ḻiḑè">
                <a:extLst>
                  <a:ext uri="{FF2B5EF4-FFF2-40B4-BE49-F238E27FC236}">
                    <a16:creationId xmlns:a16="http://schemas.microsoft.com/office/drawing/2014/main" id="{484EF4C1-ECAB-4E87-ADAA-3AE22A39851E}"/>
                  </a:ext>
                </a:extLst>
              </p:cNvPr>
              <p:cNvSpPr/>
              <p:nvPr/>
            </p:nvSpPr>
            <p:spPr bwMode="auto">
              <a:xfrm>
                <a:off x="977955" y="2691027"/>
                <a:ext cx="479077" cy="479076"/>
              </a:xfrm>
              <a:prstGeom prst="ellipse">
                <a:avLst/>
              </a:prstGeom>
              <a:solidFill>
                <a:srgbClr val="FFCA08"/>
              </a:solidFill>
              <a:ln>
                <a:noFill/>
              </a:ln>
            </p:spPr>
            <p:txBody>
              <a:bodyPr vert="horz" wrap="square" lIns="91440" tIns="45720" rIns="91440" bIns="45720" numCol="1" anchor="t" anchorCtr="0" compatLnSpc="1">
                <a:prstTxWarp prst="textNoShape">
                  <a:avLst/>
                </a:prstTxWarp>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0" name="işḷíḋê">
                <a:extLst>
                  <a:ext uri="{FF2B5EF4-FFF2-40B4-BE49-F238E27FC236}">
                    <a16:creationId xmlns:a16="http://schemas.microsoft.com/office/drawing/2014/main" id="{F3E71ED5-016B-40C7-A299-E05B43E06864}"/>
                  </a:ext>
                </a:extLst>
              </p:cNvPr>
              <p:cNvSpPr/>
              <p:nvPr/>
            </p:nvSpPr>
            <p:spPr bwMode="auto">
              <a:xfrm>
                <a:off x="1069353" y="2767953"/>
                <a:ext cx="297042" cy="278001"/>
              </a:xfrm>
              <a:custGeom>
                <a:avLst/>
                <a:gdLst>
                  <a:gd name="T0" fmla="*/ 148 w 165"/>
                  <a:gd name="T1" fmla="*/ 25 h 154"/>
                  <a:gd name="T2" fmla="*/ 123 w 165"/>
                  <a:gd name="T3" fmla="*/ 0 h 154"/>
                  <a:gd name="T4" fmla="*/ 82 w 165"/>
                  <a:gd name="T5" fmla="*/ 0 h 154"/>
                  <a:gd name="T6" fmla="*/ 82 w 165"/>
                  <a:gd name="T7" fmla="*/ 20 h 154"/>
                  <a:gd name="T8" fmla="*/ 123 w 165"/>
                  <a:gd name="T9" fmla="*/ 20 h 154"/>
                  <a:gd name="T10" fmla="*/ 128 w 165"/>
                  <a:gd name="T11" fmla="*/ 25 h 154"/>
                  <a:gd name="T12" fmla="*/ 128 w 165"/>
                  <a:gd name="T13" fmla="*/ 66 h 154"/>
                  <a:gd name="T14" fmla="*/ 82 w 165"/>
                  <a:gd name="T15" fmla="*/ 66 h 154"/>
                  <a:gd name="T16" fmla="*/ 82 w 165"/>
                  <a:gd name="T17" fmla="*/ 85 h 154"/>
                  <a:gd name="T18" fmla="*/ 82 w 165"/>
                  <a:gd name="T19" fmla="*/ 85 h 154"/>
                  <a:gd name="T20" fmla="*/ 97 w 165"/>
                  <a:gd name="T21" fmla="*/ 100 h 154"/>
                  <a:gd name="T22" fmla="*/ 91 w 165"/>
                  <a:gd name="T23" fmla="*/ 112 h 154"/>
                  <a:gd name="T24" fmla="*/ 89 w 165"/>
                  <a:gd name="T25" fmla="*/ 114 h 154"/>
                  <a:gd name="T26" fmla="*/ 89 w 165"/>
                  <a:gd name="T27" fmla="*/ 132 h 154"/>
                  <a:gd name="T28" fmla="*/ 89 w 165"/>
                  <a:gd name="T29" fmla="*/ 136 h 154"/>
                  <a:gd name="T30" fmla="*/ 89 w 165"/>
                  <a:gd name="T31" fmla="*/ 136 h 154"/>
                  <a:gd name="T32" fmla="*/ 82 w 165"/>
                  <a:gd name="T33" fmla="*/ 136 h 154"/>
                  <a:gd name="T34" fmla="*/ 82 w 165"/>
                  <a:gd name="T35" fmla="*/ 154 h 154"/>
                  <a:gd name="T36" fmla="*/ 165 w 165"/>
                  <a:gd name="T37" fmla="*/ 154 h 154"/>
                  <a:gd name="T38" fmla="*/ 165 w 165"/>
                  <a:gd name="T39" fmla="*/ 66 h 154"/>
                  <a:gd name="T40" fmla="*/ 148 w 165"/>
                  <a:gd name="T41" fmla="*/ 66 h 154"/>
                  <a:gd name="T42" fmla="*/ 148 w 165"/>
                  <a:gd name="T43" fmla="*/ 25 h 154"/>
                  <a:gd name="T44" fmla="*/ 82 w 165"/>
                  <a:gd name="T45" fmla="*/ 0 h 154"/>
                  <a:gd name="T46" fmla="*/ 41 w 165"/>
                  <a:gd name="T47" fmla="*/ 0 h 154"/>
                  <a:gd name="T48" fmla="*/ 16 w 165"/>
                  <a:gd name="T49" fmla="*/ 25 h 154"/>
                  <a:gd name="T50" fmla="*/ 16 w 165"/>
                  <a:gd name="T51" fmla="*/ 66 h 154"/>
                  <a:gd name="T52" fmla="*/ 0 w 165"/>
                  <a:gd name="T53" fmla="*/ 66 h 154"/>
                  <a:gd name="T54" fmla="*/ 0 w 165"/>
                  <a:gd name="T55" fmla="*/ 154 h 154"/>
                  <a:gd name="T56" fmla="*/ 82 w 165"/>
                  <a:gd name="T57" fmla="*/ 154 h 154"/>
                  <a:gd name="T58" fmla="*/ 82 w 165"/>
                  <a:gd name="T59" fmla="*/ 136 h 154"/>
                  <a:gd name="T60" fmla="*/ 76 w 165"/>
                  <a:gd name="T61" fmla="*/ 136 h 154"/>
                  <a:gd name="T62" fmla="*/ 76 w 165"/>
                  <a:gd name="T63" fmla="*/ 132 h 154"/>
                  <a:gd name="T64" fmla="*/ 76 w 165"/>
                  <a:gd name="T65" fmla="*/ 114 h 154"/>
                  <a:gd name="T66" fmla="*/ 73 w 165"/>
                  <a:gd name="T67" fmla="*/ 112 h 154"/>
                  <a:gd name="T68" fmla="*/ 67 w 165"/>
                  <a:gd name="T69" fmla="*/ 100 h 154"/>
                  <a:gd name="T70" fmla="*/ 82 w 165"/>
                  <a:gd name="T71" fmla="*/ 85 h 154"/>
                  <a:gd name="T72" fmla="*/ 82 w 165"/>
                  <a:gd name="T73" fmla="*/ 66 h 154"/>
                  <a:gd name="T74" fmla="*/ 36 w 165"/>
                  <a:gd name="T75" fmla="*/ 66 h 154"/>
                  <a:gd name="T76" fmla="*/ 36 w 165"/>
                  <a:gd name="T77" fmla="*/ 66 h 154"/>
                  <a:gd name="T78" fmla="*/ 36 w 165"/>
                  <a:gd name="T79" fmla="*/ 25 h 154"/>
                  <a:gd name="T80" fmla="*/ 41 w 165"/>
                  <a:gd name="T81" fmla="*/ 20 h 154"/>
                  <a:gd name="T82" fmla="*/ 82 w 165"/>
                  <a:gd name="T83" fmla="*/ 20 h 154"/>
                  <a:gd name="T84" fmla="*/ 82 w 165"/>
                  <a:gd name="T8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5" h="154">
                    <a:moveTo>
                      <a:pt x="148" y="25"/>
                    </a:moveTo>
                    <a:cubicBezTo>
                      <a:pt x="148" y="11"/>
                      <a:pt x="137" y="0"/>
                      <a:pt x="123" y="0"/>
                    </a:cubicBezTo>
                    <a:cubicBezTo>
                      <a:pt x="82" y="0"/>
                      <a:pt x="82" y="0"/>
                      <a:pt x="82" y="0"/>
                    </a:cubicBezTo>
                    <a:cubicBezTo>
                      <a:pt x="82" y="20"/>
                      <a:pt x="82" y="20"/>
                      <a:pt x="82" y="20"/>
                    </a:cubicBezTo>
                    <a:cubicBezTo>
                      <a:pt x="123" y="20"/>
                      <a:pt x="123" y="20"/>
                      <a:pt x="123" y="20"/>
                    </a:cubicBezTo>
                    <a:cubicBezTo>
                      <a:pt x="126" y="20"/>
                      <a:pt x="128" y="22"/>
                      <a:pt x="128" y="25"/>
                    </a:cubicBezTo>
                    <a:cubicBezTo>
                      <a:pt x="128" y="66"/>
                      <a:pt x="128" y="66"/>
                      <a:pt x="128" y="66"/>
                    </a:cubicBezTo>
                    <a:cubicBezTo>
                      <a:pt x="82" y="66"/>
                      <a:pt x="82" y="66"/>
                      <a:pt x="82" y="66"/>
                    </a:cubicBezTo>
                    <a:cubicBezTo>
                      <a:pt x="82" y="85"/>
                      <a:pt x="82" y="85"/>
                      <a:pt x="82" y="85"/>
                    </a:cubicBezTo>
                    <a:cubicBezTo>
                      <a:pt x="82" y="85"/>
                      <a:pt x="82" y="85"/>
                      <a:pt x="82" y="85"/>
                    </a:cubicBezTo>
                    <a:cubicBezTo>
                      <a:pt x="90" y="85"/>
                      <a:pt x="97" y="92"/>
                      <a:pt x="97" y="100"/>
                    </a:cubicBezTo>
                    <a:cubicBezTo>
                      <a:pt x="97" y="105"/>
                      <a:pt x="95" y="110"/>
                      <a:pt x="91" y="112"/>
                    </a:cubicBezTo>
                    <a:cubicBezTo>
                      <a:pt x="90" y="113"/>
                      <a:pt x="89" y="113"/>
                      <a:pt x="89" y="114"/>
                    </a:cubicBezTo>
                    <a:cubicBezTo>
                      <a:pt x="89" y="132"/>
                      <a:pt x="89" y="132"/>
                      <a:pt x="89" y="132"/>
                    </a:cubicBezTo>
                    <a:cubicBezTo>
                      <a:pt x="89" y="136"/>
                      <a:pt x="89" y="136"/>
                      <a:pt x="89" y="136"/>
                    </a:cubicBezTo>
                    <a:cubicBezTo>
                      <a:pt x="89" y="136"/>
                      <a:pt x="89" y="136"/>
                      <a:pt x="89" y="136"/>
                    </a:cubicBezTo>
                    <a:cubicBezTo>
                      <a:pt x="82" y="136"/>
                      <a:pt x="82" y="136"/>
                      <a:pt x="82" y="136"/>
                    </a:cubicBezTo>
                    <a:cubicBezTo>
                      <a:pt x="82" y="154"/>
                      <a:pt x="82" y="154"/>
                      <a:pt x="82" y="154"/>
                    </a:cubicBezTo>
                    <a:cubicBezTo>
                      <a:pt x="165" y="154"/>
                      <a:pt x="165" y="154"/>
                      <a:pt x="165" y="154"/>
                    </a:cubicBezTo>
                    <a:cubicBezTo>
                      <a:pt x="165" y="66"/>
                      <a:pt x="165" y="66"/>
                      <a:pt x="165" y="66"/>
                    </a:cubicBezTo>
                    <a:cubicBezTo>
                      <a:pt x="148" y="66"/>
                      <a:pt x="148" y="66"/>
                      <a:pt x="148" y="66"/>
                    </a:cubicBezTo>
                    <a:lnTo>
                      <a:pt x="148" y="25"/>
                    </a:lnTo>
                    <a:close/>
                    <a:moveTo>
                      <a:pt x="82" y="0"/>
                    </a:moveTo>
                    <a:cubicBezTo>
                      <a:pt x="41" y="0"/>
                      <a:pt x="41" y="0"/>
                      <a:pt x="41" y="0"/>
                    </a:cubicBezTo>
                    <a:cubicBezTo>
                      <a:pt x="27" y="0"/>
                      <a:pt x="16" y="11"/>
                      <a:pt x="16" y="25"/>
                    </a:cubicBezTo>
                    <a:cubicBezTo>
                      <a:pt x="16" y="66"/>
                      <a:pt x="16" y="66"/>
                      <a:pt x="16" y="66"/>
                    </a:cubicBezTo>
                    <a:cubicBezTo>
                      <a:pt x="0" y="66"/>
                      <a:pt x="0" y="66"/>
                      <a:pt x="0" y="66"/>
                    </a:cubicBezTo>
                    <a:cubicBezTo>
                      <a:pt x="0" y="154"/>
                      <a:pt x="0" y="154"/>
                      <a:pt x="0" y="154"/>
                    </a:cubicBezTo>
                    <a:cubicBezTo>
                      <a:pt x="82" y="154"/>
                      <a:pt x="82" y="154"/>
                      <a:pt x="82" y="154"/>
                    </a:cubicBezTo>
                    <a:cubicBezTo>
                      <a:pt x="82" y="136"/>
                      <a:pt x="82" y="136"/>
                      <a:pt x="82" y="136"/>
                    </a:cubicBezTo>
                    <a:cubicBezTo>
                      <a:pt x="76" y="136"/>
                      <a:pt x="76" y="136"/>
                      <a:pt x="76" y="136"/>
                    </a:cubicBezTo>
                    <a:cubicBezTo>
                      <a:pt x="76" y="132"/>
                      <a:pt x="76" y="132"/>
                      <a:pt x="76" y="132"/>
                    </a:cubicBezTo>
                    <a:cubicBezTo>
                      <a:pt x="76" y="114"/>
                      <a:pt x="76" y="114"/>
                      <a:pt x="76" y="114"/>
                    </a:cubicBezTo>
                    <a:cubicBezTo>
                      <a:pt x="75" y="113"/>
                      <a:pt x="74" y="113"/>
                      <a:pt x="73" y="112"/>
                    </a:cubicBezTo>
                    <a:cubicBezTo>
                      <a:pt x="70" y="110"/>
                      <a:pt x="67" y="105"/>
                      <a:pt x="67" y="100"/>
                    </a:cubicBezTo>
                    <a:cubicBezTo>
                      <a:pt x="67" y="92"/>
                      <a:pt x="74" y="85"/>
                      <a:pt x="82" y="85"/>
                    </a:cubicBezTo>
                    <a:cubicBezTo>
                      <a:pt x="82" y="66"/>
                      <a:pt x="82" y="66"/>
                      <a:pt x="82" y="66"/>
                    </a:cubicBezTo>
                    <a:cubicBezTo>
                      <a:pt x="36" y="66"/>
                      <a:pt x="36" y="66"/>
                      <a:pt x="36" y="66"/>
                    </a:cubicBezTo>
                    <a:cubicBezTo>
                      <a:pt x="36" y="66"/>
                      <a:pt x="36" y="66"/>
                      <a:pt x="36" y="66"/>
                    </a:cubicBezTo>
                    <a:cubicBezTo>
                      <a:pt x="36" y="25"/>
                      <a:pt x="36" y="25"/>
                      <a:pt x="36" y="25"/>
                    </a:cubicBezTo>
                    <a:cubicBezTo>
                      <a:pt x="36" y="22"/>
                      <a:pt x="38" y="20"/>
                      <a:pt x="41" y="20"/>
                    </a:cubicBezTo>
                    <a:cubicBezTo>
                      <a:pt x="82" y="20"/>
                      <a:pt x="82" y="20"/>
                      <a:pt x="82" y="20"/>
                    </a:cubicBezTo>
                    <a:lnTo>
                      <a:pt x="8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1" name="ïsľíḓè">
                <a:extLst>
                  <a:ext uri="{FF2B5EF4-FFF2-40B4-BE49-F238E27FC236}">
                    <a16:creationId xmlns:a16="http://schemas.microsoft.com/office/drawing/2014/main" id="{DD3CAB37-3F08-450D-9C9B-4C9492A03145}"/>
                  </a:ext>
                </a:extLst>
              </p:cNvPr>
              <p:cNvSpPr/>
              <p:nvPr/>
            </p:nvSpPr>
            <p:spPr bwMode="auto">
              <a:xfrm>
                <a:off x="265053" y="2039057"/>
                <a:ext cx="516397" cy="514874"/>
              </a:xfrm>
              <a:custGeom>
                <a:avLst/>
                <a:gdLst>
                  <a:gd name="T0" fmla="*/ 143 w 287"/>
                  <a:gd name="T1" fmla="*/ 0 h 286"/>
                  <a:gd name="T2" fmla="*/ 245 w 287"/>
                  <a:gd name="T3" fmla="*/ 42 h 286"/>
                  <a:gd name="T4" fmla="*/ 287 w 287"/>
                  <a:gd name="T5" fmla="*/ 143 h 286"/>
                  <a:gd name="T6" fmla="*/ 245 w 287"/>
                  <a:gd name="T7" fmla="*/ 244 h 286"/>
                  <a:gd name="T8" fmla="*/ 143 w 287"/>
                  <a:gd name="T9" fmla="*/ 286 h 286"/>
                  <a:gd name="T10" fmla="*/ 143 w 287"/>
                  <a:gd name="T11" fmla="*/ 262 h 286"/>
                  <a:gd name="T12" fmla="*/ 228 w 287"/>
                  <a:gd name="T13" fmla="*/ 227 h 286"/>
                  <a:gd name="T14" fmla="*/ 263 w 287"/>
                  <a:gd name="T15" fmla="*/ 143 h 286"/>
                  <a:gd name="T16" fmla="*/ 228 w 287"/>
                  <a:gd name="T17" fmla="*/ 59 h 286"/>
                  <a:gd name="T18" fmla="*/ 143 w 287"/>
                  <a:gd name="T19" fmla="*/ 24 h 286"/>
                  <a:gd name="T20" fmla="*/ 143 w 287"/>
                  <a:gd name="T21" fmla="*/ 0 h 286"/>
                  <a:gd name="T22" fmla="*/ 143 w 287"/>
                  <a:gd name="T23" fmla="*/ 286 h 286"/>
                  <a:gd name="T24" fmla="*/ 42 w 287"/>
                  <a:gd name="T25" fmla="*/ 244 h 286"/>
                  <a:gd name="T26" fmla="*/ 0 w 287"/>
                  <a:gd name="T27" fmla="*/ 143 h 286"/>
                  <a:gd name="T28" fmla="*/ 42 w 287"/>
                  <a:gd name="T29" fmla="*/ 42 h 286"/>
                  <a:gd name="T30" fmla="*/ 143 w 287"/>
                  <a:gd name="T31" fmla="*/ 0 h 286"/>
                  <a:gd name="T32" fmla="*/ 143 w 287"/>
                  <a:gd name="T33" fmla="*/ 24 h 286"/>
                  <a:gd name="T34" fmla="*/ 59 w 287"/>
                  <a:gd name="T35" fmla="*/ 59 h 286"/>
                  <a:gd name="T36" fmla="*/ 24 w 287"/>
                  <a:gd name="T37" fmla="*/ 143 h 286"/>
                  <a:gd name="T38" fmla="*/ 59 w 287"/>
                  <a:gd name="T39" fmla="*/ 227 h 286"/>
                  <a:gd name="T40" fmla="*/ 143 w 287"/>
                  <a:gd name="T41" fmla="*/ 262 h 286"/>
                  <a:gd name="T42" fmla="*/ 143 w 287"/>
                  <a:gd name="T4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6">
                    <a:moveTo>
                      <a:pt x="143" y="0"/>
                    </a:moveTo>
                    <a:cubicBezTo>
                      <a:pt x="183" y="0"/>
                      <a:pt x="219" y="16"/>
                      <a:pt x="245" y="42"/>
                    </a:cubicBezTo>
                    <a:cubicBezTo>
                      <a:pt x="271" y="68"/>
                      <a:pt x="287" y="103"/>
                      <a:pt x="287" y="143"/>
                    </a:cubicBezTo>
                    <a:cubicBezTo>
                      <a:pt x="287" y="183"/>
                      <a:pt x="271" y="218"/>
                      <a:pt x="245" y="244"/>
                    </a:cubicBezTo>
                    <a:cubicBezTo>
                      <a:pt x="219" y="270"/>
                      <a:pt x="183" y="286"/>
                      <a:pt x="143" y="286"/>
                    </a:cubicBezTo>
                    <a:cubicBezTo>
                      <a:pt x="143" y="262"/>
                      <a:pt x="143" y="262"/>
                      <a:pt x="143" y="262"/>
                    </a:cubicBezTo>
                    <a:cubicBezTo>
                      <a:pt x="176" y="262"/>
                      <a:pt x="206" y="249"/>
                      <a:pt x="228" y="227"/>
                    </a:cubicBezTo>
                    <a:cubicBezTo>
                      <a:pt x="249" y="206"/>
                      <a:pt x="263" y="176"/>
                      <a:pt x="263" y="143"/>
                    </a:cubicBezTo>
                    <a:cubicBezTo>
                      <a:pt x="263" y="110"/>
                      <a:pt x="249" y="80"/>
                      <a:pt x="228" y="59"/>
                    </a:cubicBezTo>
                    <a:cubicBezTo>
                      <a:pt x="206" y="37"/>
                      <a:pt x="176" y="24"/>
                      <a:pt x="143" y="24"/>
                    </a:cubicBezTo>
                    <a:lnTo>
                      <a:pt x="143" y="0"/>
                    </a:lnTo>
                    <a:close/>
                    <a:moveTo>
                      <a:pt x="143" y="286"/>
                    </a:moveTo>
                    <a:cubicBezTo>
                      <a:pt x="104" y="286"/>
                      <a:pt x="68" y="270"/>
                      <a:pt x="42" y="244"/>
                    </a:cubicBezTo>
                    <a:cubicBezTo>
                      <a:pt x="16" y="218"/>
                      <a:pt x="0" y="183"/>
                      <a:pt x="0" y="143"/>
                    </a:cubicBezTo>
                    <a:cubicBezTo>
                      <a:pt x="0" y="103"/>
                      <a:pt x="16" y="68"/>
                      <a:pt x="42" y="42"/>
                    </a:cubicBezTo>
                    <a:cubicBezTo>
                      <a:pt x="68" y="16"/>
                      <a:pt x="104" y="0"/>
                      <a:pt x="143" y="0"/>
                    </a:cubicBezTo>
                    <a:cubicBezTo>
                      <a:pt x="143" y="24"/>
                      <a:pt x="143" y="24"/>
                      <a:pt x="143" y="24"/>
                    </a:cubicBezTo>
                    <a:cubicBezTo>
                      <a:pt x="110" y="24"/>
                      <a:pt x="80" y="37"/>
                      <a:pt x="59" y="59"/>
                    </a:cubicBezTo>
                    <a:cubicBezTo>
                      <a:pt x="37" y="80"/>
                      <a:pt x="24" y="110"/>
                      <a:pt x="24" y="143"/>
                    </a:cubicBezTo>
                    <a:cubicBezTo>
                      <a:pt x="24" y="176"/>
                      <a:pt x="37" y="206"/>
                      <a:pt x="59" y="227"/>
                    </a:cubicBezTo>
                    <a:cubicBezTo>
                      <a:pt x="80" y="249"/>
                      <a:pt x="110" y="262"/>
                      <a:pt x="143" y="262"/>
                    </a:cubicBezTo>
                    <a:lnTo>
                      <a:pt x="143"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2" name="íšļíḋè">
                <a:extLst>
                  <a:ext uri="{FF2B5EF4-FFF2-40B4-BE49-F238E27FC236}">
                    <a16:creationId xmlns:a16="http://schemas.microsoft.com/office/drawing/2014/main" id="{25BD8CEC-C21B-4812-B243-8ECBA9DE5F19}"/>
                  </a:ext>
                </a:extLst>
              </p:cNvPr>
              <p:cNvSpPr/>
              <p:nvPr/>
            </p:nvSpPr>
            <p:spPr bwMode="auto">
              <a:xfrm>
                <a:off x="286379" y="2060383"/>
                <a:ext cx="473745" cy="472221"/>
              </a:xfrm>
              <a:prstGeom prst="ellipse">
                <a:avLst/>
              </a:prstGeom>
              <a:solidFill>
                <a:srgbClr val="7F7F7F">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3" name="iṩ1îḍè">
                <a:extLst>
                  <a:ext uri="{FF2B5EF4-FFF2-40B4-BE49-F238E27FC236}">
                    <a16:creationId xmlns:a16="http://schemas.microsoft.com/office/drawing/2014/main" id="{6627D47A-B1E8-4E8D-BEB5-9B876B405377}"/>
                  </a:ext>
                </a:extLst>
              </p:cNvPr>
              <p:cNvSpPr/>
              <p:nvPr/>
            </p:nvSpPr>
            <p:spPr bwMode="auto">
              <a:xfrm>
                <a:off x="369399" y="2143402"/>
                <a:ext cx="306183" cy="306183"/>
              </a:xfrm>
              <a:custGeom>
                <a:avLst/>
                <a:gdLst>
                  <a:gd name="T0" fmla="*/ 128 w 170"/>
                  <a:gd name="T1" fmla="*/ 159 h 170"/>
                  <a:gd name="T2" fmla="*/ 159 w 170"/>
                  <a:gd name="T3" fmla="*/ 127 h 170"/>
                  <a:gd name="T4" fmla="*/ 169 w 170"/>
                  <a:gd name="T5" fmla="*/ 102 h 170"/>
                  <a:gd name="T6" fmla="*/ 169 w 170"/>
                  <a:gd name="T7" fmla="*/ 68 h 170"/>
                  <a:gd name="T8" fmla="*/ 159 w 170"/>
                  <a:gd name="T9" fmla="*/ 43 h 170"/>
                  <a:gd name="T10" fmla="*/ 128 w 170"/>
                  <a:gd name="T11" fmla="*/ 11 h 170"/>
                  <a:gd name="T12" fmla="*/ 116 w 170"/>
                  <a:gd name="T13" fmla="*/ 6 h 170"/>
                  <a:gd name="T14" fmla="*/ 91 w 170"/>
                  <a:gd name="T15" fmla="*/ 0 h 170"/>
                  <a:gd name="T16" fmla="*/ 95 w 170"/>
                  <a:gd name="T17" fmla="*/ 8 h 170"/>
                  <a:gd name="T18" fmla="*/ 105 w 170"/>
                  <a:gd name="T19" fmla="*/ 8 h 170"/>
                  <a:gd name="T20" fmla="*/ 115 w 170"/>
                  <a:gd name="T21" fmla="*/ 11 h 170"/>
                  <a:gd name="T22" fmla="*/ 112 w 170"/>
                  <a:gd name="T23" fmla="*/ 13 h 170"/>
                  <a:gd name="T24" fmla="*/ 99 w 170"/>
                  <a:gd name="T25" fmla="*/ 18 h 170"/>
                  <a:gd name="T26" fmla="*/ 101 w 170"/>
                  <a:gd name="T27" fmla="*/ 27 h 170"/>
                  <a:gd name="T28" fmla="*/ 109 w 170"/>
                  <a:gd name="T29" fmla="*/ 32 h 170"/>
                  <a:gd name="T30" fmla="*/ 121 w 170"/>
                  <a:gd name="T31" fmla="*/ 17 h 170"/>
                  <a:gd name="T32" fmla="*/ 129 w 170"/>
                  <a:gd name="T33" fmla="*/ 20 h 170"/>
                  <a:gd name="T34" fmla="*/ 137 w 170"/>
                  <a:gd name="T35" fmla="*/ 23 h 170"/>
                  <a:gd name="T36" fmla="*/ 140 w 170"/>
                  <a:gd name="T37" fmla="*/ 35 h 170"/>
                  <a:gd name="T38" fmla="*/ 138 w 170"/>
                  <a:gd name="T39" fmla="*/ 41 h 170"/>
                  <a:gd name="T40" fmla="*/ 133 w 170"/>
                  <a:gd name="T41" fmla="*/ 36 h 170"/>
                  <a:gd name="T42" fmla="*/ 123 w 170"/>
                  <a:gd name="T43" fmla="*/ 38 h 170"/>
                  <a:gd name="T44" fmla="*/ 130 w 170"/>
                  <a:gd name="T45" fmla="*/ 42 h 170"/>
                  <a:gd name="T46" fmla="*/ 112 w 170"/>
                  <a:gd name="T47" fmla="*/ 49 h 170"/>
                  <a:gd name="T48" fmla="*/ 103 w 170"/>
                  <a:gd name="T49" fmla="*/ 55 h 170"/>
                  <a:gd name="T50" fmla="*/ 92 w 170"/>
                  <a:gd name="T51" fmla="*/ 65 h 170"/>
                  <a:gd name="T52" fmla="*/ 98 w 170"/>
                  <a:gd name="T53" fmla="*/ 101 h 170"/>
                  <a:gd name="T54" fmla="*/ 108 w 170"/>
                  <a:gd name="T55" fmla="*/ 103 h 170"/>
                  <a:gd name="T56" fmla="*/ 117 w 170"/>
                  <a:gd name="T57" fmla="*/ 106 h 170"/>
                  <a:gd name="T58" fmla="*/ 133 w 170"/>
                  <a:gd name="T59" fmla="*/ 115 h 170"/>
                  <a:gd name="T60" fmla="*/ 142 w 170"/>
                  <a:gd name="T61" fmla="*/ 123 h 170"/>
                  <a:gd name="T62" fmla="*/ 154 w 170"/>
                  <a:gd name="T63" fmla="*/ 127 h 170"/>
                  <a:gd name="T64" fmla="*/ 97 w 170"/>
                  <a:gd name="T65" fmla="*/ 149 h 170"/>
                  <a:gd name="T66" fmla="*/ 1 w 170"/>
                  <a:gd name="T67" fmla="*/ 72 h 170"/>
                  <a:gd name="T68" fmla="*/ 3 w 170"/>
                  <a:gd name="T69" fmla="*/ 106 h 170"/>
                  <a:gd name="T70" fmla="*/ 18 w 170"/>
                  <a:gd name="T71" fmla="*/ 138 h 170"/>
                  <a:gd name="T72" fmla="*/ 54 w 170"/>
                  <a:gd name="T73" fmla="*/ 164 h 170"/>
                  <a:gd name="T74" fmla="*/ 87 w 170"/>
                  <a:gd name="T75" fmla="*/ 135 h 170"/>
                  <a:gd name="T76" fmla="*/ 84 w 170"/>
                  <a:gd name="T77" fmla="*/ 121 h 170"/>
                  <a:gd name="T78" fmla="*/ 88 w 170"/>
                  <a:gd name="T79" fmla="*/ 108 h 170"/>
                  <a:gd name="T80" fmla="*/ 78 w 170"/>
                  <a:gd name="T81" fmla="*/ 105 h 170"/>
                  <a:gd name="T82" fmla="*/ 67 w 170"/>
                  <a:gd name="T83" fmla="*/ 97 h 170"/>
                  <a:gd name="T84" fmla="*/ 49 w 170"/>
                  <a:gd name="T85" fmla="*/ 90 h 170"/>
                  <a:gd name="T86" fmla="*/ 41 w 170"/>
                  <a:gd name="T87" fmla="*/ 76 h 170"/>
                  <a:gd name="T88" fmla="*/ 37 w 170"/>
                  <a:gd name="T89" fmla="*/ 74 h 170"/>
                  <a:gd name="T90" fmla="*/ 37 w 170"/>
                  <a:gd name="T91" fmla="*/ 77 h 170"/>
                  <a:gd name="T92" fmla="*/ 31 w 170"/>
                  <a:gd name="T93" fmla="*/ 63 h 170"/>
                  <a:gd name="T94" fmla="*/ 31 w 170"/>
                  <a:gd name="T95" fmla="*/ 49 h 170"/>
                  <a:gd name="T96" fmla="*/ 37 w 170"/>
                  <a:gd name="T97" fmla="*/ 33 h 170"/>
                  <a:gd name="T98" fmla="*/ 36 w 170"/>
                  <a:gd name="T99" fmla="*/ 24 h 170"/>
                  <a:gd name="T100" fmla="*/ 76 w 170"/>
                  <a:gd name="T101" fmla="*/ 6 h 170"/>
                  <a:gd name="T102" fmla="*/ 91 w 170"/>
                  <a:gd name="T103" fmla="*/ 0 h 170"/>
                  <a:gd name="T104" fmla="*/ 53 w 170"/>
                  <a:gd name="T105" fmla="*/ 6 h 170"/>
                  <a:gd name="T106" fmla="*/ 25 w 170"/>
                  <a:gd name="T107" fmla="*/ 25 h 170"/>
                  <a:gd name="T108" fmla="*/ 6 w 170"/>
                  <a:gd name="T109" fmla="*/ 54 h 170"/>
                  <a:gd name="T110" fmla="*/ 90 w 170"/>
                  <a:gd name="T111" fmla="*/ 107 h 170"/>
                  <a:gd name="T112" fmla="*/ 78 w 170"/>
                  <a:gd name="T113" fmla="*/ 94 h 170"/>
                  <a:gd name="T114" fmla="*/ 76 w 170"/>
                  <a:gd name="T115" fmla="*/ 86 h 170"/>
                  <a:gd name="T116" fmla="*/ 61 w 170"/>
                  <a:gd name="T117" fmla="*/ 89 h 170"/>
                  <a:gd name="T118" fmla="*/ 69 w 170"/>
                  <a:gd name="T119" fmla="*/ 71 h 170"/>
                  <a:gd name="T120" fmla="*/ 84 w 170"/>
                  <a:gd name="T121" fmla="*/ 70 h 170"/>
                  <a:gd name="T122" fmla="*/ 89 w 170"/>
                  <a:gd name="T123" fmla="*/ 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70">
                    <a:moveTo>
                      <a:pt x="91" y="170"/>
                    </a:moveTo>
                    <a:cubicBezTo>
                      <a:pt x="96" y="170"/>
                      <a:pt x="100" y="169"/>
                      <a:pt x="104" y="168"/>
                    </a:cubicBezTo>
                    <a:cubicBezTo>
                      <a:pt x="107" y="167"/>
                      <a:pt x="110" y="167"/>
                      <a:pt x="112" y="166"/>
                    </a:cubicBezTo>
                    <a:cubicBezTo>
                      <a:pt x="114" y="165"/>
                      <a:pt x="115" y="165"/>
                      <a:pt x="116" y="164"/>
                    </a:cubicBezTo>
                    <a:cubicBezTo>
                      <a:pt x="119" y="163"/>
                      <a:pt x="121" y="162"/>
                      <a:pt x="124" y="161"/>
                    </a:cubicBezTo>
                    <a:cubicBezTo>
                      <a:pt x="125" y="160"/>
                      <a:pt x="126" y="160"/>
                      <a:pt x="128" y="159"/>
                    </a:cubicBezTo>
                    <a:cubicBezTo>
                      <a:pt x="133" y="156"/>
                      <a:pt x="138" y="152"/>
                      <a:pt x="142" y="148"/>
                    </a:cubicBezTo>
                    <a:cubicBezTo>
                      <a:pt x="143" y="147"/>
                      <a:pt x="144" y="146"/>
                      <a:pt x="145" y="145"/>
                    </a:cubicBezTo>
                    <a:cubicBezTo>
                      <a:pt x="146" y="144"/>
                      <a:pt x="147" y="143"/>
                      <a:pt x="148" y="142"/>
                    </a:cubicBezTo>
                    <a:cubicBezTo>
                      <a:pt x="150" y="141"/>
                      <a:pt x="151" y="139"/>
                      <a:pt x="152" y="138"/>
                    </a:cubicBezTo>
                    <a:cubicBezTo>
                      <a:pt x="154" y="135"/>
                      <a:pt x="156" y="132"/>
                      <a:pt x="158" y="130"/>
                    </a:cubicBezTo>
                    <a:cubicBezTo>
                      <a:pt x="158" y="129"/>
                      <a:pt x="159" y="128"/>
                      <a:pt x="159" y="127"/>
                    </a:cubicBezTo>
                    <a:cubicBezTo>
                      <a:pt x="160" y="126"/>
                      <a:pt x="160" y="125"/>
                      <a:pt x="161" y="124"/>
                    </a:cubicBezTo>
                    <a:cubicBezTo>
                      <a:pt x="161" y="123"/>
                      <a:pt x="162" y="123"/>
                      <a:pt x="162" y="122"/>
                    </a:cubicBezTo>
                    <a:cubicBezTo>
                      <a:pt x="163" y="121"/>
                      <a:pt x="163" y="119"/>
                      <a:pt x="164" y="118"/>
                    </a:cubicBezTo>
                    <a:cubicBezTo>
                      <a:pt x="164" y="117"/>
                      <a:pt x="165" y="116"/>
                      <a:pt x="165" y="114"/>
                    </a:cubicBezTo>
                    <a:cubicBezTo>
                      <a:pt x="166" y="112"/>
                      <a:pt x="167" y="109"/>
                      <a:pt x="168" y="106"/>
                    </a:cubicBezTo>
                    <a:cubicBezTo>
                      <a:pt x="168" y="105"/>
                      <a:pt x="168" y="104"/>
                      <a:pt x="169" y="102"/>
                    </a:cubicBezTo>
                    <a:cubicBezTo>
                      <a:pt x="169" y="101"/>
                      <a:pt x="169" y="99"/>
                      <a:pt x="169" y="98"/>
                    </a:cubicBezTo>
                    <a:cubicBezTo>
                      <a:pt x="170" y="97"/>
                      <a:pt x="170" y="95"/>
                      <a:pt x="170" y="94"/>
                    </a:cubicBezTo>
                    <a:cubicBezTo>
                      <a:pt x="170" y="91"/>
                      <a:pt x="170" y="88"/>
                      <a:pt x="170" y="85"/>
                    </a:cubicBezTo>
                    <a:cubicBezTo>
                      <a:pt x="170" y="82"/>
                      <a:pt x="170" y="79"/>
                      <a:pt x="170" y="76"/>
                    </a:cubicBezTo>
                    <a:cubicBezTo>
                      <a:pt x="170" y="75"/>
                      <a:pt x="170" y="73"/>
                      <a:pt x="169" y="72"/>
                    </a:cubicBezTo>
                    <a:cubicBezTo>
                      <a:pt x="169" y="71"/>
                      <a:pt x="169" y="69"/>
                      <a:pt x="169" y="68"/>
                    </a:cubicBezTo>
                    <a:cubicBezTo>
                      <a:pt x="168" y="66"/>
                      <a:pt x="168" y="65"/>
                      <a:pt x="168" y="64"/>
                    </a:cubicBezTo>
                    <a:cubicBezTo>
                      <a:pt x="167" y="61"/>
                      <a:pt x="166" y="58"/>
                      <a:pt x="165" y="56"/>
                    </a:cubicBezTo>
                    <a:cubicBezTo>
                      <a:pt x="165" y="55"/>
                      <a:pt x="165" y="54"/>
                      <a:pt x="164" y="54"/>
                    </a:cubicBezTo>
                    <a:cubicBezTo>
                      <a:pt x="164" y="52"/>
                      <a:pt x="163" y="50"/>
                      <a:pt x="162" y="48"/>
                    </a:cubicBezTo>
                    <a:cubicBezTo>
                      <a:pt x="162" y="47"/>
                      <a:pt x="161" y="47"/>
                      <a:pt x="161" y="46"/>
                    </a:cubicBezTo>
                    <a:cubicBezTo>
                      <a:pt x="160" y="45"/>
                      <a:pt x="160" y="44"/>
                      <a:pt x="159" y="43"/>
                    </a:cubicBezTo>
                    <a:cubicBezTo>
                      <a:pt x="157" y="39"/>
                      <a:pt x="155" y="36"/>
                      <a:pt x="152" y="32"/>
                    </a:cubicBezTo>
                    <a:cubicBezTo>
                      <a:pt x="151" y="31"/>
                      <a:pt x="150" y="29"/>
                      <a:pt x="148" y="28"/>
                    </a:cubicBezTo>
                    <a:cubicBezTo>
                      <a:pt x="147" y="27"/>
                      <a:pt x="146" y="26"/>
                      <a:pt x="145" y="25"/>
                    </a:cubicBezTo>
                    <a:cubicBezTo>
                      <a:pt x="144" y="24"/>
                      <a:pt x="143" y="23"/>
                      <a:pt x="142" y="22"/>
                    </a:cubicBezTo>
                    <a:cubicBezTo>
                      <a:pt x="140" y="20"/>
                      <a:pt x="138" y="18"/>
                      <a:pt x="136" y="17"/>
                    </a:cubicBezTo>
                    <a:cubicBezTo>
                      <a:pt x="134" y="15"/>
                      <a:pt x="131" y="13"/>
                      <a:pt x="128" y="11"/>
                    </a:cubicBezTo>
                    <a:cubicBezTo>
                      <a:pt x="126" y="10"/>
                      <a:pt x="125" y="10"/>
                      <a:pt x="124" y="9"/>
                    </a:cubicBezTo>
                    <a:cubicBezTo>
                      <a:pt x="123" y="9"/>
                      <a:pt x="123" y="9"/>
                      <a:pt x="122" y="8"/>
                    </a:cubicBezTo>
                    <a:cubicBezTo>
                      <a:pt x="122" y="8"/>
                      <a:pt x="121" y="8"/>
                      <a:pt x="120" y="7"/>
                    </a:cubicBezTo>
                    <a:cubicBezTo>
                      <a:pt x="120" y="7"/>
                      <a:pt x="120" y="7"/>
                      <a:pt x="119" y="7"/>
                    </a:cubicBezTo>
                    <a:cubicBezTo>
                      <a:pt x="118" y="6"/>
                      <a:pt x="117" y="6"/>
                      <a:pt x="116" y="6"/>
                    </a:cubicBezTo>
                    <a:cubicBezTo>
                      <a:pt x="116" y="6"/>
                      <a:pt x="116" y="6"/>
                      <a:pt x="116" y="6"/>
                    </a:cubicBezTo>
                    <a:cubicBezTo>
                      <a:pt x="115" y="5"/>
                      <a:pt x="114" y="5"/>
                      <a:pt x="113" y="4"/>
                    </a:cubicBezTo>
                    <a:cubicBezTo>
                      <a:pt x="113" y="4"/>
                      <a:pt x="113" y="4"/>
                      <a:pt x="112" y="4"/>
                    </a:cubicBezTo>
                    <a:cubicBezTo>
                      <a:pt x="110" y="3"/>
                      <a:pt x="107" y="3"/>
                      <a:pt x="105" y="2"/>
                    </a:cubicBezTo>
                    <a:cubicBezTo>
                      <a:pt x="104" y="2"/>
                      <a:pt x="103" y="2"/>
                      <a:pt x="102" y="2"/>
                    </a:cubicBezTo>
                    <a:cubicBezTo>
                      <a:pt x="102" y="1"/>
                      <a:pt x="101" y="1"/>
                      <a:pt x="100" y="1"/>
                    </a:cubicBezTo>
                    <a:cubicBezTo>
                      <a:pt x="97" y="1"/>
                      <a:pt x="94" y="0"/>
                      <a:pt x="91" y="0"/>
                    </a:cubicBezTo>
                    <a:cubicBezTo>
                      <a:pt x="91" y="5"/>
                      <a:pt x="91" y="5"/>
                      <a:pt x="91" y="5"/>
                    </a:cubicBezTo>
                    <a:cubicBezTo>
                      <a:pt x="95" y="5"/>
                      <a:pt x="98" y="5"/>
                      <a:pt x="101" y="6"/>
                    </a:cubicBezTo>
                    <a:cubicBezTo>
                      <a:pt x="101" y="7"/>
                      <a:pt x="100" y="6"/>
                      <a:pt x="100" y="7"/>
                    </a:cubicBezTo>
                    <a:cubicBezTo>
                      <a:pt x="99" y="7"/>
                      <a:pt x="99" y="7"/>
                      <a:pt x="98" y="7"/>
                    </a:cubicBezTo>
                    <a:cubicBezTo>
                      <a:pt x="97" y="8"/>
                      <a:pt x="95" y="7"/>
                      <a:pt x="94" y="7"/>
                    </a:cubicBezTo>
                    <a:cubicBezTo>
                      <a:pt x="94" y="8"/>
                      <a:pt x="95" y="8"/>
                      <a:pt x="95" y="8"/>
                    </a:cubicBezTo>
                    <a:cubicBezTo>
                      <a:pt x="96" y="9"/>
                      <a:pt x="97" y="9"/>
                      <a:pt x="99" y="9"/>
                    </a:cubicBezTo>
                    <a:cubicBezTo>
                      <a:pt x="100" y="9"/>
                      <a:pt x="101" y="9"/>
                      <a:pt x="102" y="9"/>
                    </a:cubicBezTo>
                    <a:cubicBezTo>
                      <a:pt x="103" y="8"/>
                      <a:pt x="102" y="7"/>
                      <a:pt x="103" y="7"/>
                    </a:cubicBezTo>
                    <a:cubicBezTo>
                      <a:pt x="103" y="7"/>
                      <a:pt x="103" y="7"/>
                      <a:pt x="104" y="6"/>
                    </a:cubicBezTo>
                    <a:cubicBezTo>
                      <a:pt x="105" y="7"/>
                      <a:pt x="105" y="7"/>
                      <a:pt x="106" y="7"/>
                    </a:cubicBezTo>
                    <a:cubicBezTo>
                      <a:pt x="106" y="8"/>
                      <a:pt x="105" y="8"/>
                      <a:pt x="105" y="8"/>
                    </a:cubicBezTo>
                    <a:cubicBezTo>
                      <a:pt x="106" y="9"/>
                      <a:pt x="107" y="8"/>
                      <a:pt x="108" y="8"/>
                    </a:cubicBezTo>
                    <a:cubicBezTo>
                      <a:pt x="108" y="8"/>
                      <a:pt x="108" y="8"/>
                      <a:pt x="109" y="8"/>
                    </a:cubicBezTo>
                    <a:cubicBezTo>
                      <a:pt x="110" y="8"/>
                      <a:pt x="111" y="9"/>
                      <a:pt x="112" y="9"/>
                    </a:cubicBezTo>
                    <a:cubicBezTo>
                      <a:pt x="114" y="10"/>
                      <a:pt x="116" y="10"/>
                      <a:pt x="118" y="11"/>
                    </a:cubicBezTo>
                    <a:cubicBezTo>
                      <a:pt x="117" y="11"/>
                      <a:pt x="117" y="12"/>
                      <a:pt x="117" y="12"/>
                    </a:cubicBezTo>
                    <a:cubicBezTo>
                      <a:pt x="116" y="12"/>
                      <a:pt x="116" y="11"/>
                      <a:pt x="115" y="11"/>
                    </a:cubicBezTo>
                    <a:cubicBezTo>
                      <a:pt x="115" y="12"/>
                      <a:pt x="116" y="12"/>
                      <a:pt x="117" y="13"/>
                    </a:cubicBezTo>
                    <a:cubicBezTo>
                      <a:pt x="117" y="13"/>
                      <a:pt x="118" y="14"/>
                      <a:pt x="118" y="15"/>
                    </a:cubicBezTo>
                    <a:cubicBezTo>
                      <a:pt x="118" y="16"/>
                      <a:pt x="116" y="15"/>
                      <a:pt x="115" y="15"/>
                    </a:cubicBezTo>
                    <a:cubicBezTo>
                      <a:pt x="114" y="15"/>
                      <a:pt x="112" y="17"/>
                      <a:pt x="111" y="15"/>
                    </a:cubicBezTo>
                    <a:cubicBezTo>
                      <a:pt x="111" y="14"/>
                      <a:pt x="112" y="14"/>
                      <a:pt x="113" y="13"/>
                    </a:cubicBezTo>
                    <a:cubicBezTo>
                      <a:pt x="112" y="13"/>
                      <a:pt x="112" y="13"/>
                      <a:pt x="112" y="13"/>
                    </a:cubicBezTo>
                    <a:cubicBezTo>
                      <a:pt x="112" y="13"/>
                      <a:pt x="111" y="13"/>
                      <a:pt x="111" y="14"/>
                    </a:cubicBezTo>
                    <a:cubicBezTo>
                      <a:pt x="110" y="14"/>
                      <a:pt x="109" y="14"/>
                      <a:pt x="109" y="14"/>
                    </a:cubicBezTo>
                    <a:cubicBezTo>
                      <a:pt x="108" y="15"/>
                      <a:pt x="108" y="15"/>
                      <a:pt x="107" y="15"/>
                    </a:cubicBezTo>
                    <a:cubicBezTo>
                      <a:pt x="106" y="15"/>
                      <a:pt x="105" y="16"/>
                      <a:pt x="104" y="16"/>
                    </a:cubicBezTo>
                    <a:cubicBezTo>
                      <a:pt x="103" y="16"/>
                      <a:pt x="103" y="16"/>
                      <a:pt x="102" y="16"/>
                    </a:cubicBezTo>
                    <a:cubicBezTo>
                      <a:pt x="101" y="17"/>
                      <a:pt x="100" y="18"/>
                      <a:pt x="99" y="18"/>
                    </a:cubicBezTo>
                    <a:cubicBezTo>
                      <a:pt x="98" y="19"/>
                      <a:pt x="96" y="19"/>
                      <a:pt x="96" y="20"/>
                    </a:cubicBezTo>
                    <a:cubicBezTo>
                      <a:pt x="95" y="20"/>
                      <a:pt x="94" y="22"/>
                      <a:pt x="94" y="22"/>
                    </a:cubicBezTo>
                    <a:cubicBezTo>
                      <a:pt x="94" y="23"/>
                      <a:pt x="95" y="23"/>
                      <a:pt x="95" y="23"/>
                    </a:cubicBezTo>
                    <a:cubicBezTo>
                      <a:pt x="95" y="24"/>
                      <a:pt x="95" y="24"/>
                      <a:pt x="95" y="25"/>
                    </a:cubicBezTo>
                    <a:cubicBezTo>
                      <a:pt x="96" y="25"/>
                      <a:pt x="96" y="25"/>
                      <a:pt x="97" y="25"/>
                    </a:cubicBezTo>
                    <a:cubicBezTo>
                      <a:pt x="99" y="25"/>
                      <a:pt x="99" y="26"/>
                      <a:pt x="101" y="27"/>
                    </a:cubicBezTo>
                    <a:cubicBezTo>
                      <a:pt x="101" y="27"/>
                      <a:pt x="103" y="28"/>
                      <a:pt x="103" y="28"/>
                    </a:cubicBezTo>
                    <a:cubicBezTo>
                      <a:pt x="105" y="28"/>
                      <a:pt x="106" y="28"/>
                      <a:pt x="106" y="29"/>
                    </a:cubicBezTo>
                    <a:cubicBezTo>
                      <a:pt x="106" y="30"/>
                      <a:pt x="105" y="30"/>
                      <a:pt x="105" y="31"/>
                    </a:cubicBezTo>
                    <a:cubicBezTo>
                      <a:pt x="106" y="31"/>
                      <a:pt x="105" y="32"/>
                      <a:pt x="105" y="33"/>
                    </a:cubicBezTo>
                    <a:cubicBezTo>
                      <a:pt x="105" y="33"/>
                      <a:pt x="105" y="34"/>
                      <a:pt x="106" y="34"/>
                    </a:cubicBezTo>
                    <a:cubicBezTo>
                      <a:pt x="107" y="34"/>
                      <a:pt x="108" y="33"/>
                      <a:pt x="109" y="32"/>
                    </a:cubicBezTo>
                    <a:cubicBezTo>
                      <a:pt x="109" y="31"/>
                      <a:pt x="109" y="30"/>
                      <a:pt x="110" y="29"/>
                    </a:cubicBezTo>
                    <a:cubicBezTo>
                      <a:pt x="114" y="29"/>
                      <a:pt x="118" y="27"/>
                      <a:pt x="117" y="23"/>
                    </a:cubicBezTo>
                    <a:cubicBezTo>
                      <a:pt x="117" y="22"/>
                      <a:pt x="117" y="22"/>
                      <a:pt x="117" y="21"/>
                    </a:cubicBezTo>
                    <a:cubicBezTo>
                      <a:pt x="117" y="21"/>
                      <a:pt x="119" y="20"/>
                      <a:pt x="118" y="19"/>
                    </a:cubicBezTo>
                    <a:cubicBezTo>
                      <a:pt x="119" y="19"/>
                      <a:pt x="119" y="19"/>
                      <a:pt x="119" y="18"/>
                    </a:cubicBezTo>
                    <a:cubicBezTo>
                      <a:pt x="120" y="18"/>
                      <a:pt x="120" y="17"/>
                      <a:pt x="121" y="17"/>
                    </a:cubicBezTo>
                    <a:cubicBezTo>
                      <a:pt x="121" y="17"/>
                      <a:pt x="121" y="17"/>
                      <a:pt x="121" y="17"/>
                    </a:cubicBezTo>
                    <a:cubicBezTo>
                      <a:pt x="121" y="17"/>
                      <a:pt x="122" y="17"/>
                      <a:pt x="122" y="17"/>
                    </a:cubicBezTo>
                    <a:cubicBezTo>
                      <a:pt x="123" y="17"/>
                      <a:pt x="123" y="17"/>
                      <a:pt x="124" y="17"/>
                    </a:cubicBezTo>
                    <a:cubicBezTo>
                      <a:pt x="125" y="17"/>
                      <a:pt x="125" y="17"/>
                      <a:pt x="126" y="17"/>
                    </a:cubicBezTo>
                    <a:cubicBezTo>
                      <a:pt x="127" y="17"/>
                      <a:pt x="127" y="18"/>
                      <a:pt x="128" y="19"/>
                    </a:cubicBezTo>
                    <a:cubicBezTo>
                      <a:pt x="129" y="19"/>
                      <a:pt x="129" y="19"/>
                      <a:pt x="129" y="20"/>
                    </a:cubicBezTo>
                    <a:cubicBezTo>
                      <a:pt x="129" y="21"/>
                      <a:pt x="128" y="21"/>
                      <a:pt x="128" y="21"/>
                    </a:cubicBezTo>
                    <a:cubicBezTo>
                      <a:pt x="128" y="22"/>
                      <a:pt x="128" y="22"/>
                      <a:pt x="128" y="22"/>
                    </a:cubicBezTo>
                    <a:cubicBezTo>
                      <a:pt x="129" y="22"/>
                      <a:pt x="129" y="23"/>
                      <a:pt x="130" y="23"/>
                    </a:cubicBezTo>
                    <a:cubicBezTo>
                      <a:pt x="130" y="23"/>
                      <a:pt x="131" y="23"/>
                      <a:pt x="132" y="23"/>
                    </a:cubicBezTo>
                    <a:cubicBezTo>
                      <a:pt x="133" y="22"/>
                      <a:pt x="133" y="21"/>
                      <a:pt x="134" y="21"/>
                    </a:cubicBezTo>
                    <a:cubicBezTo>
                      <a:pt x="135" y="22"/>
                      <a:pt x="136" y="22"/>
                      <a:pt x="137" y="23"/>
                    </a:cubicBezTo>
                    <a:cubicBezTo>
                      <a:pt x="137" y="23"/>
                      <a:pt x="137" y="24"/>
                      <a:pt x="137" y="24"/>
                    </a:cubicBezTo>
                    <a:cubicBezTo>
                      <a:pt x="137" y="25"/>
                      <a:pt x="137" y="26"/>
                      <a:pt x="137" y="27"/>
                    </a:cubicBezTo>
                    <a:cubicBezTo>
                      <a:pt x="137" y="28"/>
                      <a:pt x="139" y="28"/>
                      <a:pt x="140" y="29"/>
                    </a:cubicBezTo>
                    <a:cubicBezTo>
                      <a:pt x="140" y="29"/>
                      <a:pt x="140" y="30"/>
                      <a:pt x="141" y="30"/>
                    </a:cubicBezTo>
                    <a:cubicBezTo>
                      <a:pt x="141" y="31"/>
                      <a:pt x="142" y="31"/>
                      <a:pt x="142" y="31"/>
                    </a:cubicBezTo>
                    <a:cubicBezTo>
                      <a:pt x="142" y="33"/>
                      <a:pt x="140" y="33"/>
                      <a:pt x="140" y="35"/>
                    </a:cubicBezTo>
                    <a:cubicBezTo>
                      <a:pt x="140" y="36"/>
                      <a:pt x="139" y="36"/>
                      <a:pt x="139" y="36"/>
                    </a:cubicBezTo>
                    <a:cubicBezTo>
                      <a:pt x="139" y="38"/>
                      <a:pt x="141" y="37"/>
                      <a:pt x="142" y="38"/>
                    </a:cubicBezTo>
                    <a:cubicBezTo>
                      <a:pt x="142" y="38"/>
                      <a:pt x="142" y="39"/>
                      <a:pt x="142" y="40"/>
                    </a:cubicBezTo>
                    <a:cubicBezTo>
                      <a:pt x="142" y="41"/>
                      <a:pt x="142" y="42"/>
                      <a:pt x="141" y="42"/>
                    </a:cubicBezTo>
                    <a:cubicBezTo>
                      <a:pt x="140" y="42"/>
                      <a:pt x="140" y="41"/>
                      <a:pt x="139" y="41"/>
                    </a:cubicBezTo>
                    <a:cubicBezTo>
                      <a:pt x="139" y="41"/>
                      <a:pt x="138" y="41"/>
                      <a:pt x="138" y="41"/>
                    </a:cubicBezTo>
                    <a:cubicBezTo>
                      <a:pt x="137" y="41"/>
                      <a:pt x="137" y="41"/>
                      <a:pt x="136" y="41"/>
                    </a:cubicBezTo>
                    <a:cubicBezTo>
                      <a:pt x="135" y="40"/>
                      <a:pt x="134" y="41"/>
                      <a:pt x="133" y="40"/>
                    </a:cubicBezTo>
                    <a:cubicBezTo>
                      <a:pt x="134" y="39"/>
                      <a:pt x="136" y="37"/>
                      <a:pt x="137" y="36"/>
                    </a:cubicBezTo>
                    <a:cubicBezTo>
                      <a:pt x="138" y="36"/>
                      <a:pt x="139" y="35"/>
                      <a:pt x="138" y="35"/>
                    </a:cubicBezTo>
                    <a:cubicBezTo>
                      <a:pt x="138" y="34"/>
                      <a:pt x="137" y="35"/>
                      <a:pt x="136" y="35"/>
                    </a:cubicBezTo>
                    <a:cubicBezTo>
                      <a:pt x="135" y="35"/>
                      <a:pt x="134" y="36"/>
                      <a:pt x="133" y="36"/>
                    </a:cubicBezTo>
                    <a:cubicBezTo>
                      <a:pt x="132" y="36"/>
                      <a:pt x="130" y="36"/>
                      <a:pt x="129" y="37"/>
                    </a:cubicBezTo>
                    <a:cubicBezTo>
                      <a:pt x="128" y="37"/>
                      <a:pt x="130" y="37"/>
                      <a:pt x="130" y="38"/>
                    </a:cubicBezTo>
                    <a:cubicBezTo>
                      <a:pt x="129" y="38"/>
                      <a:pt x="129" y="38"/>
                      <a:pt x="128" y="38"/>
                    </a:cubicBezTo>
                    <a:cubicBezTo>
                      <a:pt x="128" y="37"/>
                      <a:pt x="128" y="37"/>
                      <a:pt x="128" y="37"/>
                    </a:cubicBezTo>
                    <a:cubicBezTo>
                      <a:pt x="127" y="36"/>
                      <a:pt x="125" y="36"/>
                      <a:pt x="125" y="36"/>
                    </a:cubicBezTo>
                    <a:cubicBezTo>
                      <a:pt x="124" y="36"/>
                      <a:pt x="123" y="37"/>
                      <a:pt x="123" y="38"/>
                    </a:cubicBezTo>
                    <a:cubicBezTo>
                      <a:pt x="124" y="38"/>
                      <a:pt x="126" y="37"/>
                      <a:pt x="126" y="39"/>
                    </a:cubicBezTo>
                    <a:cubicBezTo>
                      <a:pt x="126" y="40"/>
                      <a:pt x="124" y="40"/>
                      <a:pt x="124" y="42"/>
                    </a:cubicBezTo>
                    <a:cubicBezTo>
                      <a:pt x="124" y="42"/>
                      <a:pt x="125" y="43"/>
                      <a:pt x="126" y="43"/>
                    </a:cubicBezTo>
                    <a:cubicBezTo>
                      <a:pt x="126" y="43"/>
                      <a:pt x="126" y="43"/>
                      <a:pt x="127" y="43"/>
                    </a:cubicBezTo>
                    <a:cubicBezTo>
                      <a:pt x="127" y="43"/>
                      <a:pt x="127" y="44"/>
                      <a:pt x="128" y="44"/>
                    </a:cubicBezTo>
                    <a:cubicBezTo>
                      <a:pt x="129" y="43"/>
                      <a:pt x="129" y="42"/>
                      <a:pt x="130" y="42"/>
                    </a:cubicBezTo>
                    <a:cubicBezTo>
                      <a:pt x="132" y="43"/>
                      <a:pt x="129" y="44"/>
                      <a:pt x="128" y="45"/>
                    </a:cubicBezTo>
                    <a:cubicBezTo>
                      <a:pt x="126" y="45"/>
                      <a:pt x="125" y="45"/>
                      <a:pt x="123" y="46"/>
                    </a:cubicBezTo>
                    <a:cubicBezTo>
                      <a:pt x="123" y="46"/>
                      <a:pt x="121" y="48"/>
                      <a:pt x="120" y="47"/>
                    </a:cubicBezTo>
                    <a:cubicBezTo>
                      <a:pt x="120" y="45"/>
                      <a:pt x="121" y="46"/>
                      <a:pt x="122" y="45"/>
                    </a:cubicBezTo>
                    <a:cubicBezTo>
                      <a:pt x="120" y="45"/>
                      <a:pt x="119" y="45"/>
                      <a:pt x="118" y="46"/>
                    </a:cubicBezTo>
                    <a:cubicBezTo>
                      <a:pt x="116" y="47"/>
                      <a:pt x="113" y="47"/>
                      <a:pt x="112" y="49"/>
                    </a:cubicBezTo>
                    <a:cubicBezTo>
                      <a:pt x="112" y="50"/>
                      <a:pt x="112" y="50"/>
                      <a:pt x="112" y="51"/>
                    </a:cubicBezTo>
                    <a:cubicBezTo>
                      <a:pt x="112" y="51"/>
                      <a:pt x="111" y="51"/>
                      <a:pt x="110" y="51"/>
                    </a:cubicBezTo>
                    <a:cubicBezTo>
                      <a:pt x="109" y="51"/>
                      <a:pt x="108" y="52"/>
                      <a:pt x="108" y="52"/>
                    </a:cubicBezTo>
                    <a:cubicBezTo>
                      <a:pt x="107" y="52"/>
                      <a:pt x="107" y="52"/>
                      <a:pt x="107" y="52"/>
                    </a:cubicBezTo>
                    <a:cubicBezTo>
                      <a:pt x="106" y="53"/>
                      <a:pt x="106" y="54"/>
                      <a:pt x="105" y="54"/>
                    </a:cubicBezTo>
                    <a:cubicBezTo>
                      <a:pt x="104" y="54"/>
                      <a:pt x="104" y="55"/>
                      <a:pt x="103" y="55"/>
                    </a:cubicBezTo>
                    <a:cubicBezTo>
                      <a:pt x="103" y="55"/>
                      <a:pt x="103" y="57"/>
                      <a:pt x="102" y="57"/>
                    </a:cubicBezTo>
                    <a:cubicBezTo>
                      <a:pt x="101" y="57"/>
                      <a:pt x="101" y="56"/>
                      <a:pt x="101" y="57"/>
                    </a:cubicBezTo>
                    <a:cubicBezTo>
                      <a:pt x="100" y="58"/>
                      <a:pt x="101" y="59"/>
                      <a:pt x="100" y="61"/>
                    </a:cubicBezTo>
                    <a:cubicBezTo>
                      <a:pt x="99" y="62"/>
                      <a:pt x="98" y="62"/>
                      <a:pt x="97" y="63"/>
                    </a:cubicBezTo>
                    <a:cubicBezTo>
                      <a:pt x="96" y="63"/>
                      <a:pt x="95" y="63"/>
                      <a:pt x="94" y="64"/>
                    </a:cubicBezTo>
                    <a:cubicBezTo>
                      <a:pt x="94" y="64"/>
                      <a:pt x="93" y="65"/>
                      <a:pt x="92" y="65"/>
                    </a:cubicBezTo>
                    <a:cubicBezTo>
                      <a:pt x="92" y="66"/>
                      <a:pt x="92" y="66"/>
                      <a:pt x="91" y="66"/>
                    </a:cubicBezTo>
                    <a:cubicBezTo>
                      <a:pt x="91" y="106"/>
                      <a:pt x="91" y="106"/>
                      <a:pt x="91" y="106"/>
                    </a:cubicBezTo>
                    <a:cubicBezTo>
                      <a:pt x="92" y="106"/>
                      <a:pt x="92" y="105"/>
                      <a:pt x="92" y="105"/>
                    </a:cubicBezTo>
                    <a:cubicBezTo>
                      <a:pt x="93" y="104"/>
                      <a:pt x="93" y="103"/>
                      <a:pt x="94" y="102"/>
                    </a:cubicBezTo>
                    <a:cubicBezTo>
                      <a:pt x="95" y="102"/>
                      <a:pt x="95" y="102"/>
                      <a:pt x="97" y="102"/>
                    </a:cubicBezTo>
                    <a:cubicBezTo>
                      <a:pt x="97" y="102"/>
                      <a:pt x="98" y="101"/>
                      <a:pt x="98" y="101"/>
                    </a:cubicBezTo>
                    <a:cubicBezTo>
                      <a:pt x="99" y="101"/>
                      <a:pt x="99" y="100"/>
                      <a:pt x="100" y="100"/>
                    </a:cubicBezTo>
                    <a:cubicBezTo>
                      <a:pt x="100" y="101"/>
                      <a:pt x="99" y="101"/>
                      <a:pt x="99" y="102"/>
                    </a:cubicBezTo>
                    <a:cubicBezTo>
                      <a:pt x="101" y="103"/>
                      <a:pt x="101" y="101"/>
                      <a:pt x="102" y="101"/>
                    </a:cubicBezTo>
                    <a:cubicBezTo>
                      <a:pt x="103" y="101"/>
                      <a:pt x="104" y="101"/>
                      <a:pt x="104" y="102"/>
                    </a:cubicBezTo>
                    <a:cubicBezTo>
                      <a:pt x="105" y="102"/>
                      <a:pt x="105" y="103"/>
                      <a:pt x="106" y="103"/>
                    </a:cubicBezTo>
                    <a:cubicBezTo>
                      <a:pt x="106" y="103"/>
                      <a:pt x="107" y="103"/>
                      <a:pt x="108" y="103"/>
                    </a:cubicBezTo>
                    <a:cubicBezTo>
                      <a:pt x="109" y="103"/>
                      <a:pt x="109" y="104"/>
                      <a:pt x="110" y="104"/>
                    </a:cubicBezTo>
                    <a:cubicBezTo>
                      <a:pt x="111" y="104"/>
                      <a:pt x="111" y="103"/>
                      <a:pt x="112" y="103"/>
                    </a:cubicBezTo>
                    <a:cubicBezTo>
                      <a:pt x="114" y="103"/>
                      <a:pt x="114" y="103"/>
                      <a:pt x="115" y="104"/>
                    </a:cubicBezTo>
                    <a:cubicBezTo>
                      <a:pt x="116" y="104"/>
                      <a:pt x="116" y="103"/>
                      <a:pt x="117" y="103"/>
                    </a:cubicBezTo>
                    <a:cubicBezTo>
                      <a:pt x="116" y="104"/>
                      <a:pt x="117" y="105"/>
                      <a:pt x="117" y="105"/>
                    </a:cubicBezTo>
                    <a:cubicBezTo>
                      <a:pt x="117" y="106"/>
                      <a:pt x="117" y="106"/>
                      <a:pt x="117" y="106"/>
                    </a:cubicBezTo>
                    <a:cubicBezTo>
                      <a:pt x="118" y="107"/>
                      <a:pt x="119" y="107"/>
                      <a:pt x="119" y="107"/>
                    </a:cubicBezTo>
                    <a:cubicBezTo>
                      <a:pt x="120" y="107"/>
                      <a:pt x="120" y="108"/>
                      <a:pt x="121" y="109"/>
                    </a:cubicBezTo>
                    <a:cubicBezTo>
                      <a:pt x="122" y="110"/>
                      <a:pt x="123" y="111"/>
                      <a:pt x="124" y="111"/>
                    </a:cubicBezTo>
                    <a:cubicBezTo>
                      <a:pt x="125" y="111"/>
                      <a:pt x="126" y="111"/>
                      <a:pt x="127" y="111"/>
                    </a:cubicBezTo>
                    <a:cubicBezTo>
                      <a:pt x="129" y="111"/>
                      <a:pt x="130" y="112"/>
                      <a:pt x="131" y="113"/>
                    </a:cubicBezTo>
                    <a:cubicBezTo>
                      <a:pt x="132" y="114"/>
                      <a:pt x="133" y="114"/>
                      <a:pt x="133" y="115"/>
                    </a:cubicBezTo>
                    <a:cubicBezTo>
                      <a:pt x="133" y="115"/>
                      <a:pt x="133" y="116"/>
                      <a:pt x="133" y="116"/>
                    </a:cubicBezTo>
                    <a:cubicBezTo>
                      <a:pt x="134" y="117"/>
                      <a:pt x="135" y="118"/>
                      <a:pt x="135" y="120"/>
                    </a:cubicBezTo>
                    <a:cubicBezTo>
                      <a:pt x="135" y="121"/>
                      <a:pt x="136" y="121"/>
                      <a:pt x="136" y="121"/>
                    </a:cubicBezTo>
                    <a:cubicBezTo>
                      <a:pt x="137" y="122"/>
                      <a:pt x="137" y="122"/>
                      <a:pt x="138" y="122"/>
                    </a:cubicBezTo>
                    <a:cubicBezTo>
                      <a:pt x="138" y="122"/>
                      <a:pt x="139" y="122"/>
                      <a:pt x="139" y="122"/>
                    </a:cubicBezTo>
                    <a:cubicBezTo>
                      <a:pt x="140" y="122"/>
                      <a:pt x="141" y="123"/>
                      <a:pt x="142" y="123"/>
                    </a:cubicBezTo>
                    <a:cubicBezTo>
                      <a:pt x="142" y="123"/>
                      <a:pt x="143" y="123"/>
                      <a:pt x="143" y="124"/>
                    </a:cubicBezTo>
                    <a:cubicBezTo>
                      <a:pt x="144" y="124"/>
                      <a:pt x="144" y="125"/>
                      <a:pt x="144" y="125"/>
                    </a:cubicBezTo>
                    <a:cubicBezTo>
                      <a:pt x="145" y="125"/>
                      <a:pt x="146" y="125"/>
                      <a:pt x="146" y="125"/>
                    </a:cubicBezTo>
                    <a:cubicBezTo>
                      <a:pt x="147" y="125"/>
                      <a:pt x="149" y="126"/>
                      <a:pt x="149" y="126"/>
                    </a:cubicBezTo>
                    <a:cubicBezTo>
                      <a:pt x="150" y="126"/>
                      <a:pt x="150" y="126"/>
                      <a:pt x="151" y="126"/>
                    </a:cubicBezTo>
                    <a:cubicBezTo>
                      <a:pt x="152" y="126"/>
                      <a:pt x="153" y="127"/>
                      <a:pt x="154" y="127"/>
                    </a:cubicBezTo>
                    <a:cubicBezTo>
                      <a:pt x="143" y="145"/>
                      <a:pt x="125" y="158"/>
                      <a:pt x="104" y="163"/>
                    </a:cubicBezTo>
                    <a:cubicBezTo>
                      <a:pt x="104" y="163"/>
                      <a:pt x="104" y="162"/>
                      <a:pt x="104" y="161"/>
                    </a:cubicBezTo>
                    <a:cubicBezTo>
                      <a:pt x="104" y="159"/>
                      <a:pt x="104" y="158"/>
                      <a:pt x="104" y="156"/>
                    </a:cubicBezTo>
                    <a:cubicBezTo>
                      <a:pt x="103" y="155"/>
                      <a:pt x="103" y="153"/>
                      <a:pt x="103" y="153"/>
                    </a:cubicBezTo>
                    <a:cubicBezTo>
                      <a:pt x="102" y="152"/>
                      <a:pt x="100" y="150"/>
                      <a:pt x="99" y="150"/>
                    </a:cubicBezTo>
                    <a:cubicBezTo>
                      <a:pt x="99" y="149"/>
                      <a:pt x="98" y="149"/>
                      <a:pt x="97" y="149"/>
                    </a:cubicBezTo>
                    <a:cubicBezTo>
                      <a:pt x="96" y="148"/>
                      <a:pt x="93" y="147"/>
                      <a:pt x="92" y="145"/>
                    </a:cubicBezTo>
                    <a:cubicBezTo>
                      <a:pt x="92" y="145"/>
                      <a:pt x="92" y="144"/>
                      <a:pt x="92" y="144"/>
                    </a:cubicBezTo>
                    <a:cubicBezTo>
                      <a:pt x="92" y="143"/>
                      <a:pt x="91" y="143"/>
                      <a:pt x="91" y="142"/>
                    </a:cubicBezTo>
                    <a:lnTo>
                      <a:pt x="91" y="170"/>
                    </a:lnTo>
                    <a:close/>
                    <a:moveTo>
                      <a:pt x="2" y="68"/>
                    </a:moveTo>
                    <a:cubicBezTo>
                      <a:pt x="1" y="69"/>
                      <a:pt x="1" y="71"/>
                      <a:pt x="1" y="72"/>
                    </a:cubicBezTo>
                    <a:cubicBezTo>
                      <a:pt x="1" y="73"/>
                      <a:pt x="1" y="75"/>
                      <a:pt x="0" y="76"/>
                    </a:cubicBezTo>
                    <a:cubicBezTo>
                      <a:pt x="0" y="79"/>
                      <a:pt x="0" y="82"/>
                      <a:pt x="0" y="85"/>
                    </a:cubicBezTo>
                    <a:cubicBezTo>
                      <a:pt x="0" y="88"/>
                      <a:pt x="0" y="91"/>
                      <a:pt x="0" y="94"/>
                    </a:cubicBezTo>
                    <a:cubicBezTo>
                      <a:pt x="1" y="95"/>
                      <a:pt x="1" y="97"/>
                      <a:pt x="1" y="98"/>
                    </a:cubicBezTo>
                    <a:cubicBezTo>
                      <a:pt x="1" y="99"/>
                      <a:pt x="1" y="101"/>
                      <a:pt x="2" y="102"/>
                    </a:cubicBezTo>
                    <a:cubicBezTo>
                      <a:pt x="2" y="104"/>
                      <a:pt x="2" y="105"/>
                      <a:pt x="3" y="106"/>
                    </a:cubicBezTo>
                    <a:cubicBezTo>
                      <a:pt x="3" y="109"/>
                      <a:pt x="4" y="112"/>
                      <a:pt x="5" y="114"/>
                    </a:cubicBezTo>
                    <a:cubicBezTo>
                      <a:pt x="6" y="116"/>
                      <a:pt x="6" y="117"/>
                      <a:pt x="7" y="118"/>
                    </a:cubicBezTo>
                    <a:cubicBezTo>
                      <a:pt x="7" y="119"/>
                      <a:pt x="8" y="121"/>
                      <a:pt x="8" y="122"/>
                    </a:cubicBezTo>
                    <a:cubicBezTo>
                      <a:pt x="9" y="123"/>
                      <a:pt x="9" y="123"/>
                      <a:pt x="9" y="124"/>
                    </a:cubicBezTo>
                    <a:cubicBezTo>
                      <a:pt x="10" y="125"/>
                      <a:pt x="11" y="126"/>
                      <a:pt x="11" y="127"/>
                    </a:cubicBezTo>
                    <a:cubicBezTo>
                      <a:pt x="13" y="131"/>
                      <a:pt x="16" y="134"/>
                      <a:pt x="18" y="138"/>
                    </a:cubicBezTo>
                    <a:cubicBezTo>
                      <a:pt x="19" y="139"/>
                      <a:pt x="21" y="141"/>
                      <a:pt x="22" y="142"/>
                    </a:cubicBezTo>
                    <a:cubicBezTo>
                      <a:pt x="23" y="143"/>
                      <a:pt x="24" y="144"/>
                      <a:pt x="25" y="145"/>
                    </a:cubicBezTo>
                    <a:cubicBezTo>
                      <a:pt x="26" y="146"/>
                      <a:pt x="27" y="147"/>
                      <a:pt x="28" y="148"/>
                    </a:cubicBezTo>
                    <a:cubicBezTo>
                      <a:pt x="32" y="152"/>
                      <a:pt x="37" y="156"/>
                      <a:pt x="43" y="159"/>
                    </a:cubicBezTo>
                    <a:cubicBezTo>
                      <a:pt x="44" y="160"/>
                      <a:pt x="45" y="160"/>
                      <a:pt x="46" y="161"/>
                    </a:cubicBezTo>
                    <a:cubicBezTo>
                      <a:pt x="49" y="162"/>
                      <a:pt x="51" y="163"/>
                      <a:pt x="54" y="164"/>
                    </a:cubicBezTo>
                    <a:cubicBezTo>
                      <a:pt x="55" y="165"/>
                      <a:pt x="57" y="165"/>
                      <a:pt x="58" y="166"/>
                    </a:cubicBezTo>
                    <a:cubicBezTo>
                      <a:pt x="66" y="169"/>
                      <a:pt x="76" y="170"/>
                      <a:pt x="85" y="170"/>
                    </a:cubicBezTo>
                    <a:cubicBezTo>
                      <a:pt x="87" y="170"/>
                      <a:pt x="89" y="170"/>
                      <a:pt x="91" y="170"/>
                    </a:cubicBezTo>
                    <a:cubicBezTo>
                      <a:pt x="91" y="142"/>
                      <a:pt x="91" y="142"/>
                      <a:pt x="91" y="142"/>
                    </a:cubicBezTo>
                    <a:cubicBezTo>
                      <a:pt x="91" y="142"/>
                      <a:pt x="90" y="141"/>
                      <a:pt x="90" y="141"/>
                    </a:cubicBezTo>
                    <a:cubicBezTo>
                      <a:pt x="89" y="139"/>
                      <a:pt x="88" y="137"/>
                      <a:pt x="87" y="135"/>
                    </a:cubicBezTo>
                    <a:cubicBezTo>
                      <a:pt x="86" y="134"/>
                      <a:pt x="86" y="133"/>
                      <a:pt x="85" y="133"/>
                    </a:cubicBezTo>
                    <a:cubicBezTo>
                      <a:pt x="85" y="132"/>
                      <a:pt x="83" y="132"/>
                      <a:pt x="83" y="131"/>
                    </a:cubicBezTo>
                    <a:cubicBezTo>
                      <a:pt x="83" y="130"/>
                      <a:pt x="83" y="129"/>
                      <a:pt x="83" y="129"/>
                    </a:cubicBezTo>
                    <a:cubicBezTo>
                      <a:pt x="83" y="128"/>
                      <a:pt x="84" y="127"/>
                      <a:pt x="84" y="126"/>
                    </a:cubicBezTo>
                    <a:cubicBezTo>
                      <a:pt x="84" y="126"/>
                      <a:pt x="84" y="125"/>
                      <a:pt x="83" y="125"/>
                    </a:cubicBezTo>
                    <a:cubicBezTo>
                      <a:pt x="83" y="123"/>
                      <a:pt x="84" y="122"/>
                      <a:pt x="84" y="121"/>
                    </a:cubicBezTo>
                    <a:cubicBezTo>
                      <a:pt x="84" y="121"/>
                      <a:pt x="85" y="120"/>
                      <a:pt x="85" y="120"/>
                    </a:cubicBezTo>
                    <a:cubicBezTo>
                      <a:pt x="85" y="119"/>
                      <a:pt x="86" y="119"/>
                      <a:pt x="86" y="119"/>
                    </a:cubicBezTo>
                    <a:cubicBezTo>
                      <a:pt x="86" y="118"/>
                      <a:pt x="87" y="118"/>
                      <a:pt x="87" y="117"/>
                    </a:cubicBezTo>
                    <a:cubicBezTo>
                      <a:pt x="88" y="116"/>
                      <a:pt x="89" y="116"/>
                      <a:pt x="89" y="115"/>
                    </a:cubicBezTo>
                    <a:cubicBezTo>
                      <a:pt x="89" y="115"/>
                      <a:pt x="89" y="111"/>
                      <a:pt x="89" y="110"/>
                    </a:cubicBezTo>
                    <a:cubicBezTo>
                      <a:pt x="89" y="109"/>
                      <a:pt x="88" y="109"/>
                      <a:pt x="88" y="108"/>
                    </a:cubicBezTo>
                    <a:cubicBezTo>
                      <a:pt x="88" y="107"/>
                      <a:pt x="88" y="106"/>
                      <a:pt x="86" y="106"/>
                    </a:cubicBezTo>
                    <a:cubicBezTo>
                      <a:pt x="86" y="106"/>
                      <a:pt x="85" y="107"/>
                      <a:pt x="85" y="107"/>
                    </a:cubicBezTo>
                    <a:cubicBezTo>
                      <a:pt x="85" y="108"/>
                      <a:pt x="85" y="109"/>
                      <a:pt x="84" y="109"/>
                    </a:cubicBezTo>
                    <a:cubicBezTo>
                      <a:pt x="83" y="109"/>
                      <a:pt x="83" y="108"/>
                      <a:pt x="81" y="107"/>
                    </a:cubicBezTo>
                    <a:cubicBezTo>
                      <a:pt x="81" y="107"/>
                      <a:pt x="80" y="107"/>
                      <a:pt x="80" y="107"/>
                    </a:cubicBezTo>
                    <a:cubicBezTo>
                      <a:pt x="79" y="107"/>
                      <a:pt x="79" y="105"/>
                      <a:pt x="78" y="105"/>
                    </a:cubicBezTo>
                    <a:cubicBezTo>
                      <a:pt x="77" y="104"/>
                      <a:pt x="76" y="105"/>
                      <a:pt x="76" y="104"/>
                    </a:cubicBezTo>
                    <a:cubicBezTo>
                      <a:pt x="76" y="103"/>
                      <a:pt x="76" y="103"/>
                      <a:pt x="76" y="102"/>
                    </a:cubicBezTo>
                    <a:cubicBezTo>
                      <a:pt x="75" y="102"/>
                      <a:pt x="74" y="99"/>
                      <a:pt x="73" y="99"/>
                    </a:cubicBezTo>
                    <a:cubicBezTo>
                      <a:pt x="72" y="98"/>
                      <a:pt x="71" y="98"/>
                      <a:pt x="70" y="98"/>
                    </a:cubicBezTo>
                    <a:cubicBezTo>
                      <a:pt x="69" y="98"/>
                      <a:pt x="69" y="98"/>
                      <a:pt x="69" y="98"/>
                    </a:cubicBezTo>
                    <a:cubicBezTo>
                      <a:pt x="68" y="98"/>
                      <a:pt x="67" y="98"/>
                      <a:pt x="67" y="97"/>
                    </a:cubicBezTo>
                    <a:cubicBezTo>
                      <a:pt x="65" y="96"/>
                      <a:pt x="64" y="94"/>
                      <a:pt x="62" y="94"/>
                    </a:cubicBezTo>
                    <a:cubicBezTo>
                      <a:pt x="61" y="94"/>
                      <a:pt x="60" y="95"/>
                      <a:pt x="59" y="95"/>
                    </a:cubicBezTo>
                    <a:cubicBezTo>
                      <a:pt x="58" y="95"/>
                      <a:pt x="57" y="94"/>
                      <a:pt x="56" y="93"/>
                    </a:cubicBezTo>
                    <a:cubicBezTo>
                      <a:pt x="55" y="93"/>
                      <a:pt x="53" y="93"/>
                      <a:pt x="52" y="92"/>
                    </a:cubicBezTo>
                    <a:cubicBezTo>
                      <a:pt x="52" y="92"/>
                      <a:pt x="51" y="91"/>
                      <a:pt x="50" y="91"/>
                    </a:cubicBezTo>
                    <a:cubicBezTo>
                      <a:pt x="50" y="90"/>
                      <a:pt x="49" y="90"/>
                      <a:pt x="49" y="90"/>
                    </a:cubicBezTo>
                    <a:cubicBezTo>
                      <a:pt x="48" y="90"/>
                      <a:pt x="48" y="89"/>
                      <a:pt x="47" y="89"/>
                    </a:cubicBezTo>
                    <a:cubicBezTo>
                      <a:pt x="46" y="88"/>
                      <a:pt x="45" y="88"/>
                      <a:pt x="45" y="87"/>
                    </a:cubicBezTo>
                    <a:cubicBezTo>
                      <a:pt x="45" y="86"/>
                      <a:pt x="46" y="86"/>
                      <a:pt x="46" y="85"/>
                    </a:cubicBezTo>
                    <a:cubicBezTo>
                      <a:pt x="46" y="83"/>
                      <a:pt x="45" y="81"/>
                      <a:pt x="44" y="80"/>
                    </a:cubicBezTo>
                    <a:cubicBezTo>
                      <a:pt x="43" y="79"/>
                      <a:pt x="42" y="78"/>
                      <a:pt x="41" y="77"/>
                    </a:cubicBezTo>
                    <a:cubicBezTo>
                      <a:pt x="41" y="77"/>
                      <a:pt x="41" y="77"/>
                      <a:pt x="41" y="76"/>
                    </a:cubicBezTo>
                    <a:cubicBezTo>
                      <a:pt x="41" y="76"/>
                      <a:pt x="40" y="75"/>
                      <a:pt x="40" y="74"/>
                    </a:cubicBezTo>
                    <a:cubicBezTo>
                      <a:pt x="39" y="73"/>
                      <a:pt x="38" y="72"/>
                      <a:pt x="38" y="71"/>
                    </a:cubicBezTo>
                    <a:cubicBezTo>
                      <a:pt x="38" y="70"/>
                      <a:pt x="38" y="70"/>
                      <a:pt x="38" y="69"/>
                    </a:cubicBezTo>
                    <a:cubicBezTo>
                      <a:pt x="37" y="67"/>
                      <a:pt x="35" y="68"/>
                      <a:pt x="35" y="70"/>
                    </a:cubicBezTo>
                    <a:cubicBezTo>
                      <a:pt x="35" y="70"/>
                      <a:pt x="36" y="71"/>
                      <a:pt x="37" y="72"/>
                    </a:cubicBezTo>
                    <a:cubicBezTo>
                      <a:pt x="37" y="72"/>
                      <a:pt x="37" y="73"/>
                      <a:pt x="37" y="74"/>
                    </a:cubicBezTo>
                    <a:cubicBezTo>
                      <a:pt x="37" y="75"/>
                      <a:pt x="38" y="75"/>
                      <a:pt x="38" y="76"/>
                    </a:cubicBezTo>
                    <a:cubicBezTo>
                      <a:pt x="39" y="77"/>
                      <a:pt x="39" y="79"/>
                      <a:pt x="39" y="79"/>
                    </a:cubicBezTo>
                    <a:cubicBezTo>
                      <a:pt x="39" y="80"/>
                      <a:pt x="40" y="81"/>
                      <a:pt x="40" y="82"/>
                    </a:cubicBezTo>
                    <a:cubicBezTo>
                      <a:pt x="39" y="82"/>
                      <a:pt x="39" y="81"/>
                      <a:pt x="38" y="80"/>
                    </a:cubicBezTo>
                    <a:cubicBezTo>
                      <a:pt x="38" y="80"/>
                      <a:pt x="37" y="80"/>
                      <a:pt x="36" y="79"/>
                    </a:cubicBezTo>
                    <a:cubicBezTo>
                      <a:pt x="36" y="78"/>
                      <a:pt x="37" y="78"/>
                      <a:pt x="37" y="77"/>
                    </a:cubicBezTo>
                    <a:cubicBezTo>
                      <a:pt x="36" y="76"/>
                      <a:pt x="34" y="76"/>
                      <a:pt x="34" y="74"/>
                    </a:cubicBezTo>
                    <a:cubicBezTo>
                      <a:pt x="34" y="74"/>
                      <a:pt x="35" y="73"/>
                      <a:pt x="35" y="73"/>
                    </a:cubicBezTo>
                    <a:cubicBezTo>
                      <a:pt x="35" y="72"/>
                      <a:pt x="34" y="71"/>
                      <a:pt x="33" y="70"/>
                    </a:cubicBezTo>
                    <a:cubicBezTo>
                      <a:pt x="33" y="70"/>
                      <a:pt x="33" y="69"/>
                      <a:pt x="33" y="68"/>
                    </a:cubicBezTo>
                    <a:cubicBezTo>
                      <a:pt x="33" y="67"/>
                      <a:pt x="33" y="66"/>
                      <a:pt x="33" y="65"/>
                    </a:cubicBezTo>
                    <a:cubicBezTo>
                      <a:pt x="33" y="64"/>
                      <a:pt x="32" y="63"/>
                      <a:pt x="31" y="63"/>
                    </a:cubicBezTo>
                    <a:cubicBezTo>
                      <a:pt x="30" y="63"/>
                      <a:pt x="30" y="63"/>
                      <a:pt x="29" y="62"/>
                    </a:cubicBezTo>
                    <a:cubicBezTo>
                      <a:pt x="29" y="62"/>
                      <a:pt x="29" y="60"/>
                      <a:pt x="29" y="60"/>
                    </a:cubicBezTo>
                    <a:cubicBezTo>
                      <a:pt x="28" y="59"/>
                      <a:pt x="29" y="58"/>
                      <a:pt x="29" y="56"/>
                    </a:cubicBezTo>
                    <a:cubicBezTo>
                      <a:pt x="28" y="55"/>
                      <a:pt x="28" y="54"/>
                      <a:pt x="29" y="53"/>
                    </a:cubicBezTo>
                    <a:cubicBezTo>
                      <a:pt x="29" y="52"/>
                      <a:pt x="30" y="51"/>
                      <a:pt x="30" y="51"/>
                    </a:cubicBezTo>
                    <a:cubicBezTo>
                      <a:pt x="31" y="50"/>
                      <a:pt x="31" y="49"/>
                      <a:pt x="31" y="49"/>
                    </a:cubicBezTo>
                    <a:cubicBezTo>
                      <a:pt x="32" y="47"/>
                      <a:pt x="33" y="46"/>
                      <a:pt x="34" y="45"/>
                    </a:cubicBezTo>
                    <a:cubicBezTo>
                      <a:pt x="35" y="44"/>
                      <a:pt x="36" y="43"/>
                      <a:pt x="37" y="41"/>
                    </a:cubicBezTo>
                    <a:cubicBezTo>
                      <a:pt x="37" y="41"/>
                      <a:pt x="38" y="40"/>
                      <a:pt x="37" y="39"/>
                    </a:cubicBezTo>
                    <a:cubicBezTo>
                      <a:pt x="37" y="38"/>
                      <a:pt x="36" y="37"/>
                      <a:pt x="36" y="36"/>
                    </a:cubicBezTo>
                    <a:cubicBezTo>
                      <a:pt x="36" y="36"/>
                      <a:pt x="37" y="36"/>
                      <a:pt x="37" y="35"/>
                    </a:cubicBezTo>
                    <a:cubicBezTo>
                      <a:pt x="37" y="35"/>
                      <a:pt x="37" y="34"/>
                      <a:pt x="37" y="33"/>
                    </a:cubicBezTo>
                    <a:cubicBezTo>
                      <a:pt x="37" y="32"/>
                      <a:pt x="37" y="32"/>
                      <a:pt x="37" y="31"/>
                    </a:cubicBezTo>
                    <a:cubicBezTo>
                      <a:pt x="37" y="30"/>
                      <a:pt x="38" y="29"/>
                      <a:pt x="38" y="29"/>
                    </a:cubicBezTo>
                    <a:cubicBezTo>
                      <a:pt x="37" y="28"/>
                      <a:pt x="36" y="29"/>
                      <a:pt x="35" y="28"/>
                    </a:cubicBezTo>
                    <a:cubicBezTo>
                      <a:pt x="35" y="28"/>
                      <a:pt x="36" y="27"/>
                      <a:pt x="36" y="26"/>
                    </a:cubicBezTo>
                    <a:cubicBezTo>
                      <a:pt x="36" y="26"/>
                      <a:pt x="35" y="26"/>
                      <a:pt x="35" y="25"/>
                    </a:cubicBezTo>
                    <a:cubicBezTo>
                      <a:pt x="36" y="25"/>
                      <a:pt x="36" y="24"/>
                      <a:pt x="36" y="24"/>
                    </a:cubicBezTo>
                    <a:cubicBezTo>
                      <a:pt x="36" y="23"/>
                      <a:pt x="35" y="23"/>
                      <a:pt x="35" y="22"/>
                    </a:cubicBezTo>
                    <a:cubicBezTo>
                      <a:pt x="45" y="14"/>
                      <a:pt x="57" y="8"/>
                      <a:pt x="71" y="6"/>
                    </a:cubicBezTo>
                    <a:cubicBezTo>
                      <a:pt x="71" y="6"/>
                      <a:pt x="71" y="6"/>
                      <a:pt x="71" y="6"/>
                    </a:cubicBezTo>
                    <a:cubicBezTo>
                      <a:pt x="71" y="6"/>
                      <a:pt x="71" y="6"/>
                      <a:pt x="71" y="6"/>
                    </a:cubicBezTo>
                    <a:cubicBezTo>
                      <a:pt x="72" y="6"/>
                      <a:pt x="73" y="6"/>
                      <a:pt x="74" y="6"/>
                    </a:cubicBezTo>
                    <a:cubicBezTo>
                      <a:pt x="75" y="6"/>
                      <a:pt x="76" y="6"/>
                      <a:pt x="76" y="6"/>
                    </a:cubicBezTo>
                    <a:cubicBezTo>
                      <a:pt x="78" y="6"/>
                      <a:pt x="80" y="8"/>
                      <a:pt x="82" y="7"/>
                    </a:cubicBezTo>
                    <a:cubicBezTo>
                      <a:pt x="82" y="7"/>
                      <a:pt x="82" y="6"/>
                      <a:pt x="82" y="6"/>
                    </a:cubicBezTo>
                    <a:cubicBezTo>
                      <a:pt x="83" y="5"/>
                      <a:pt x="83" y="5"/>
                      <a:pt x="83" y="4"/>
                    </a:cubicBezTo>
                    <a:cubicBezTo>
                      <a:pt x="84" y="4"/>
                      <a:pt x="84" y="4"/>
                      <a:pt x="85" y="4"/>
                    </a:cubicBezTo>
                    <a:cubicBezTo>
                      <a:pt x="87" y="4"/>
                      <a:pt x="89" y="4"/>
                      <a:pt x="91" y="5"/>
                    </a:cubicBezTo>
                    <a:cubicBezTo>
                      <a:pt x="91" y="0"/>
                      <a:pt x="91" y="0"/>
                      <a:pt x="91" y="0"/>
                    </a:cubicBezTo>
                    <a:cubicBezTo>
                      <a:pt x="90" y="0"/>
                      <a:pt x="88" y="0"/>
                      <a:pt x="87" y="0"/>
                    </a:cubicBezTo>
                    <a:cubicBezTo>
                      <a:pt x="86" y="0"/>
                      <a:pt x="86" y="0"/>
                      <a:pt x="85" y="0"/>
                    </a:cubicBezTo>
                    <a:cubicBezTo>
                      <a:pt x="84" y="0"/>
                      <a:pt x="83" y="0"/>
                      <a:pt x="83" y="0"/>
                    </a:cubicBezTo>
                    <a:cubicBezTo>
                      <a:pt x="74" y="0"/>
                      <a:pt x="66" y="2"/>
                      <a:pt x="58" y="4"/>
                    </a:cubicBezTo>
                    <a:cubicBezTo>
                      <a:pt x="57" y="5"/>
                      <a:pt x="55" y="5"/>
                      <a:pt x="54" y="6"/>
                    </a:cubicBezTo>
                    <a:cubicBezTo>
                      <a:pt x="54" y="6"/>
                      <a:pt x="53" y="6"/>
                      <a:pt x="53" y="6"/>
                    </a:cubicBezTo>
                    <a:cubicBezTo>
                      <a:pt x="52" y="7"/>
                      <a:pt x="51" y="7"/>
                      <a:pt x="50" y="7"/>
                    </a:cubicBezTo>
                    <a:cubicBezTo>
                      <a:pt x="49" y="8"/>
                      <a:pt x="48" y="8"/>
                      <a:pt x="46" y="9"/>
                    </a:cubicBezTo>
                    <a:cubicBezTo>
                      <a:pt x="45" y="10"/>
                      <a:pt x="44" y="10"/>
                      <a:pt x="43" y="11"/>
                    </a:cubicBezTo>
                    <a:cubicBezTo>
                      <a:pt x="38" y="14"/>
                      <a:pt x="33" y="17"/>
                      <a:pt x="29" y="21"/>
                    </a:cubicBezTo>
                    <a:cubicBezTo>
                      <a:pt x="29" y="21"/>
                      <a:pt x="28" y="21"/>
                      <a:pt x="28" y="22"/>
                    </a:cubicBezTo>
                    <a:cubicBezTo>
                      <a:pt x="27" y="23"/>
                      <a:pt x="26" y="24"/>
                      <a:pt x="25" y="25"/>
                    </a:cubicBezTo>
                    <a:cubicBezTo>
                      <a:pt x="24" y="26"/>
                      <a:pt x="23" y="27"/>
                      <a:pt x="22" y="28"/>
                    </a:cubicBezTo>
                    <a:cubicBezTo>
                      <a:pt x="21" y="29"/>
                      <a:pt x="19" y="31"/>
                      <a:pt x="18" y="32"/>
                    </a:cubicBezTo>
                    <a:cubicBezTo>
                      <a:pt x="16" y="36"/>
                      <a:pt x="13" y="39"/>
                      <a:pt x="11" y="43"/>
                    </a:cubicBezTo>
                    <a:cubicBezTo>
                      <a:pt x="11" y="44"/>
                      <a:pt x="10" y="45"/>
                      <a:pt x="9" y="46"/>
                    </a:cubicBezTo>
                    <a:cubicBezTo>
                      <a:pt x="9" y="47"/>
                      <a:pt x="9" y="47"/>
                      <a:pt x="8" y="48"/>
                    </a:cubicBezTo>
                    <a:cubicBezTo>
                      <a:pt x="7" y="50"/>
                      <a:pt x="7" y="52"/>
                      <a:pt x="6" y="54"/>
                    </a:cubicBezTo>
                    <a:cubicBezTo>
                      <a:pt x="6" y="54"/>
                      <a:pt x="5" y="55"/>
                      <a:pt x="5" y="56"/>
                    </a:cubicBezTo>
                    <a:cubicBezTo>
                      <a:pt x="4" y="58"/>
                      <a:pt x="3" y="61"/>
                      <a:pt x="3" y="64"/>
                    </a:cubicBezTo>
                    <a:cubicBezTo>
                      <a:pt x="2" y="65"/>
                      <a:pt x="2" y="66"/>
                      <a:pt x="2" y="68"/>
                    </a:cubicBezTo>
                    <a:close/>
                    <a:moveTo>
                      <a:pt x="91" y="66"/>
                    </a:moveTo>
                    <a:cubicBezTo>
                      <a:pt x="91" y="106"/>
                      <a:pt x="91" y="106"/>
                      <a:pt x="91" y="106"/>
                    </a:cubicBezTo>
                    <a:cubicBezTo>
                      <a:pt x="91" y="106"/>
                      <a:pt x="90" y="107"/>
                      <a:pt x="90" y="107"/>
                    </a:cubicBezTo>
                    <a:cubicBezTo>
                      <a:pt x="89" y="107"/>
                      <a:pt x="89" y="106"/>
                      <a:pt x="88" y="105"/>
                    </a:cubicBezTo>
                    <a:cubicBezTo>
                      <a:pt x="86" y="104"/>
                      <a:pt x="85" y="106"/>
                      <a:pt x="83" y="106"/>
                    </a:cubicBezTo>
                    <a:cubicBezTo>
                      <a:pt x="82" y="106"/>
                      <a:pt x="79" y="103"/>
                      <a:pt x="79" y="102"/>
                    </a:cubicBezTo>
                    <a:cubicBezTo>
                      <a:pt x="79" y="101"/>
                      <a:pt x="80" y="100"/>
                      <a:pt x="80" y="98"/>
                    </a:cubicBezTo>
                    <a:cubicBezTo>
                      <a:pt x="80" y="98"/>
                      <a:pt x="81" y="97"/>
                      <a:pt x="81" y="96"/>
                    </a:cubicBezTo>
                    <a:cubicBezTo>
                      <a:pt x="81" y="95"/>
                      <a:pt x="79" y="94"/>
                      <a:pt x="78" y="94"/>
                    </a:cubicBezTo>
                    <a:cubicBezTo>
                      <a:pt x="77" y="94"/>
                      <a:pt x="74" y="95"/>
                      <a:pt x="72" y="94"/>
                    </a:cubicBezTo>
                    <a:cubicBezTo>
                      <a:pt x="72" y="93"/>
                      <a:pt x="73" y="93"/>
                      <a:pt x="73" y="92"/>
                    </a:cubicBezTo>
                    <a:cubicBezTo>
                      <a:pt x="73" y="92"/>
                      <a:pt x="73" y="92"/>
                      <a:pt x="73" y="91"/>
                    </a:cubicBezTo>
                    <a:cubicBezTo>
                      <a:pt x="73" y="91"/>
                      <a:pt x="74" y="90"/>
                      <a:pt x="74" y="89"/>
                    </a:cubicBezTo>
                    <a:cubicBezTo>
                      <a:pt x="75" y="89"/>
                      <a:pt x="75" y="88"/>
                      <a:pt x="75" y="88"/>
                    </a:cubicBezTo>
                    <a:cubicBezTo>
                      <a:pt x="75" y="87"/>
                      <a:pt x="76" y="87"/>
                      <a:pt x="76" y="86"/>
                    </a:cubicBezTo>
                    <a:cubicBezTo>
                      <a:pt x="76" y="86"/>
                      <a:pt x="75" y="85"/>
                      <a:pt x="75" y="84"/>
                    </a:cubicBezTo>
                    <a:cubicBezTo>
                      <a:pt x="73" y="85"/>
                      <a:pt x="72" y="85"/>
                      <a:pt x="72" y="85"/>
                    </a:cubicBezTo>
                    <a:cubicBezTo>
                      <a:pt x="70" y="86"/>
                      <a:pt x="70" y="89"/>
                      <a:pt x="68" y="89"/>
                    </a:cubicBezTo>
                    <a:cubicBezTo>
                      <a:pt x="67" y="89"/>
                      <a:pt x="66" y="89"/>
                      <a:pt x="66" y="90"/>
                    </a:cubicBezTo>
                    <a:cubicBezTo>
                      <a:pt x="65" y="90"/>
                      <a:pt x="64" y="90"/>
                      <a:pt x="63" y="90"/>
                    </a:cubicBezTo>
                    <a:cubicBezTo>
                      <a:pt x="63" y="90"/>
                      <a:pt x="61" y="89"/>
                      <a:pt x="61" y="89"/>
                    </a:cubicBezTo>
                    <a:cubicBezTo>
                      <a:pt x="60" y="88"/>
                      <a:pt x="59" y="86"/>
                      <a:pt x="59" y="86"/>
                    </a:cubicBezTo>
                    <a:cubicBezTo>
                      <a:pt x="58" y="83"/>
                      <a:pt x="59" y="80"/>
                      <a:pt x="60" y="79"/>
                    </a:cubicBezTo>
                    <a:cubicBezTo>
                      <a:pt x="61" y="78"/>
                      <a:pt x="61" y="78"/>
                      <a:pt x="61" y="77"/>
                    </a:cubicBezTo>
                    <a:cubicBezTo>
                      <a:pt x="61" y="77"/>
                      <a:pt x="61" y="76"/>
                      <a:pt x="61" y="75"/>
                    </a:cubicBezTo>
                    <a:cubicBezTo>
                      <a:pt x="62" y="74"/>
                      <a:pt x="63" y="73"/>
                      <a:pt x="65" y="72"/>
                    </a:cubicBezTo>
                    <a:cubicBezTo>
                      <a:pt x="66" y="72"/>
                      <a:pt x="67" y="71"/>
                      <a:pt x="69" y="71"/>
                    </a:cubicBezTo>
                    <a:cubicBezTo>
                      <a:pt x="69" y="71"/>
                      <a:pt x="71" y="71"/>
                      <a:pt x="71" y="71"/>
                    </a:cubicBezTo>
                    <a:cubicBezTo>
                      <a:pt x="72" y="71"/>
                      <a:pt x="72" y="72"/>
                      <a:pt x="73" y="72"/>
                    </a:cubicBezTo>
                    <a:cubicBezTo>
                      <a:pt x="75" y="72"/>
                      <a:pt x="75" y="70"/>
                      <a:pt x="77" y="70"/>
                    </a:cubicBezTo>
                    <a:cubicBezTo>
                      <a:pt x="78" y="70"/>
                      <a:pt x="79" y="69"/>
                      <a:pt x="80" y="70"/>
                    </a:cubicBezTo>
                    <a:cubicBezTo>
                      <a:pt x="81" y="70"/>
                      <a:pt x="82" y="71"/>
                      <a:pt x="82" y="71"/>
                    </a:cubicBezTo>
                    <a:cubicBezTo>
                      <a:pt x="83" y="71"/>
                      <a:pt x="84" y="70"/>
                      <a:pt x="84" y="70"/>
                    </a:cubicBezTo>
                    <a:cubicBezTo>
                      <a:pt x="85" y="70"/>
                      <a:pt x="86" y="71"/>
                      <a:pt x="86" y="72"/>
                    </a:cubicBezTo>
                    <a:cubicBezTo>
                      <a:pt x="86" y="73"/>
                      <a:pt x="85" y="74"/>
                      <a:pt x="85" y="75"/>
                    </a:cubicBezTo>
                    <a:cubicBezTo>
                      <a:pt x="86" y="75"/>
                      <a:pt x="88" y="76"/>
                      <a:pt x="89" y="76"/>
                    </a:cubicBezTo>
                    <a:cubicBezTo>
                      <a:pt x="90" y="75"/>
                      <a:pt x="89" y="74"/>
                      <a:pt x="89" y="73"/>
                    </a:cubicBezTo>
                    <a:cubicBezTo>
                      <a:pt x="89" y="73"/>
                      <a:pt x="89" y="73"/>
                      <a:pt x="89" y="72"/>
                    </a:cubicBezTo>
                    <a:cubicBezTo>
                      <a:pt x="89" y="71"/>
                      <a:pt x="89" y="71"/>
                      <a:pt x="89" y="70"/>
                    </a:cubicBezTo>
                    <a:cubicBezTo>
                      <a:pt x="89" y="68"/>
                      <a:pt x="90" y="67"/>
                      <a:pt x="9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4" name="î$ļïḍe">
                <a:extLst>
                  <a:ext uri="{FF2B5EF4-FFF2-40B4-BE49-F238E27FC236}">
                    <a16:creationId xmlns:a16="http://schemas.microsoft.com/office/drawing/2014/main" id="{897304F9-68A4-495B-908B-2ECDC44FC4CB}"/>
                  </a:ext>
                </a:extLst>
              </p:cNvPr>
              <p:cNvSpPr/>
              <p:nvPr/>
            </p:nvSpPr>
            <p:spPr bwMode="auto">
              <a:xfrm>
                <a:off x="4406130" y="2221091"/>
                <a:ext cx="393011" cy="392249"/>
              </a:xfrm>
              <a:custGeom>
                <a:avLst/>
                <a:gdLst>
                  <a:gd name="T0" fmla="*/ 109 w 218"/>
                  <a:gd name="T1" fmla="*/ 0 h 218"/>
                  <a:gd name="T2" fmla="*/ 186 w 218"/>
                  <a:gd name="T3" fmla="*/ 32 h 218"/>
                  <a:gd name="T4" fmla="*/ 218 w 218"/>
                  <a:gd name="T5" fmla="*/ 109 h 218"/>
                  <a:gd name="T6" fmla="*/ 186 w 218"/>
                  <a:gd name="T7" fmla="*/ 186 h 218"/>
                  <a:gd name="T8" fmla="*/ 109 w 218"/>
                  <a:gd name="T9" fmla="*/ 218 h 218"/>
                  <a:gd name="T10" fmla="*/ 109 w 218"/>
                  <a:gd name="T11" fmla="*/ 218 h 218"/>
                  <a:gd name="T12" fmla="*/ 109 w 218"/>
                  <a:gd name="T13" fmla="*/ 194 h 218"/>
                  <a:gd name="T14" fmla="*/ 109 w 218"/>
                  <a:gd name="T15" fmla="*/ 194 h 218"/>
                  <a:gd name="T16" fmla="*/ 169 w 218"/>
                  <a:gd name="T17" fmla="*/ 169 h 218"/>
                  <a:gd name="T18" fmla="*/ 194 w 218"/>
                  <a:gd name="T19" fmla="*/ 109 h 218"/>
                  <a:gd name="T20" fmla="*/ 169 w 218"/>
                  <a:gd name="T21" fmla="*/ 49 h 218"/>
                  <a:gd name="T22" fmla="*/ 109 w 218"/>
                  <a:gd name="T23" fmla="*/ 24 h 218"/>
                  <a:gd name="T24" fmla="*/ 109 w 218"/>
                  <a:gd name="T25" fmla="*/ 24 h 218"/>
                  <a:gd name="T26" fmla="*/ 109 w 218"/>
                  <a:gd name="T27" fmla="*/ 0 h 218"/>
                  <a:gd name="T28" fmla="*/ 109 w 218"/>
                  <a:gd name="T29" fmla="*/ 218 h 218"/>
                  <a:gd name="T30" fmla="*/ 32 w 218"/>
                  <a:gd name="T31" fmla="*/ 186 h 218"/>
                  <a:gd name="T32" fmla="*/ 0 w 218"/>
                  <a:gd name="T33" fmla="*/ 109 h 218"/>
                  <a:gd name="T34" fmla="*/ 32 w 218"/>
                  <a:gd name="T35" fmla="*/ 32 h 218"/>
                  <a:gd name="T36" fmla="*/ 109 w 218"/>
                  <a:gd name="T37" fmla="*/ 0 h 218"/>
                  <a:gd name="T38" fmla="*/ 109 w 218"/>
                  <a:gd name="T39" fmla="*/ 24 h 218"/>
                  <a:gd name="T40" fmla="*/ 49 w 218"/>
                  <a:gd name="T41" fmla="*/ 49 h 218"/>
                  <a:gd name="T42" fmla="*/ 24 w 218"/>
                  <a:gd name="T43" fmla="*/ 109 h 218"/>
                  <a:gd name="T44" fmla="*/ 49 w 218"/>
                  <a:gd name="T45" fmla="*/ 169 h 218"/>
                  <a:gd name="T46" fmla="*/ 109 w 218"/>
                  <a:gd name="T47" fmla="*/ 194 h 218"/>
                  <a:gd name="T48" fmla="*/ 109 w 218"/>
                  <a:gd name="T49"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8" h="218">
                    <a:moveTo>
                      <a:pt x="109" y="0"/>
                    </a:moveTo>
                    <a:cubicBezTo>
                      <a:pt x="139" y="0"/>
                      <a:pt x="166" y="12"/>
                      <a:pt x="186" y="32"/>
                    </a:cubicBezTo>
                    <a:cubicBezTo>
                      <a:pt x="205" y="52"/>
                      <a:pt x="218" y="79"/>
                      <a:pt x="218" y="109"/>
                    </a:cubicBezTo>
                    <a:cubicBezTo>
                      <a:pt x="218" y="139"/>
                      <a:pt x="205" y="166"/>
                      <a:pt x="186" y="186"/>
                    </a:cubicBezTo>
                    <a:cubicBezTo>
                      <a:pt x="166" y="206"/>
                      <a:pt x="139" y="218"/>
                      <a:pt x="109" y="218"/>
                    </a:cubicBezTo>
                    <a:cubicBezTo>
                      <a:pt x="109" y="218"/>
                      <a:pt x="109" y="218"/>
                      <a:pt x="109" y="218"/>
                    </a:cubicBezTo>
                    <a:cubicBezTo>
                      <a:pt x="109" y="194"/>
                      <a:pt x="109" y="194"/>
                      <a:pt x="109" y="194"/>
                    </a:cubicBezTo>
                    <a:cubicBezTo>
                      <a:pt x="109" y="194"/>
                      <a:pt x="109" y="194"/>
                      <a:pt x="109" y="194"/>
                    </a:cubicBezTo>
                    <a:cubicBezTo>
                      <a:pt x="132" y="194"/>
                      <a:pt x="153" y="184"/>
                      <a:pt x="169" y="169"/>
                    </a:cubicBezTo>
                    <a:cubicBezTo>
                      <a:pt x="184" y="154"/>
                      <a:pt x="194" y="132"/>
                      <a:pt x="194" y="109"/>
                    </a:cubicBezTo>
                    <a:cubicBezTo>
                      <a:pt x="194" y="86"/>
                      <a:pt x="184" y="64"/>
                      <a:pt x="169" y="49"/>
                    </a:cubicBezTo>
                    <a:cubicBezTo>
                      <a:pt x="153" y="34"/>
                      <a:pt x="132" y="24"/>
                      <a:pt x="109" y="24"/>
                    </a:cubicBezTo>
                    <a:cubicBezTo>
                      <a:pt x="109" y="24"/>
                      <a:pt x="109" y="24"/>
                      <a:pt x="109" y="24"/>
                    </a:cubicBezTo>
                    <a:cubicBezTo>
                      <a:pt x="109" y="0"/>
                      <a:pt x="109" y="0"/>
                      <a:pt x="109" y="0"/>
                    </a:cubicBezTo>
                    <a:close/>
                    <a:moveTo>
                      <a:pt x="109" y="218"/>
                    </a:moveTo>
                    <a:cubicBezTo>
                      <a:pt x="79" y="218"/>
                      <a:pt x="51" y="206"/>
                      <a:pt x="32" y="186"/>
                    </a:cubicBezTo>
                    <a:cubicBezTo>
                      <a:pt x="12" y="166"/>
                      <a:pt x="0" y="139"/>
                      <a:pt x="0" y="109"/>
                    </a:cubicBezTo>
                    <a:cubicBezTo>
                      <a:pt x="0" y="79"/>
                      <a:pt x="12" y="52"/>
                      <a:pt x="32" y="32"/>
                    </a:cubicBezTo>
                    <a:cubicBezTo>
                      <a:pt x="51" y="12"/>
                      <a:pt x="79" y="0"/>
                      <a:pt x="109" y="0"/>
                    </a:cubicBezTo>
                    <a:cubicBezTo>
                      <a:pt x="109" y="24"/>
                      <a:pt x="109" y="24"/>
                      <a:pt x="109" y="24"/>
                    </a:cubicBezTo>
                    <a:cubicBezTo>
                      <a:pt x="85" y="24"/>
                      <a:pt x="64" y="34"/>
                      <a:pt x="49" y="49"/>
                    </a:cubicBezTo>
                    <a:cubicBezTo>
                      <a:pt x="33" y="64"/>
                      <a:pt x="24" y="86"/>
                      <a:pt x="24" y="109"/>
                    </a:cubicBezTo>
                    <a:cubicBezTo>
                      <a:pt x="24" y="132"/>
                      <a:pt x="33" y="154"/>
                      <a:pt x="49" y="169"/>
                    </a:cubicBezTo>
                    <a:cubicBezTo>
                      <a:pt x="64" y="184"/>
                      <a:pt x="85" y="194"/>
                      <a:pt x="109" y="194"/>
                    </a:cubicBezTo>
                    <a:lnTo>
                      <a:pt x="109"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5" name="íŝḻíḍê">
                <a:extLst>
                  <a:ext uri="{FF2B5EF4-FFF2-40B4-BE49-F238E27FC236}">
                    <a16:creationId xmlns:a16="http://schemas.microsoft.com/office/drawing/2014/main" id="{11540AAC-78CF-4BB3-AAED-34677346B962}"/>
                  </a:ext>
                </a:extLst>
              </p:cNvPr>
              <p:cNvSpPr/>
              <p:nvPr/>
            </p:nvSpPr>
            <p:spPr bwMode="auto">
              <a:xfrm>
                <a:off x="4428218" y="2242417"/>
                <a:ext cx="348834" cy="349596"/>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5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6" name="íṩḷíḑè">
                <a:extLst>
                  <a:ext uri="{FF2B5EF4-FFF2-40B4-BE49-F238E27FC236}">
                    <a16:creationId xmlns:a16="http://schemas.microsoft.com/office/drawing/2014/main" id="{1826727A-B3E1-47BD-B100-82DAF1710EEE}"/>
                  </a:ext>
                </a:extLst>
              </p:cNvPr>
              <p:cNvSpPr/>
              <p:nvPr/>
            </p:nvSpPr>
            <p:spPr bwMode="auto">
              <a:xfrm>
                <a:off x="4636910" y="2365041"/>
                <a:ext cx="57886"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7" name="iSļîḓê">
                <a:extLst>
                  <a:ext uri="{FF2B5EF4-FFF2-40B4-BE49-F238E27FC236}">
                    <a16:creationId xmlns:a16="http://schemas.microsoft.com/office/drawing/2014/main" id="{C25681D0-401B-48CC-B079-C18994FC51E1}"/>
                  </a:ext>
                </a:extLst>
              </p:cNvPr>
              <p:cNvSpPr/>
              <p:nvPr/>
            </p:nvSpPr>
            <p:spPr bwMode="auto">
              <a:xfrm>
                <a:off x="4609491" y="2337622"/>
                <a:ext cx="111962" cy="162231"/>
              </a:xfrm>
              <a:custGeom>
                <a:avLst/>
                <a:gdLst>
                  <a:gd name="T0" fmla="*/ 62 w 62"/>
                  <a:gd name="T1" fmla="*/ 0 h 90"/>
                  <a:gd name="T2" fmla="*/ 31 w 62"/>
                  <a:gd name="T3" fmla="*/ 0 h 90"/>
                  <a:gd name="T4" fmla="*/ 31 w 62"/>
                  <a:gd name="T5" fmla="*/ 7 h 90"/>
                  <a:gd name="T6" fmla="*/ 31 w 62"/>
                  <a:gd name="T7" fmla="*/ 7 h 90"/>
                  <a:gd name="T8" fmla="*/ 55 w 62"/>
                  <a:gd name="T9" fmla="*/ 31 h 90"/>
                  <a:gd name="T10" fmla="*/ 31 w 62"/>
                  <a:gd name="T11" fmla="*/ 55 h 90"/>
                  <a:gd name="T12" fmla="*/ 31 w 62"/>
                  <a:gd name="T13" fmla="*/ 55 h 90"/>
                  <a:gd name="T14" fmla="*/ 31 w 62"/>
                  <a:gd name="T15" fmla="*/ 55 h 90"/>
                  <a:gd name="T16" fmla="*/ 31 w 62"/>
                  <a:gd name="T17" fmla="*/ 66 h 90"/>
                  <a:gd name="T18" fmla="*/ 31 w 62"/>
                  <a:gd name="T19" fmla="*/ 66 h 90"/>
                  <a:gd name="T20" fmla="*/ 39 w 62"/>
                  <a:gd name="T21" fmla="*/ 74 h 90"/>
                  <a:gd name="T22" fmla="*/ 31 w 62"/>
                  <a:gd name="T23" fmla="*/ 82 h 90"/>
                  <a:gd name="T24" fmla="*/ 31 w 62"/>
                  <a:gd name="T25" fmla="*/ 82 h 90"/>
                  <a:gd name="T26" fmla="*/ 31 w 62"/>
                  <a:gd name="T27" fmla="*/ 82 h 90"/>
                  <a:gd name="T28" fmla="*/ 31 w 62"/>
                  <a:gd name="T29" fmla="*/ 90 h 90"/>
                  <a:gd name="T30" fmla="*/ 62 w 62"/>
                  <a:gd name="T31" fmla="*/ 90 h 90"/>
                  <a:gd name="T32" fmla="*/ 62 w 62"/>
                  <a:gd name="T33" fmla="*/ 0 h 90"/>
                  <a:gd name="T34" fmla="*/ 31 w 62"/>
                  <a:gd name="T35" fmla="*/ 0 h 90"/>
                  <a:gd name="T36" fmla="*/ 0 w 62"/>
                  <a:gd name="T37" fmla="*/ 0 h 90"/>
                  <a:gd name="T38" fmla="*/ 0 w 62"/>
                  <a:gd name="T39" fmla="*/ 90 h 90"/>
                  <a:gd name="T40" fmla="*/ 31 w 62"/>
                  <a:gd name="T41" fmla="*/ 90 h 90"/>
                  <a:gd name="T42" fmla="*/ 31 w 62"/>
                  <a:gd name="T43" fmla="*/ 82 h 90"/>
                  <a:gd name="T44" fmla="*/ 23 w 62"/>
                  <a:gd name="T45" fmla="*/ 74 h 90"/>
                  <a:gd name="T46" fmla="*/ 31 w 62"/>
                  <a:gd name="T47" fmla="*/ 66 h 90"/>
                  <a:gd name="T48" fmla="*/ 31 w 62"/>
                  <a:gd name="T49" fmla="*/ 55 h 90"/>
                  <a:gd name="T50" fmla="*/ 7 w 62"/>
                  <a:gd name="T51" fmla="*/ 31 h 90"/>
                  <a:gd name="T52" fmla="*/ 31 w 62"/>
                  <a:gd name="T53" fmla="*/ 7 h 90"/>
                  <a:gd name="T54" fmla="*/ 31 w 62"/>
                  <a:gd name="T5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90">
                    <a:moveTo>
                      <a:pt x="62" y="0"/>
                    </a:moveTo>
                    <a:cubicBezTo>
                      <a:pt x="31" y="0"/>
                      <a:pt x="31" y="0"/>
                      <a:pt x="31" y="0"/>
                    </a:cubicBezTo>
                    <a:cubicBezTo>
                      <a:pt x="31" y="7"/>
                      <a:pt x="31" y="7"/>
                      <a:pt x="31" y="7"/>
                    </a:cubicBezTo>
                    <a:cubicBezTo>
                      <a:pt x="31" y="7"/>
                      <a:pt x="31" y="7"/>
                      <a:pt x="31" y="7"/>
                    </a:cubicBezTo>
                    <a:cubicBezTo>
                      <a:pt x="44" y="7"/>
                      <a:pt x="55" y="18"/>
                      <a:pt x="55" y="31"/>
                    </a:cubicBezTo>
                    <a:cubicBezTo>
                      <a:pt x="55" y="44"/>
                      <a:pt x="44" y="55"/>
                      <a:pt x="31" y="55"/>
                    </a:cubicBezTo>
                    <a:cubicBezTo>
                      <a:pt x="31" y="55"/>
                      <a:pt x="31" y="55"/>
                      <a:pt x="31" y="55"/>
                    </a:cubicBezTo>
                    <a:cubicBezTo>
                      <a:pt x="31" y="55"/>
                      <a:pt x="31" y="55"/>
                      <a:pt x="31" y="55"/>
                    </a:cubicBezTo>
                    <a:cubicBezTo>
                      <a:pt x="31" y="66"/>
                      <a:pt x="31" y="66"/>
                      <a:pt x="31" y="66"/>
                    </a:cubicBezTo>
                    <a:cubicBezTo>
                      <a:pt x="31" y="66"/>
                      <a:pt x="31" y="66"/>
                      <a:pt x="31" y="66"/>
                    </a:cubicBezTo>
                    <a:cubicBezTo>
                      <a:pt x="35" y="66"/>
                      <a:pt x="39" y="69"/>
                      <a:pt x="39" y="74"/>
                    </a:cubicBezTo>
                    <a:cubicBezTo>
                      <a:pt x="39" y="78"/>
                      <a:pt x="35" y="82"/>
                      <a:pt x="31" y="82"/>
                    </a:cubicBezTo>
                    <a:cubicBezTo>
                      <a:pt x="31" y="82"/>
                      <a:pt x="31" y="82"/>
                      <a:pt x="31" y="82"/>
                    </a:cubicBezTo>
                    <a:cubicBezTo>
                      <a:pt x="31" y="82"/>
                      <a:pt x="31" y="82"/>
                      <a:pt x="31" y="82"/>
                    </a:cubicBezTo>
                    <a:cubicBezTo>
                      <a:pt x="31" y="90"/>
                      <a:pt x="31" y="90"/>
                      <a:pt x="31" y="90"/>
                    </a:cubicBezTo>
                    <a:cubicBezTo>
                      <a:pt x="62" y="90"/>
                      <a:pt x="62" y="90"/>
                      <a:pt x="62" y="90"/>
                    </a:cubicBezTo>
                    <a:lnTo>
                      <a:pt x="62" y="0"/>
                    </a:lnTo>
                    <a:close/>
                    <a:moveTo>
                      <a:pt x="31" y="0"/>
                    </a:moveTo>
                    <a:cubicBezTo>
                      <a:pt x="0" y="0"/>
                      <a:pt x="0" y="0"/>
                      <a:pt x="0" y="0"/>
                    </a:cubicBezTo>
                    <a:cubicBezTo>
                      <a:pt x="0" y="90"/>
                      <a:pt x="0" y="90"/>
                      <a:pt x="0" y="90"/>
                    </a:cubicBezTo>
                    <a:cubicBezTo>
                      <a:pt x="31" y="90"/>
                      <a:pt x="31" y="90"/>
                      <a:pt x="31" y="90"/>
                    </a:cubicBezTo>
                    <a:cubicBezTo>
                      <a:pt x="31" y="82"/>
                      <a:pt x="31" y="82"/>
                      <a:pt x="31" y="82"/>
                    </a:cubicBezTo>
                    <a:cubicBezTo>
                      <a:pt x="26" y="82"/>
                      <a:pt x="23" y="78"/>
                      <a:pt x="23" y="74"/>
                    </a:cubicBezTo>
                    <a:cubicBezTo>
                      <a:pt x="23" y="69"/>
                      <a:pt x="26" y="66"/>
                      <a:pt x="31" y="66"/>
                    </a:cubicBezTo>
                    <a:cubicBezTo>
                      <a:pt x="31" y="55"/>
                      <a:pt x="31" y="55"/>
                      <a:pt x="31" y="55"/>
                    </a:cubicBezTo>
                    <a:cubicBezTo>
                      <a:pt x="18" y="55"/>
                      <a:pt x="7" y="44"/>
                      <a:pt x="7" y="31"/>
                    </a:cubicBezTo>
                    <a:cubicBezTo>
                      <a:pt x="7" y="18"/>
                      <a:pt x="18" y="7"/>
                      <a:pt x="31" y="7"/>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8" name="îṧḻîde">
                <a:extLst>
                  <a:ext uri="{FF2B5EF4-FFF2-40B4-BE49-F238E27FC236}">
                    <a16:creationId xmlns:a16="http://schemas.microsoft.com/office/drawing/2014/main" id="{E7B8F448-43BD-43C0-AC2B-357F178F7000}"/>
                  </a:ext>
                </a:extLst>
              </p:cNvPr>
              <p:cNvSpPr/>
              <p:nvPr/>
            </p:nvSpPr>
            <p:spPr bwMode="auto">
              <a:xfrm>
                <a:off x="4496766" y="2320105"/>
                <a:ext cx="21326" cy="10663"/>
              </a:xfrm>
              <a:custGeom>
                <a:avLst/>
                <a:gdLst>
                  <a:gd name="T0" fmla="*/ 12 w 12"/>
                  <a:gd name="T1" fmla="*/ 5 h 6"/>
                  <a:gd name="T2" fmla="*/ 7 w 12"/>
                  <a:gd name="T3" fmla="*/ 0 h 6"/>
                  <a:gd name="T4" fmla="*/ 5 w 12"/>
                  <a:gd name="T5" fmla="*/ 0 h 6"/>
                  <a:gd name="T6" fmla="*/ 0 w 12"/>
                  <a:gd name="T7" fmla="*/ 5 h 6"/>
                  <a:gd name="T8" fmla="*/ 0 w 12"/>
                  <a:gd name="T9" fmla="*/ 6 h 6"/>
                  <a:gd name="T10" fmla="*/ 12 w 12"/>
                  <a:gd name="T11" fmla="*/ 6 h 6"/>
                  <a:gd name="T12" fmla="*/ 12 w 12"/>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12" y="5"/>
                    </a:moveTo>
                    <a:cubicBezTo>
                      <a:pt x="12" y="2"/>
                      <a:pt x="10" y="0"/>
                      <a:pt x="7" y="0"/>
                    </a:cubicBezTo>
                    <a:cubicBezTo>
                      <a:pt x="5" y="0"/>
                      <a:pt x="5" y="0"/>
                      <a:pt x="5" y="0"/>
                    </a:cubicBezTo>
                    <a:cubicBezTo>
                      <a:pt x="2" y="0"/>
                      <a:pt x="0" y="2"/>
                      <a:pt x="0" y="5"/>
                    </a:cubicBezTo>
                    <a:cubicBezTo>
                      <a:pt x="0" y="5"/>
                      <a:pt x="0" y="6"/>
                      <a:pt x="0" y="6"/>
                    </a:cubicBezTo>
                    <a:cubicBezTo>
                      <a:pt x="12" y="6"/>
                      <a:pt x="12" y="6"/>
                      <a:pt x="12" y="6"/>
                    </a:cubicBezTo>
                    <a:cubicBezTo>
                      <a:pt x="12" y="6"/>
                      <a:pt x="12"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299" name="íṩļíḑe">
                <a:extLst>
                  <a:ext uri="{FF2B5EF4-FFF2-40B4-BE49-F238E27FC236}">
                    <a16:creationId xmlns:a16="http://schemas.microsoft.com/office/drawing/2014/main" id="{1CA0505C-4830-4200-B38F-907AEAD66E6D}"/>
                  </a:ext>
                </a:extLst>
              </p:cNvPr>
              <p:cNvSpPr/>
              <p:nvPr/>
            </p:nvSpPr>
            <p:spPr bwMode="auto">
              <a:xfrm>
                <a:off x="4482295" y="2337622"/>
                <a:ext cx="111200" cy="162231"/>
              </a:xfrm>
              <a:custGeom>
                <a:avLst/>
                <a:gdLst>
                  <a:gd name="T0" fmla="*/ 31 w 62"/>
                  <a:gd name="T1" fmla="*/ 90 h 90"/>
                  <a:gd name="T2" fmla="*/ 62 w 62"/>
                  <a:gd name="T3" fmla="*/ 90 h 90"/>
                  <a:gd name="T4" fmla="*/ 62 w 62"/>
                  <a:gd name="T5" fmla="*/ 0 h 90"/>
                  <a:gd name="T6" fmla="*/ 31 w 62"/>
                  <a:gd name="T7" fmla="*/ 0 h 90"/>
                  <a:gd name="T8" fmla="*/ 31 w 62"/>
                  <a:gd name="T9" fmla="*/ 7 h 90"/>
                  <a:gd name="T10" fmla="*/ 31 w 62"/>
                  <a:gd name="T11" fmla="*/ 7 h 90"/>
                  <a:gd name="T12" fmla="*/ 31 w 62"/>
                  <a:gd name="T13" fmla="*/ 7 h 90"/>
                  <a:gd name="T14" fmla="*/ 55 w 62"/>
                  <a:gd name="T15" fmla="*/ 31 h 90"/>
                  <a:gd name="T16" fmla="*/ 31 w 62"/>
                  <a:gd name="T17" fmla="*/ 55 h 90"/>
                  <a:gd name="T18" fmla="*/ 31 w 62"/>
                  <a:gd name="T19" fmla="*/ 55 h 90"/>
                  <a:gd name="T20" fmla="*/ 31 w 62"/>
                  <a:gd name="T21" fmla="*/ 66 h 90"/>
                  <a:gd name="T22" fmla="*/ 31 w 62"/>
                  <a:gd name="T23" fmla="*/ 66 h 90"/>
                  <a:gd name="T24" fmla="*/ 39 w 62"/>
                  <a:gd name="T25" fmla="*/ 74 h 90"/>
                  <a:gd name="T26" fmla="*/ 31 w 62"/>
                  <a:gd name="T27" fmla="*/ 82 h 90"/>
                  <a:gd name="T28" fmla="*/ 31 w 62"/>
                  <a:gd name="T29" fmla="*/ 82 h 90"/>
                  <a:gd name="T30" fmla="*/ 31 w 62"/>
                  <a:gd name="T31" fmla="*/ 82 h 90"/>
                  <a:gd name="T32" fmla="*/ 31 w 62"/>
                  <a:gd name="T33" fmla="*/ 90 h 90"/>
                  <a:gd name="T34" fmla="*/ 0 w 62"/>
                  <a:gd name="T35" fmla="*/ 90 h 90"/>
                  <a:gd name="T36" fmla="*/ 31 w 62"/>
                  <a:gd name="T37" fmla="*/ 90 h 90"/>
                  <a:gd name="T38" fmla="*/ 31 w 62"/>
                  <a:gd name="T39" fmla="*/ 82 h 90"/>
                  <a:gd name="T40" fmla="*/ 23 w 62"/>
                  <a:gd name="T41" fmla="*/ 74 h 90"/>
                  <a:gd name="T42" fmla="*/ 31 w 62"/>
                  <a:gd name="T43" fmla="*/ 66 h 90"/>
                  <a:gd name="T44" fmla="*/ 31 w 62"/>
                  <a:gd name="T45" fmla="*/ 55 h 90"/>
                  <a:gd name="T46" fmla="*/ 7 w 62"/>
                  <a:gd name="T47" fmla="*/ 31 h 90"/>
                  <a:gd name="T48" fmla="*/ 31 w 62"/>
                  <a:gd name="T49" fmla="*/ 7 h 90"/>
                  <a:gd name="T50" fmla="*/ 31 w 62"/>
                  <a:gd name="T51" fmla="*/ 0 h 90"/>
                  <a:gd name="T52" fmla="*/ 16 w 62"/>
                  <a:gd name="T53" fmla="*/ 0 h 90"/>
                  <a:gd name="T54" fmla="*/ 12 w 62"/>
                  <a:gd name="T55" fmla="*/ 0 h 90"/>
                  <a:gd name="T56" fmla="*/ 0 w 62"/>
                  <a:gd name="T57" fmla="*/ 0 h 90"/>
                  <a:gd name="T58" fmla="*/ 0 w 62"/>
                  <a:gd name="T5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90">
                    <a:moveTo>
                      <a:pt x="31" y="90"/>
                    </a:moveTo>
                    <a:cubicBezTo>
                      <a:pt x="62" y="90"/>
                      <a:pt x="62" y="90"/>
                      <a:pt x="62" y="90"/>
                    </a:cubicBezTo>
                    <a:cubicBezTo>
                      <a:pt x="62" y="0"/>
                      <a:pt x="62" y="0"/>
                      <a:pt x="62" y="0"/>
                    </a:cubicBezTo>
                    <a:cubicBezTo>
                      <a:pt x="31" y="0"/>
                      <a:pt x="31" y="0"/>
                      <a:pt x="31" y="0"/>
                    </a:cubicBezTo>
                    <a:cubicBezTo>
                      <a:pt x="31" y="7"/>
                      <a:pt x="31" y="7"/>
                      <a:pt x="31" y="7"/>
                    </a:cubicBezTo>
                    <a:cubicBezTo>
                      <a:pt x="31" y="7"/>
                      <a:pt x="31" y="7"/>
                      <a:pt x="31" y="7"/>
                    </a:cubicBezTo>
                    <a:cubicBezTo>
                      <a:pt x="31" y="7"/>
                      <a:pt x="31" y="7"/>
                      <a:pt x="31" y="7"/>
                    </a:cubicBezTo>
                    <a:cubicBezTo>
                      <a:pt x="45" y="7"/>
                      <a:pt x="55" y="18"/>
                      <a:pt x="55" y="31"/>
                    </a:cubicBezTo>
                    <a:cubicBezTo>
                      <a:pt x="55" y="44"/>
                      <a:pt x="45" y="55"/>
                      <a:pt x="31" y="55"/>
                    </a:cubicBezTo>
                    <a:cubicBezTo>
                      <a:pt x="31" y="55"/>
                      <a:pt x="31" y="55"/>
                      <a:pt x="31" y="55"/>
                    </a:cubicBezTo>
                    <a:cubicBezTo>
                      <a:pt x="31" y="66"/>
                      <a:pt x="31" y="66"/>
                      <a:pt x="31" y="66"/>
                    </a:cubicBezTo>
                    <a:cubicBezTo>
                      <a:pt x="31" y="66"/>
                      <a:pt x="31" y="66"/>
                      <a:pt x="31" y="66"/>
                    </a:cubicBezTo>
                    <a:cubicBezTo>
                      <a:pt x="36" y="66"/>
                      <a:pt x="39" y="69"/>
                      <a:pt x="39" y="74"/>
                    </a:cubicBezTo>
                    <a:cubicBezTo>
                      <a:pt x="39" y="78"/>
                      <a:pt x="36" y="82"/>
                      <a:pt x="31" y="82"/>
                    </a:cubicBezTo>
                    <a:cubicBezTo>
                      <a:pt x="31" y="82"/>
                      <a:pt x="31" y="82"/>
                      <a:pt x="31" y="82"/>
                    </a:cubicBezTo>
                    <a:cubicBezTo>
                      <a:pt x="31" y="82"/>
                      <a:pt x="31" y="82"/>
                      <a:pt x="31" y="82"/>
                    </a:cubicBezTo>
                    <a:lnTo>
                      <a:pt x="31" y="90"/>
                    </a:lnTo>
                    <a:close/>
                    <a:moveTo>
                      <a:pt x="0" y="90"/>
                    </a:moveTo>
                    <a:cubicBezTo>
                      <a:pt x="31" y="90"/>
                      <a:pt x="31" y="90"/>
                      <a:pt x="31" y="90"/>
                    </a:cubicBezTo>
                    <a:cubicBezTo>
                      <a:pt x="31" y="82"/>
                      <a:pt x="31" y="82"/>
                      <a:pt x="31" y="82"/>
                    </a:cubicBezTo>
                    <a:cubicBezTo>
                      <a:pt x="27" y="82"/>
                      <a:pt x="23" y="78"/>
                      <a:pt x="23" y="74"/>
                    </a:cubicBezTo>
                    <a:cubicBezTo>
                      <a:pt x="23" y="69"/>
                      <a:pt x="27" y="66"/>
                      <a:pt x="31" y="66"/>
                    </a:cubicBezTo>
                    <a:cubicBezTo>
                      <a:pt x="31" y="55"/>
                      <a:pt x="31" y="55"/>
                      <a:pt x="31" y="55"/>
                    </a:cubicBezTo>
                    <a:cubicBezTo>
                      <a:pt x="18" y="55"/>
                      <a:pt x="7" y="44"/>
                      <a:pt x="7" y="31"/>
                    </a:cubicBezTo>
                    <a:cubicBezTo>
                      <a:pt x="7" y="18"/>
                      <a:pt x="18" y="7"/>
                      <a:pt x="31" y="7"/>
                    </a:cubicBezTo>
                    <a:cubicBezTo>
                      <a:pt x="31" y="0"/>
                      <a:pt x="31" y="0"/>
                      <a:pt x="31" y="0"/>
                    </a:cubicBezTo>
                    <a:cubicBezTo>
                      <a:pt x="16" y="0"/>
                      <a:pt x="16" y="0"/>
                      <a:pt x="16" y="0"/>
                    </a:cubicBezTo>
                    <a:cubicBezTo>
                      <a:pt x="12" y="0"/>
                      <a:pt x="12" y="0"/>
                      <a:pt x="12" y="0"/>
                    </a:cubicBezTo>
                    <a:cubicBezTo>
                      <a:pt x="0" y="0"/>
                      <a:pt x="0" y="0"/>
                      <a:pt x="0" y="0"/>
                    </a:cubicBezTo>
                    <a:lnTo>
                      <a:pt x="0"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0" name="íşḷíḋe">
                <a:extLst>
                  <a:ext uri="{FF2B5EF4-FFF2-40B4-BE49-F238E27FC236}">
                    <a16:creationId xmlns:a16="http://schemas.microsoft.com/office/drawing/2014/main" id="{D17258D5-8898-496E-9FB5-255384AE7678}"/>
                  </a:ext>
                </a:extLst>
              </p:cNvPr>
              <p:cNvSpPr/>
              <p:nvPr/>
            </p:nvSpPr>
            <p:spPr bwMode="auto">
              <a:xfrm>
                <a:off x="4508953" y="2365041"/>
                <a:ext cx="59409" cy="594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1" name="íSľîďê">
                <a:extLst>
                  <a:ext uri="{FF2B5EF4-FFF2-40B4-BE49-F238E27FC236}">
                    <a16:creationId xmlns:a16="http://schemas.microsoft.com/office/drawing/2014/main" id="{D3A6CEF7-D200-44B0-B5E8-351F0ABBD8FB}"/>
                  </a:ext>
                </a:extLst>
              </p:cNvPr>
              <p:cNvSpPr/>
              <p:nvPr/>
            </p:nvSpPr>
            <p:spPr bwMode="auto">
              <a:xfrm>
                <a:off x="1265858" y="2067999"/>
                <a:ext cx="623027" cy="624551"/>
              </a:xfrm>
              <a:custGeom>
                <a:avLst/>
                <a:gdLst>
                  <a:gd name="T0" fmla="*/ 173 w 346"/>
                  <a:gd name="T1" fmla="*/ 0 h 347"/>
                  <a:gd name="T2" fmla="*/ 295 w 346"/>
                  <a:gd name="T3" fmla="*/ 51 h 347"/>
                  <a:gd name="T4" fmla="*/ 346 w 346"/>
                  <a:gd name="T5" fmla="*/ 174 h 347"/>
                  <a:gd name="T6" fmla="*/ 295 w 346"/>
                  <a:gd name="T7" fmla="*/ 296 h 347"/>
                  <a:gd name="T8" fmla="*/ 173 w 346"/>
                  <a:gd name="T9" fmla="*/ 347 h 347"/>
                  <a:gd name="T10" fmla="*/ 173 w 346"/>
                  <a:gd name="T11" fmla="*/ 323 h 347"/>
                  <a:gd name="T12" fmla="*/ 278 w 346"/>
                  <a:gd name="T13" fmla="*/ 279 h 347"/>
                  <a:gd name="T14" fmla="*/ 322 w 346"/>
                  <a:gd name="T15" fmla="*/ 174 h 347"/>
                  <a:gd name="T16" fmla="*/ 278 w 346"/>
                  <a:gd name="T17" fmla="*/ 68 h 347"/>
                  <a:gd name="T18" fmla="*/ 173 w 346"/>
                  <a:gd name="T19" fmla="*/ 24 h 347"/>
                  <a:gd name="T20" fmla="*/ 173 w 346"/>
                  <a:gd name="T21" fmla="*/ 0 h 347"/>
                  <a:gd name="T22" fmla="*/ 173 w 346"/>
                  <a:gd name="T23" fmla="*/ 0 h 347"/>
                  <a:gd name="T24" fmla="*/ 173 w 346"/>
                  <a:gd name="T25" fmla="*/ 0 h 347"/>
                  <a:gd name="T26" fmla="*/ 173 w 346"/>
                  <a:gd name="T27" fmla="*/ 24 h 347"/>
                  <a:gd name="T28" fmla="*/ 173 w 346"/>
                  <a:gd name="T29" fmla="*/ 24 h 347"/>
                  <a:gd name="T30" fmla="*/ 67 w 346"/>
                  <a:gd name="T31" fmla="*/ 68 h 347"/>
                  <a:gd name="T32" fmla="*/ 24 w 346"/>
                  <a:gd name="T33" fmla="*/ 174 h 347"/>
                  <a:gd name="T34" fmla="*/ 67 w 346"/>
                  <a:gd name="T35" fmla="*/ 279 h 347"/>
                  <a:gd name="T36" fmla="*/ 173 w 346"/>
                  <a:gd name="T37" fmla="*/ 323 h 347"/>
                  <a:gd name="T38" fmla="*/ 173 w 346"/>
                  <a:gd name="T39" fmla="*/ 323 h 347"/>
                  <a:gd name="T40" fmla="*/ 173 w 346"/>
                  <a:gd name="T41" fmla="*/ 347 h 347"/>
                  <a:gd name="T42" fmla="*/ 173 w 346"/>
                  <a:gd name="T43" fmla="*/ 347 h 347"/>
                  <a:gd name="T44" fmla="*/ 51 w 346"/>
                  <a:gd name="T45" fmla="*/ 296 h 347"/>
                  <a:gd name="T46" fmla="*/ 0 w 346"/>
                  <a:gd name="T47" fmla="*/ 174 h 347"/>
                  <a:gd name="T48" fmla="*/ 51 w 346"/>
                  <a:gd name="T49" fmla="*/ 51 h 347"/>
                  <a:gd name="T50" fmla="*/ 173 w 346"/>
                  <a:gd name="T5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347">
                    <a:moveTo>
                      <a:pt x="173" y="0"/>
                    </a:moveTo>
                    <a:cubicBezTo>
                      <a:pt x="221" y="0"/>
                      <a:pt x="264" y="20"/>
                      <a:pt x="295" y="51"/>
                    </a:cubicBezTo>
                    <a:cubicBezTo>
                      <a:pt x="327" y="82"/>
                      <a:pt x="346" y="126"/>
                      <a:pt x="346" y="174"/>
                    </a:cubicBezTo>
                    <a:cubicBezTo>
                      <a:pt x="346" y="221"/>
                      <a:pt x="327" y="265"/>
                      <a:pt x="295" y="296"/>
                    </a:cubicBezTo>
                    <a:cubicBezTo>
                      <a:pt x="264" y="327"/>
                      <a:pt x="221" y="347"/>
                      <a:pt x="173" y="347"/>
                    </a:cubicBezTo>
                    <a:cubicBezTo>
                      <a:pt x="173" y="323"/>
                      <a:pt x="173" y="323"/>
                      <a:pt x="173" y="323"/>
                    </a:cubicBezTo>
                    <a:cubicBezTo>
                      <a:pt x="214" y="323"/>
                      <a:pt x="251" y="306"/>
                      <a:pt x="278" y="279"/>
                    </a:cubicBezTo>
                    <a:cubicBezTo>
                      <a:pt x="305" y="252"/>
                      <a:pt x="322" y="215"/>
                      <a:pt x="322" y="174"/>
                    </a:cubicBezTo>
                    <a:cubicBezTo>
                      <a:pt x="322" y="132"/>
                      <a:pt x="305" y="95"/>
                      <a:pt x="278" y="68"/>
                    </a:cubicBezTo>
                    <a:cubicBezTo>
                      <a:pt x="251" y="41"/>
                      <a:pt x="214" y="24"/>
                      <a:pt x="173" y="24"/>
                    </a:cubicBezTo>
                    <a:lnTo>
                      <a:pt x="173" y="0"/>
                    </a:lnTo>
                    <a:close/>
                    <a:moveTo>
                      <a:pt x="173" y="0"/>
                    </a:moveTo>
                    <a:cubicBezTo>
                      <a:pt x="173" y="0"/>
                      <a:pt x="173" y="0"/>
                      <a:pt x="173" y="0"/>
                    </a:cubicBezTo>
                    <a:cubicBezTo>
                      <a:pt x="173" y="24"/>
                      <a:pt x="173" y="24"/>
                      <a:pt x="173" y="24"/>
                    </a:cubicBezTo>
                    <a:cubicBezTo>
                      <a:pt x="173" y="24"/>
                      <a:pt x="173" y="24"/>
                      <a:pt x="173" y="24"/>
                    </a:cubicBezTo>
                    <a:cubicBezTo>
                      <a:pt x="132" y="24"/>
                      <a:pt x="94" y="41"/>
                      <a:pt x="67" y="68"/>
                    </a:cubicBezTo>
                    <a:cubicBezTo>
                      <a:pt x="41" y="95"/>
                      <a:pt x="24" y="132"/>
                      <a:pt x="24" y="174"/>
                    </a:cubicBezTo>
                    <a:cubicBezTo>
                      <a:pt x="24" y="215"/>
                      <a:pt x="41" y="252"/>
                      <a:pt x="67" y="279"/>
                    </a:cubicBezTo>
                    <a:cubicBezTo>
                      <a:pt x="94" y="306"/>
                      <a:pt x="132" y="323"/>
                      <a:pt x="173" y="323"/>
                    </a:cubicBezTo>
                    <a:cubicBezTo>
                      <a:pt x="173" y="323"/>
                      <a:pt x="173" y="323"/>
                      <a:pt x="173" y="323"/>
                    </a:cubicBezTo>
                    <a:cubicBezTo>
                      <a:pt x="173" y="347"/>
                      <a:pt x="173" y="347"/>
                      <a:pt x="173" y="347"/>
                    </a:cubicBezTo>
                    <a:cubicBezTo>
                      <a:pt x="173" y="347"/>
                      <a:pt x="173" y="347"/>
                      <a:pt x="173" y="347"/>
                    </a:cubicBezTo>
                    <a:cubicBezTo>
                      <a:pt x="125" y="347"/>
                      <a:pt x="82" y="327"/>
                      <a:pt x="51" y="296"/>
                    </a:cubicBezTo>
                    <a:cubicBezTo>
                      <a:pt x="19" y="265"/>
                      <a:pt x="0" y="221"/>
                      <a:pt x="0" y="174"/>
                    </a:cubicBezTo>
                    <a:cubicBezTo>
                      <a:pt x="0" y="126"/>
                      <a:pt x="19" y="82"/>
                      <a:pt x="51" y="51"/>
                    </a:cubicBezTo>
                    <a:cubicBezTo>
                      <a:pt x="82" y="20"/>
                      <a:pt x="125" y="0"/>
                      <a:pt x="17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2" name="îṣḻïḍè">
                <a:extLst>
                  <a:ext uri="{FF2B5EF4-FFF2-40B4-BE49-F238E27FC236}">
                    <a16:creationId xmlns:a16="http://schemas.microsoft.com/office/drawing/2014/main" id="{45EC3C20-214E-44DE-9515-BB01C39F1C84}"/>
                  </a:ext>
                </a:extLst>
              </p:cNvPr>
              <p:cNvSpPr/>
              <p:nvPr/>
            </p:nvSpPr>
            <p:spPr bwMode="auto">
              <a:xfrm>
                <a:off x="1287184" y="2089325"/>
                <a:ext cx="580376" cy="581899"/>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3" name="îsľîḋé">
                <a:extLst>
                  <a:ext uri="{FF2B5EF4-FFF2-40B4-BE49-F238E27FC236}">
                    <a16:creationId xmlns:a16="http://schemas.microsoft.com/office/drawing/2014/main" id="{894C70B9-B472-4CFB-8D52-7F36B5514118}"/>
                  </a:ext>
                </a:extLst>
              </p:cNvPr>
              <p:cNvSpPr/>
              <p:nvPr/>
            </p:nvSpPr>
            <p:spPr bwMode="auto">
              <a:xfrm>
                <a:off x="1366396" y="2180723"/>
                <a:ext cx="421953" cy="333602"/>
              </a:xfrm>
              <a:custGeom>
                <a:avLst/>
                <a:gdLst>
                  <a:gd name="T0" fmla="*/ 210 w 234"/>
                  <a:gd name="T1" fmla="*/ 42 h 185"/>
                  <a:gd name="T2" fmla="*/ 189 w 234"/>
                  <a:gd name="T3" fmla="*/ 42 h 185"/>
                  <a:gd name="T4" fmla="*/ 189 w 234"/>
                  <a:gd name="T5" fmla="*/ 53 h 185"/>
                  <a:gd name="T6" fmla="*/ 213 w 234"/>
                  <a:gd name="T7" fmla="*/ 105 h 185"/>
                  <a:gd name="T8" fmla="*/ 213 w 234"/>
                  <a:gd name="T9" fmla="*/ 129 h 185"/>
                  <a:gd name="T10" fmla="*/ 189 w 234"/>
                  <a:gd name="T11" fmla="*/ 185 h 185"/>
                  <a:gd name="T12" fmla="*/ 234 w 234"/>
                  <a:gd name="T13" fmla="*/ 175 h 185"/>
                  <a:gd name="T14" fmla="*/ 234 w 234"/>
                  <a:gd name="T15" fmla="*/ 67 h 185"/>
                  <a:gd name="T16" fmla="*/ 188 w 234"/>
                  <a:gd name="T17" fmla="*/ 0 h 185"/>
                  <a:gd name="T18" fmla="*/ 117 w 234"/>
                  <a:gd name="T19" fmla="*/ 15 h 185"/>
                  <a:gd name="T20" fmla="*/ 189 w 234"/>
                  <a:gd name="T21" fmla="*/ 42 h 185"/>
                  <a:gd name="T22" fmla="*/ 117 w 234"/>
                  <a:gd name="T23" fmla="*/ 148 h 185"/>
                  <a:gd name="T24" fmla="*/ 178 w 234"/>
                  <a:gd name="T25" fmla="*/ 175 h 185"/>
                  <a:gd name="T26" fmla="*/ 189 w 234"/>
                  <a:gd name="T27" fmla="*/ 185 h 185"/>
                  <a:gd name="T28" fmla="*/ 166 w 234"/>
                  <a:gd name="T29" fmla="*/ 129 h 185"/>
                  <a:gd name="T30" fmla="*/ 189 w 234"/>
                  <a:gd name="T31" fmla="*/ 105 h 185"/>
                  <a:gd name="T32" fmla="*/ 117 w 234"/>
                  <a:gd name="T33" fmla="*/ 53 h 185"/>
                  <a:gd name="T34" fmla="*/ 117 w 234"/>
                  <a:gd name="T35" fmla="*/ 0 h 185"/>
                  <a:gd name="T36" fmla="*/ 44 w 234"/>
                  <a:gd name="T37" fmla="*/ 2 h 185"/>
                  <a:gd name="T38" fmla="*/ 58 w 234"/>
                  <a:gd name="T39" fmla="*/ 15 h 185"/>
                  <a:gd name="T40" fmla="*/ 117 w 234"/>
                  <a:gd name="T41" fmla="*/ 15 h 185"/>
                  <a:gd name="T42" fmla="*/ 44 w 234"/>
                  <a:gd name="T43" fmla="*/ 185 h 185"/>
                  <a:gd name="T44" fmla="*/ 56 w 234"/>
                  <a:gd name="T45" fmla="*/ 175 h 185"/>
                  <a:gd name="T46" fmla="*/ 117 w 234"/>
                  <a:gd name="T47" fmla="*/ 148 h 185"/>
                  <a:gd name="T48" fmla="*/ 44 w 234"/>
                  <a:gd name="T49" fmla="*/ 53 h 185"/>
                  <a:gd name="T50" fmla="*/ 68 w 234"/>
                  <a:gd name="T51" fmla="*/ 105 h 185"/>
                  <a:gd name="T52" fmla="*/ 68 w 234"/>
                  <a:gd name="T53" fmla="*/ 129 h 185"/>
                  <a:gd name="T54" fmla="*/ 44 w 234"/>
                  <a:gd name="T55" fmla="*/ 185 h 185"/>
                  <a:gd name="T56" fmla="*/ 24 w 234"/>
                  <a:gd name="T57" fmla="*/ 42 h 185"/>
                  <a:gd name="T58" fmla="*/ 0 w 234"/>
                  <a:gd name="T59" fmla="*/ 142 h 185"/>
                  <a:gd name="T60" fmla="*/ 0 w 234"/>
                  <a:gd name="T61" fmla="*/ 175 h 185"/>
                  <a:gd name="T62" fmla="*/ 44 w 234"/>
                  <a:gd name="T63" fmla="*/ 185 h 185"/>
                  <a:gd name="T64" fmla="*/ 21 w 234"/>
                  <a:gd name="T65" fmla="*/ 129 h 185"/>
                  <a:gd name="T66" fmla="*/ 44 w 234"/>
                  <a:gd name="T67" fmla="*/ 105 h 185"/>
                  <a:gd name="T68" fmla="*/ 39 w 234"/>
                  <a:gd name="T69" fmla="*/ 53 h 185"/>
                  <a:gd name="T70" fmla="*/ 44 w 234"/>
                  <a:gd name="T7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185">
                    <a:moveTo>
                      <a:pt x="234" y="67"/>
                    </a:moveTo>
                    <a:cubicBezTo>
                      <a:pt x="210" y="42"/>
                      <a:pt x="210" y="42"/>
                      <a:pt x="210" y="42"/>
                    </a:cubicBezTo>
                    <a:cubicBezTo>
                      <a:pt x="189" y="2"/>
                      <a:pt x="189" y="2"/>
                      <a:pt x="189" y="2"/>
                    </a:cubicBezTo>
                    <a:cubicBezTo>
                      <a:pt x="189" y="42"/>
                      <a:pt x="189" y="42"/>
                      <a:pt x="189" y="42"/>
                    </a:cubicBezTo>
                    <a:cubicBezTo>
                      <a:pt x="195" y="53"/>
                      <a:pt x="195" y="53"/>
                      <a:pt x="195" y="53"/>
                    </a:cubicBezTo>
                    <a:cubicBezTo>
                      <a:pt x="189" y="53"/>
                      <a:pt x="189" y="53"/>
                      <a:pt x="189" y="53"/>
                    </a:cubicBezTo>
                    <a:cubicBezTo>
                      <a:pt x="189" y="105"/>
                      <a:pt x="189" y="105"/>
                      <a:pt x="189" y="105"/>
                    </a:cubicBezTo>
                    <a:cubicBezTo>
                      <a:pt x="213" y="105"/>
                      <a:pt x="213" y="105"/>
                      <a:pt x="213" y="105"/>
                    </a:cubicBezTo>
                    <a:cubicBezTo>
                      <a:pt x="213" y="129"/>
                      <a:pt x="213" y="129"/>
                      <a:pt x="213" y="129"/>
                    </a:cubicBezTo>
                    <a:cubicBezTo>
                      <a:pt x="213" y="129"/>
                      <a:pt x="213" y="129"/>
                      <a:pt x="213" y="129"/>
                    </a:cubicBezTo>
                    <a:cubicBezTo>
                      <a:pt x="189" y="129"/>
                      <a:pt x="189" y="129"/>
                      <a:pt x="189" y="129"/>
                    </a:cubicBezTo>
                    <a:cubicBezTo>
                      <a:pt x="189" y="185"/>
                      <a:pt x="189" y="185"/>
                      <a:pt x="189" y="185"/>
                    </a:cubicBezTo>
                    <a:cubicBezTo>
                      <a:pt x="223" y="185"/>
                      <a:pt x="223" y="185"/>
                      <a:pt x="223" y="185"/>
                    </a:cubicBezTo>
                    <a:cubicBezTo>
                      <a:pt x="229" y="185"/>
                      <a:pt x="234" y="180"/>
                      <a:pt x="234" y="175"/>
                    </a:cubicBezTo>
                    <a:cubicBezTo>
                      <a:pt x="234" y="148"/>
                      <a:pt x="234" y="148"/>
                      <a:pt x="234" y="148"/>
                    </a:cubicBezTo>
                    <a:lnTo>
                      <a:pt x="234" y="67"/>
                    </a:lnTo>
                    <a:close/>
                    <a:moveTo>
                      <a:pt x="189" y="2"/>
                    </a:moveTo>
                    <a:cubicBezTo>
                      <a:pt x="188" y="0"/>
                      <a:pt x="188" y="0"/>
                      <a:pt x="188" y="0"/>
                    </a:cubicBezTo>
                    <a:cubicBezTo>
                      <a:pt x="117" y="0"/>
                      <a:pt x="117" y="0"/>
                      <a:pt x="117" y="0"/>
                    </a:cubicBezTo>
                    <a:cubicBezTo>
                      <a:pt x="117" y="15"/>
                      <a:pt x="117" y="15"/>
                      <a:pt x="117" y="15"/>
                    </a:cubicBezTo>
                    <a:cubicBezTo>
                      <a:pt x="175" y="15"/>
                      <a:pt x="175" y="15"/>
                      <a:pt x="175" y="15"/>
                    </a:cubicBezTo>
                    <a:cubicBezTo>
                      <a:pt x="189" y="42"/>
                      <a:pt x="189" y="42"/>
                      <a:pt x="189" y="42"/>
                    </a:cubicBezTo>
                    <a:cubicBezTo>
                      <a:pt x="189" y="2"/>
                      <a:pt x="189" y="2"/>
                      <a:pt x="189" y="2"/>
                    </a:cubicBezTo>
                    <a:close/>
                    <a:moveTo>
                      <a:pt x="117" y="148"/>
                    </a:moveTo>
                    <a:cubicBezTo>
                      <a:pt x="178" y="148"/>
                      <a:pt x="178" y="148"/>
                      <a:pt x="178" y="148"/>
                    </a:cubicBezTo>
                    <a:cubicBezTo>
                      <a:pt x="178" y="175"/>
                      <a:pt x="178" y="175"/>
                      <a:pt x="178" y="175"/>
                    </a:cubicBezTo>
                    <a:cubicBezTo>
                      <a:pt x="178" y="180"/>
                      <a:pt x="183" y="185"/>
                      <a:pt x="189" y="185"/>
                    </a:cubicBezTo>
                    <a:cubicBezTo>
                      <a:pt x="189" y="185"/>
                      <a:pt x="189" y="185"/>
                      <a:pt x="189" y="185"/>
                    </a:cubicBezTo>
                    <a:cubicBezTo>
                      <a:pt x="189" y="129"/>
                      <a:pt x="189" y="129"/>
                      <a:pt x="189" y="129"/>
                    </a:cubicBezTo>
                    <a:cubicBezTo>
                      <a:pt x="166" y="129"/>
                      <a:pt x="166" y="129"/>
                      <a:pt x="166" y="129"/>
                    </a:cubicBezTo>
                    <a:cubicBezTo>
                      <a:pt x="166" y="105"/>
                      <a:pt x="166" y="105"/>
                      <a:pt x="166" y="105"/>
                    </a:cubicBezTo>
                    <a:cubicBezTo>
                      <a:pt x="189" y="105"/>
                      <a:pt x="189" y="105"/>
                      <a:pt x="189" y="105"/>
                    </a:cubicBezTo>
                    <a:cubicBezTo>
                      <a:pt x="189" y="53"/>
                      <a:pt x="189" y="53"/>
                      <a:pt x="189" y="53"/>
                    </a:cubicBezTo>
                    <a:cubicBezTo>
                      <a:pt x="117" y="53"/>
                      <a:pt x="117" y="53"/>
                      <a:pt x="117" y="53"/>
                    </a:cubicBezTo>
                    <a:lnTo>
                      <a:pt x="117" y="148"/>
                    </a:lnTo>
                    <a:close/>
                    <a:moveTo>
                      <a:pt x="117" y="0"/>
                    </a:moveTo>
                    <a:cubicBezTo>
                      <a:pt x="45" y="0"/>
                      <a:pt x="45" y="0"/>
                      <a:pt x="45" y="0"/>
                    </a:cubicBezTo>
                    <a:cubicBezTo>
                      <a:pt x="44" y="2"/>
                      <a:pt x="44" y="2"/>
                      <a:pt x="44" y="2"/>
                    </a:cubicBezTo>
                    <a:cubicBezTo>
                      <a:pt x="44" y="42"/>
                      <a:pt x="44" y="42"/>
                      <a:pt x="44" y="42"/>
                    </a:cubicBezTo>
                    <a:cubicBezTo>
                      <a:pt x="58" y="15"/>
                      <a:pt x="58" y="15"/>
                      <a:pt x="58" y="15"/>
                    </a:cubicBezTo>
                    <a:cubicBezTo>
                      <a:pt x="58" y="15"/>
                      <a:pt x="58" y="15"/>
                      <a:pt x="58" y="15"/>
                    </a:cubicBezTo>
                    <a:cubicBezTo>
                      <a:pt x="117" y="15"/>
                      <a:pt x="117" y="15"/>
                      <a:pt x="117" y="15"/>
                    </a:cubicBezTo>
                    <a:cubicBezTo>
                      <a:pt x="117" y="0"/>
                      <a:pt x="117" y="0"/>
                      <a:pt x="117" y="0"/>
                    </a:cubicBezTo>
                    <a:close/>
                    <a:moveTo>
                      <a:pt x="44" y="185"/>
                    </a:moveTo>
                    <a:cubicBezTo>
                      <a:pt x="45" y="185"/>
                      <a:pt x="45" y="185"/>
                      <a:pt x="45" y="185"/>
                    </a:cubicBezTo>
                    <a:cubicBezTo>
                      <a:pt x="51" y="185"/>
                      <a:pt x="56" y="180"/>
                      <a:pt x="56" y="175"/>
                    </a:cubicBezTo>
                    <a:cubicBezTo>
                      <a:pt x="56" y="148"/>
                      <a:pt x="56" y="148"/>
                      <a:pt x="56" y="148"/>
                    </a:cubicBezTo>
                    <a:cubicBezTo>
                      <a:pt x="117" y="148"/>
                      <a:pt x="117" y="148"/>
                      <a:pt x="117" y="148"/>
                    </a:cubicBezTo>
                    <a:cubicBezTo>
                      <a:pt x="117" y="53"/>
                      <a:pt x="117" y="53"/>
                      <a:pt x="117" y="53"/>
                    </a:cubicBezTo>
                    <a:cubicBezTo>
                      <a:pt x="44" y="53"/>
                      <a:pt x="44" y="53"/>
                      <a:pt x="44" y="53"/>
                    </a:cubicBezTo>
                    <a:cubicBezTo>
                      <a:pt x="44" y="105"/>
                      <a:pt x="44" y="105"/>
                      <a:pt x="44" y="105"/>
                    </a:cubicBezTo>
                    <a:cubicBezTo>
                      <a:pt x="68" y="105"/>
                      <a:pt x="68" y="105"/>
                      <a:pt x="68" y="105"/>
                    </a:cubicBezTo>
                    <a:cubicBezTo>
                      <a:pt x="68" y="129"/>
                      <a:pt x="68" y="129"/>
                      <a:pt x="68" y="129"/>
                    </a:cubicBezTo>
                    <a:cubicBezTo>
                      <a:pt x="68" y="129"/>
                      <a:pt x="68" y="129"/>
                      <a:pt x="68" y="129"/>
                    </a:cubicBezTo>
                    <a:cubicBezTo>
                      <a:pt x="44" y="129"/>
                      <a:pt x="44" y="129"/>
                      <a:pt x="44" y="129"/>
                    </a:cubicBezTo>
                    <a:lnTo>
                      <a:pt x="44" y="185"/>
                    </a:lnTo>
                    <a:close/>
                    <a:moveTo>
                      <a:pt x="44" y="2"/>
                    </a:moveTo>
                    <a:cubicBezTo>
                      <a:pt x="24" y="42"/>
                      <a:pt x="24" y="42"/>
                      <a:pt x="24" y="42"/>
                    </a:cubicBezTo>
                    <a:cubicBezTo>
                      <a:pt x="0" y="67"/>
                      <a:pt x="0" y="67"/>
                      <a:pt x="0" y="67"/>
                    </a:cubicBezTo>
                    <a:cubicBezTo>
                      <a:pt x="0" y="142"/>
                      <a:pt x="0" y="142"/>
                      <a:pt x="0" y="142"/>
                    </a:cubicBezTo>
                    <a:cubicBezTo>
                      <a:pt x="0" y="148"/>
                      <a:pt x="0" y="148"/>
                      <a:pt x="0" y="148"/>
                    </a:cubicBezTo>
                    <a:cubicBezTo>
                      <a:pt x="0" y="175"/>
                      <a:pt x="0" y="175"/>
                      <a:pt x="0" y="175"/>
                    </a:cubicBezTo>
                    <a:cubicBezTo>
                      <a:pt x="0" y="180"/>
                      <a:pt x="5" y="185"/>
                      <a:pt x="11" y="185"/>
                    </a:cubicBezTo>
                    <a:cubicBezTo>
                      <a:pt x="44" y="185"/>
                      <a:pt x="44" y="185"/>
                      <a:pt x="44" y="185"/>
                    </a:cubicBezTo>
                    <a:cubicBezTo>
                      <a:pt x="44" y="129"/>
                      <a:pt x="44" y="129"/>
                      <a:pt x="44" y="129"/>
                    </a:cubicBezTo>
                    <a:cubicBezTo>
                      <a:pt x="21" y="129"/>
                      <a:pt x="21" y="129"/>
                      <a:pt x="21" y="129"/>
                    </a:cubicBezTo>
                    <a:cubicBezTo>
                      <a:pt x="21" y="105"/>
                      <a:pt x="21" y="105"/>
                      <a:pt x="21" y="105"/>
                    </a:cubicBezTo>
                    <a:cubicBezTo>
                      <a:pt x="44" y="105"/>
                      <a:pt x="44" y="105"/>
                      <a:pt x="44" y="105"/>
                    </a:cubicBezTo>
                    <a:cubicBezTo>
                      <a:pt x="44" y="53"/>
                      <a:pt x="44" y="53"/>
                      <a:pt x="44" y="53"/>
                    </a:cubicBezTo>
                    <a:cubicBezTo>
                      <a:pt x="39" y="53"/>
                      <a:pt x="39" y="53"/>
                      <a:pt x="39" y="53"/>
                    </a:cubicBezTo>
                    <a:cubicBezTo>
                      <a:pt x="44" y="42"/>
                      <a:pt x="44" y="42"/>
                      <a:pt x="44" y="42"/>
                    </a:cubicBez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4" name="íṣļïďê">
                <a:extLst>
                  <a:ext uri="{FF2B5EF4-FFF2-40B4-BE49-F238E27FC236}">
                    <a16:creationId xmlns:a16="http://schemas.microsoft.com/office/drawing/2014/main" id="{E42C9DD4-B228-4C2E-82CE-688E7FB5FBAA}"/>
                  </a:ext>
                </a:extLst>
              </p:cNvPr>
              <p:cNvSpPr/>
              <p:nvPr/>
            </p:nvSpPr>
            <p:spPr bwMode="auto">
              <a:xfrm>
                <a:off x="4514285" y="3992682"/>
                <a:ext cx="617696" cy="348073"/>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5" name="ísḷîḋé">
                <a:extLst>
                  <a:ext uri="{FF2B5EF4-FFF2-40B4-BE49-F238E27FC236}">
                    <a16:creationId xmlns:a16="http://schemas.microsoft.com/office/drawing/2014/main" id="{068276AB-18EC-4E25-AA42-65D320D8E20A}"/>
                  </a:ext>
                </a:extLst>
              </p:cNvPr>
              <p:cNvSpPr/>
              <p:nvPr/>
            </p:nvSpPr>
            <p:spPr bwMode="auto">
              <a:xfrm>
                <a:off x="562096" y="3985828"/>
                <a:ext cx="615411" cy="354928"/>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rgbClr val="FFCA08"/>
              </a:solidFill>
              <a:ln>
                <a:noFill/>
              </a:ln>
            </p:spPr>
            <p:txBody>
              <a:bodyPr vert="horz" wrap="square" lIns="91440" tIns="45720" rIns="91440" bIns="45720" numCol="1" anchor="t" anchorCtr="0" compatLnSpc="1">
                <a:prstTxWarp prst="textNoShape">
                  <a:avLst/>
                </a:prstTxWarp>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6" name="îšḻîdé">
                <a:extLst>
                  <a:ext uri="{FF2B5EF4-FFF2-40B4-BE49-F238E27FC236}">
                    <a16:creationId xmlns:a16="http://schemas.microsoft.com/office/drawing/2014/main" id="{524A3AD3-5E30-495B-8092-50053AD40F78}"/>
                  </a:ext>
                </a:extLst>
              </p:cNvPr>
              <p:cNvSpPr/>
              <p:nvPr/>
            </p:nvSpPr>
            <p:spPr bwMode="auto">
              <a:xfrm>
                <a:off x="5215001" y="2863921"/>
                <a:ext cx="39605" cy="41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7" name="îSḷidè">
                <a:extLst>
                  <a:ext uri="{FF2B5EF4-FFF2-40B4-BE49-F238E27FC236}">
                    <a16:creationId xmlns:a16="http://schemas.microsoft.com/office/drawing/2014/main" id="{04A1A5D4-82AB-4BCA-960F-59786E506605}"/>
                  </a:ext>
                </a:extLst>
              </p:cNvPr>
              <p:cNvSpPr/>
              <p:nvPr/>
            </p:nvSpPr>
            <p:spPr bwMode="auto">
              <a:xfrm>
                <a:off x="5054293" y="2984261"/>
                <a:ext cx="90636" cy="89874"/>
              </a:xfrm>
              <a:custGeom>
                <a:avLst/>
                <a:gdLst>
                  <a:gd name="T0" fmla="*/ 25 w 50"/>
                  <a:gd name="T1" fmla="*/ 50 h 50"/>
                  <a:gd name="T2" fmla="*/ 50 w 50"/>
                  <a:gd name="T3" fmla="*/ 25 h 50"/>
                  <a:gd name="T4" fmla="*/ 25 w 50"/>
                  <a:gd name="T5" fmla="*/ 0 h 50"/>
                  <a:gd name="T6" fmla="*/ 25 w 50"/>
                  <a:gd name="T7" fmla="*/ 12 h 50"/>
                  <a:gd name="T8" fmla="*/ 39 w 50"/>
                  <a:gd name="T9" fmla="*/ 25 h 50"/>
                  <a:gd name="T10" fmla="*/ 25 w 50"/>
                  <a:gd name="T11" fmla="*/ 39 h 50"/>
                  <a:gd name="T12" fmla="*/ 25 w 50"/>
                  <a:gd name="T13" fmla="*/ 50 h 50"/>
                  <a:gd name="T14" fmla="*/ 25 w 50"/>
                  <a:gd name="T15" fmla="*/ 39 h 50"/>
                  <a:gd name="T16" fmla="*/ 25 w 50"/>
                  <a:gd name="T17" fmla="*/ 39 h 50"/>
                  <a:gd name="T18" fmla="*/ 25 w 50"/>
                  <a:gd name="T19" fmla="*/ 0 h 50"/>
                  <a:gd name="T20" fmla="*/ 0 w 50"/>
                  <a:gd name="T21" fmla="*/ 25 h 50"/>
                  <a:gd name="T22" fmla="*/ 25 w 50"/>
                  <a:gd name="T23" fmla="*/ 50 h 50"/>
                  <a:gd name="T24" fmla="*/ 25 w 50"/>
                  <a:gd name="T25" fmla="*/ 39 h 50"/>
                  <a:gd name="T26" fmla="*/ 25 w 50"/>
                  <a:gd name="T27" fmla="*/ 39 h 50"/>
                  <a:gd name="T28" fmla="*/ 12 w 50"/>
                  <a:gd name="T29" fmla="*/ 25 h 50"/>
                  <a:gd name="T30" fmla="*/ 25 w 50"/>
                  <a:gd name="T31" fmla="*/ 12 h 50"/>
                  <a:gd name="T32" fmla="*/ 25 w 50"/>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25" y="50"/>
                    </a:moveTo>
                    <a:cubicBezTo>
                      <a:pt x="39" y="50"/>
                      <a:pt x="50" y="39"/>
                      <a:pt x="50" y="25"/>
                    </a:cubicBezTo>
                    <a:cubicBezTo>
                      <a:pt x="50" y="11"/>
                      <a:pt x="39" y="0"/>
                      <a:pt x="25" y="0"/>
                    </a:cubicBezTo>
                    <a:cubicBezTo>
                      <a:pt x="25" y="12"/>
                      <a:pt x="25" y="12"/>
                      <a:pt x="25" y="12"/>
                    </a:cubicBezTo>
                    <a:cubicBezTo>
                      <a:pt x="33" y="12"/>
                      <a:pt x="39" y="18"/>
                      <a:pt x="39" y="25"/>
                    </a:cubicBezTo>
                    <a:cubicBezTo>
                      <a:pt x="39" y="33"/>
                      <a:pt x="33" y="39"/>
                      <a:pt x="25" y="39"/>
                    </a:cubicBezTo>
                    <a:cubicBezTo>
                      <a:pt x="25" y="50"/>
                      <a:pt x="25" y="50"/>
                      <a:pt x="25" y="50"/>
                    </a:cubicBezTo>
                    <a:close/>
                    <a:moveTo>
                      <a:pt x="25" y="39"/>
                    </a:moveTo>
                    <a:cubicBezTo>
                      <a:pt x="25" y="39"/>
                      <a:pt x="25" y="39"/>
                      <a:pt x="25" y="39"/>
                    </a:cubicBezTo>
                    <a:moveTo>
                      <a:pt x="25" y="0"/>
                    </a:moveTo>
                    <a:cubicBezTo>
                      <a:pt x="11" y="0"/>
                      <a:pt x="0" y="11"/>
                      <a:pt x="0" y="25"/>
                    </a:cubicBezTo>
                    <a:cubicBezTo>
                      <a:pt x="0" y="39"/>
                      <a:pt x="11" y="50"/>
                      <a:pt x="25" y="50"/>
                    </a:cubicBezTo>
                    <a:cubicBezTo>
                      <a:pt x="25" y="39"/>
                      <a:pt x="25" y="39"/>
                      <a:pt x="25" y="39"/>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8" name="íṣ1iḑé">
                <a:extLst>
                  <a:ext uri="{FF2B5EF4-FFF2-40B4-BE49-F238E27FC236}">
                    <a16:creationId xmlns:a16="http://schemas.microsoft.com/office/drawing/2014/main" id="{83FB0943-E1C2-43B0-9003-3DAE1D572575}"/>
                  </a:ext>
                </a:extLst>
              </p:cNvPr>
              <p:cNvSpPr/>
              <p:nvPr/>
            </p:nvSpPr>
            <p:spPr bwMode="auto">
              <a:xfrm>
                <a:off x="5047438" y="2964458"/>
                <a:ext cx="105869" cy="38082"/>
              </a:xfrm>
              <a:custGeom>
                <a:avLst/>
                <a:gdLst>
                  <a:gd name="T0" fmla="*/ 4 w 59"/>
                  <a:gd name="T1" fmla="*/ 21 h 21"/>
                  <a:gd name="T2" fmla="*/ 7 w 59"/>
                  <a:gd name="T3" fmla="*/ 19 h 21"/>
                  <a:gd name="T4" fmla="*/ 29 w 59"/>
                  <a:gd name="T5" fmla="*/ 7 h 21"/>
                  <a:gd name="T6" fmla="*/ 51 w 59"/>
                  <a:gd name="T7" fmla="*/ 19 h 21"/>
                  <a:gd name="T8" fmla="*/ 57 w 59"/>
                  <a:gd name="T9" fmla="*/ 20 h 21"/>
                  <a:gd name="T10" fmla="*/ 58 w 59"/>
                  <a:gd name="T11" fmla="*/ 15 h 21"/>
                  <a:gd name="T12" fmla="*/ 29 w 59"/>
                  <a:gd name="T13" fmla="*/ 0 h 21"/>
                  <a:gd name="T14" fmla="*/ 1 w 59"/>
                  <a:gd name="T15" fmla="*/ 15 h 21"/>
                  <a:gd name="T16" fmla="*/ 2 w 59"/>
                  <a:gd name="T17" fmla="*/ 20 h 21"/>
                  <a:gd name="T18" fmla="*/ 4 w 59"/>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4" y="21"/>
                    </a:moveTo>
                    <a:cubicBezTo>
                      <a:pt x="5" y="21"/>
                      <a:pt x="6" y="20"/>
                      <a:pt x="7" y="19"/>
                    </a:cubicBezTo>
                    <a:cubicBezTo>
                      <a:pt x="12" y="12"/>
                      <a:pt x="20" y="7"/>
                      <a:pt x="29" y="7"/>
                    </a:cubicBezTo>
                    <a:cubicBezTo>
                      <a:pt x="38" y="7"/>
                      <a:pt x="46" y="12"/>
                      <a:pt x="51" y="19"/>
                    </a:cubicBezTo>
                    <a:cubicBezTo>
                      <a:pt x="52" y="21"/>
                      <a:pt x="55" y="21"/>
                      <a:pt x="57" y="20"/>
                    </a:cubicBezTo>
                    <a:cubicBezTo>
                      <a:pt x="58" y="19"/>
                      <a:pt x="59" y="16"/>
                      <a:pt x="58" y="15"/>
                    </a:cubicBezTo>
                    <a:cubicBezTo>
                      <a:pt x="51" y="5"/>
                      <a:pt x="41" y="0"/>
                      <a:pt x="29" y="0"/>
                    </a:cubicBezTo>
                    <a:cubicBezTo>
                      <a:pt x="18" y="0"/>
                      <a:pt x="7" y="5"/>
                      <a:pt x="1" y="15"/>
                    </a:cubicBezTo>
                    <a:cubicBezTo>
                      <a:pt x="0" y="16"/>
                      <a:pt x="0" y="19"/>
                      <a:pt x="2" y="20"/>
                    </a:cubicBezTo>
                    <a:cubicBezTo>
                      <a:pt x="2" y="21"/>
                      <a:pt x="3" y="21"/>
                      <a:pt x="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09" name="îṣḷiďé">
                <a:extLst>
                  <a:ext uri="{FF2B5EF4-FFF2-40B4-BE49-F238E27FC236}">
                    <a16:creationId xmlns:a16="http://schemas.microsoft.com/office/drawing/2014/main" id="{CCB75C32-5B46-4A96-B24A-6D670F611829}"/>
                  </a:ext>
                </a:extLst>
              </p:cNvPr>
              <p:cNvSpPr/>
              <p:nvPr/>
            </p:nvSpPr>
            <p:spPr bwMode="auto">
              <a:xfrm>
                <a:off x="5216524" y="2984261"/>
                <a:ext cx="89874" cy="89874"/>
              </a:xfrm>
              <a:custGeom>
                <a:avLst/>
                <a:gdLst>
                  <a:gd name="T0" fmla="*/ 25 w 50"/>
                  <a:gd name="T1" fmla="*/ 0 h 50"/>
                  <a:gd name="T2" fmla="*/ 25 w 50"/>
                  <a:gd name="T3" fmla="*/ 0 h 50"/>
                  <a:gd name="T4" fmla="*/ 25 w 50"/>
                  <a:gd name="T5" fmla="*/ 12 h 50"/>
                  <a:gd name="T6" fmla="*/ 25 w 50"/>
                  <a:gd name="T7" fmla="*/ 12 h 50"/>
                  <a:gd name="T8" fmla="*/ 39 w 50"/>
                  <a:gd name="T9" fmla="*/ 25 h 50"/>
                  <a:gd name="T10" fmla="*/ 25 w 50"/>
                  <a:gd name="T11" fmla="*/ 39 h 50"/>
                  <a:gd name="T12" fmla="*/ 25 w 50"/>
                  <a:gd name="T13" fmla="*/ 39 h 50"/>
                  <a:gd name="T14" fmla="*/ 25 w 50"/>
                  <a:gd name="T15" fmla="*/ 39 h 50"/>
                  <a:gd name="T16" fmla="*/ 25 w 50"/>
                  <a:gd name="T17" fmla="*/ 50 h 50"/>
                  <a:gd name="T18" fmla="*/ 25 w 50"/>
                  <a:gd name="T19" fmla="*/ 50 h 50"/>
                  <a:gd name="T20" fmla="*/ 50 w 50"/>
                  <a:gd name="T21" fmla="*/ 25 h 50"/>
                  <a:gd name="T22" fmla="*/ 25 w 50"/>
                  <a:gd name="T23" fmla="*/ 0 h 50"/>
                  <a:gd name="T24" fmla="*/ 25 w 50"/>
                  <a:gd name="T25" fmla="*/ 0 h 50"/>
                  <a:gd name="T26" fmla="*/ 0 w 50"/>
                  <a:gd name="T27" fmla="*/ 25 h 50"/>
                  <a:gd name="T28" fmla="*/ 25 w 50"/>
                  <a:gd name="T29" fmla="*/ 50 h 50"/>
                  <a:gd name="T30" fmla="*/ 25 w 50"/>
                  <a:gd name="T31" fmla="*/ 39 h 50"/>
                  <a:gd name="T32" fmla="*/ 12 w 50"/>
                  <a:gd name="T33" fmla="*/ 25 h 50"/>
                  <a:gd name="T34" fmla="*/ 25 w 50"/>
                  <a:gd name="T35" fmla="*/ 12 h 50"/>
                  <a:gd name="T36" fmla="*/ 25 w 50"/>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0">
                    <a:moveTo>
                      <a:pt x="25" y="0"/>
                    </a:moveTo>
                    <a:cubicBezTo>
                      <a:pt x="25" y="0"/>
                      <a:pt x="25" y="0"/>
                      <a:pt x="25" y="0"/>
                    </a:cubicBezTo>
                    <a:cubicBezTo>
                      <a:pt x="25" y="12"/>
                      <a:pt x="25" y="12"/>
                      <a:pt x="25" y="12"/>
                    </a:cubicBezTo>
                    <a:cubicBezTo>
                      <a:pt x="25" y="12"/>
                      <a:pt x="25" y="12"/>
                      <a:pt x="25" y="12"/>
                    </a:cubicBezTo>
                    <a:cubicBezTo>
                      <a:pt x="33" y="12"/>
                      <a:pt x="39" y="18"/>
                      <a:pt x="39" y="25"/>
                    </a:cubicBezTo>
                    <a:cubicBezTo>
                      <a:pt x="39" y="33"/>
                      <a:pt x="33" y="39"/>
                      <a:pt x="25" y="39"/>
                    </a:cubicBezTo>
                    <a:cubicBezTo>
                      <a:pt x="25" y="39"/>
                      <a:pt x="25" y="39"/>
                      <a:pt x="25" y="39"/>
                    </a:cubicBezTo>
                    <a:cubicBezTo>
                      <a:pt x="25" y="39"/>
                      <a:pt x="25" y="39"/>
                      <a:pt x="25" y="39"/>
                    </a:cubicBezTo>
                    <a:cubicBezTo>
                      <a:pt x="25" y="50"/>
                      <a:pt x="25" y="50"/>
                      <a:pt x="25" y="50"/>
                    </a:cubicBezTo>
                    <a:cubicBezTo>
                      <a:pt x="25" y="50"/>
                      <a:pt x="25" y="50"/>
                      <a:pt x="25" y="50"/>
                    </a:cubicBezTo>
                    <a:cubicBezTo>
                      <a:pt x="39" y="50"/>
                      <a:pt x="50" y="39"/>
                      <a:pt x="50" y="25"/>
                    </a:cubicBezTo>
                    <a:cubicBezTo>
                      <a:pt x="50" y="11"/>
                      <a:pt x="39" y="0"/>
                      <a:pt x="25" y="0"/>
                    </a:cubicBezTo>
                    <a:close/>
                    <a:moveTo>
                      <a:pt x="25" y="0"/>
                    </a:moveTo>
                    <a:cubicBezTo>
                      <a:pt x="12" y="0"/>
                      <a:pt x="0" y="11"/>
                      <a:pt x="0" y="25"/>
                    </a:cubicBezTo>
                    <a:cubicBezTo>
                      <a:pt x="0" y="39"/>
                      <a:pt x="12" y="50"/>
                      <a:pt x="25" y="50"/>
                    </a:cubicBezTo>
                    <a:cubicBezTo>
                      <a:pt x="25" y="39"/>
                      <a:pt x="25" y="39"/>
                      <a:pt x="25" y="39"/>
                    </a:cubicBezTo>
                    <a:cubicBezTo>
                      <a:pt x="18" y="39"/>
                      <a:pt x="12" y="33"/>
                      <a:pt x="12" y="25"/>
                    </a:cubicBezTo>
                    <a:cubicBezTo>
                      <a:pt x="12" y="18"/>
                      <a:pt x="18" y="12"/>
                      <a:pt x="25" y="12"/>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0" name="íŝ1îḋê">
                <a:extLst>
                  <a:ext uri="{FF2B5EF4-FFF2-40B4-BE49-F238E27FC236}">
                    <a16:creationId xmlns:a16="http://schemas.microsoft.com/office/drawing/2014/main" id="{A9C88419-3BAA-4D3A-B48C-A4881657A28D}"/>
                  </a:ext>
                </a:extLst>
              </p:cNvPr>
              <p:cNvSpPr/>
              <p:nvPr/>
            </p:nvSpPr>
            <p:spPr bwMode="auto">
              <a:xfrm>
                <a:off x="5209669" y="2964458"/>
                <a:ext cx="105869" cy="38082"/>
              </a:xfrm>
              <a:custGeom>
                <a:avLst/>
                <a:gdLst>
                  <a:gd name="T0" fmla="*/ 29 w 59"/>
                  <a:gd name="T1" fmla="*/ 0 h 21"/>
                  <a:gd name="T2" fmla="*/ 1 w 59"/>
                  <a:gd name="T3" fmla="*/ 15 h 21"/>
                  <a:gd name="T4" fmla="*/ 2 w 59"/>
                  <a:gd name="T5" fmla="*/ 20 h 21"/>
                  <a:gd name="T6" fmla="*/ 4 w 59"/>
                  <a:gd name="T7" fmla="*/ 21 h 21"/>
                  <a:gd name="T8" fmla="*/ 7 w 59"/>
                  <a:gd name="T9" fmla="*/ 19 h 21"/>
                  <a:gd name="T10" fmla="*/ 29 w 59"/>
                  <a:gd name="T11" fmla="*/ 7 h 21"/>
                  <a:gd name="T12" fmla="*/ 51 w 59"/>
                  <a:gd name="T13" fmla="*/ 19 h 21"/>
                  <a:gd name="T14" fmla="*/ 57 w 59"/>
                  <a:gd name="T15" fmla="*/ 20 h 21"/>
                  <a:gd name="T16" fmla="*/ 58 w 59"/>
                  <a:gd name="T17" fmla="*/ 15 h 21"/>
                  <a:gd name="T18" fmla="*/ 29 w 5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21">
                    <a:moveTo>
                      <a:pt x="29" y="0"/>
                    </a:moveTo>
                    <a:cubicBezTo>
                      <a:pt x="18" y="0"/>
                      <a:pt x="7" y="5"/>
                      <a:pt x="1" y="15"/>
                    </a:cubicBezTo>
                    <a:cubicBezTo>
                      <a:pt x="0" y="16"/>
                      <a:pt x="0" y="19"/>
                      <a:pt x="2" y="20"/>
                    </a:cubicBezTo>
                    <a:cubicBezTo>
                      <a:pt x="3" y="21"/>
                      <a:pt x="3" y="21"/>
                      <a:pt x="4" y="21"/>
                    </a:cubicBezTo>
                    <a:cubicBezTo>
                      <a:pt x="5" y="21"/>
                      <a:pt x="7" y="20"/>
                      <a:pt x="7" y="19"/>
                    </a:cubicBezTo>
                    <a:cubicBezTo>
                      <a:pt x="12" y="12"/>
                      <a:pt x="20" y="7"/>
                      <a:pt x="29" y="7"/>
                    </a:cubicBezTo>
                    <a:cubicBezTo>
                      <a:pt x="38" y="7"/>
                      <a:pt x="46" y="12"/>
                      <a:pt x="51" y="19"/>
                    </a:cubicBezTo>
                    <a:cubicBezTo>
                      <a:pt x="53" y="21"/>
                      <a:pt x="55" y="21"/>
                      <a:pt x="57" y="20"/>
                    </a:cubicBezTo>
                    <a:cubicBezTo>
                      <a:pt x="58" y="19"/>
                      <a:pt x="59" y="16"/>
                      <a:pt x="58" y="15"/>
                    </a:cubicBezTo>
                    <a:cubicBezTo>
                      <a:pt x="51" y="5"/>
                      <a:pt x="41"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1" name="išľidè">
                <a:extLst>
                  <a:ext uri="{FF2B5EF4-FFF2-40B4-BE49-F238E27FC236}">
                    <a16:creationId xmlns:a16="http://schemas.microsoft.com/office/drawing/2014/main" id="{41F0BB8B-E94A-44B8-B21E-642D6ABE1DA1}"/>
                  </a:ext>
                </a:extLst>
              </p:cNvPr>
              <p:cNvSpPr/>
              <p:nvPr/>
            </p:nvSpPr>
            <p:spPr bwMode="auto">
              <a:xfrm>
                <a:off x="5130458" y="2886770"/>
                <a:ext cx="156138" cy="184319"/>
              </a:xfrm>
              <a:custGeom>
                <a:avLst/>
                <a:gdLst>
                  <a:gd name="T0" fmla="*/ 58 w 87"/>
                  <a:gd name="T1" fmla="*/ 37 h 102"/>
                  <a:gd name="T2" fmla="*/ 61 w 87"/>
                  <a:gd name="T3" fmla="*/ 38 h 102"/>
                  <a:gd name="T4" fmla="*/ 83 w 87"/>
                  <a:gd name="T5" fmla="*/ 28 h 102"/>
                  <a:gd name="T6" fmla="*/ 86 w 87"/>
                  <a:gd name="T7" fmla="*/ 21 h 102"/>
                  <a:gd name="T8" fmla="*/ 79 w 87"/>
                  <a:gd name="T9" fmla="*/ 18 h 102"/>
                  <a:gd name="T10" fmla="*/ 64 w 87"/>
                  <a:gd name="T11" fmla="*/ 25 h 102"/>
                  <a:gd name="T12" fmla="*/ 61 w 87"/>
                  <a:gd name="T13" fmla="*/ 25 h 102"/>
                  <a:gd name="T14" fmla="*/ 37 w 87"/>
                  <a:gd name="T15" fmla="*/ 1 h 102"/>
                  <a:gd name="T16" fmla="*/ 34 w 87"/>
                  <a:gd name="T17" fmla="*/ 1 h 102"/>
                  <a:gd name="T18" fmla="*/ 0 w 87"/>
                  <a:gd name="T19" fmla="*/ 35 h 102"/>
                  <a:gd name="T20" fmla="*/ 0 w 87"/>
                  <a:gd name="T21" fmla="*/ 37 h 102"/>
                  <a:gd name="T22" fmla="*/ 24 w 87"/>
                  <a:gd name="T23" fmla="*/ 57 h 102"/>
                  <a:gd name="T24" fmla="*/ 24 w 87"/>
                  <a:gd name="T25" fmla="*/ 60 h 102"/>
                  <a:gd name="T26" fmla="*/ 12 w 87"/>
                  <a:gd name="T27" fmla="*/ 86 h 102"/>
                  <a:gd name="T28" fmla="*/ 13 w 87"/>
                  <a:gd name="T29" fmla="*/ 89 h 102"/>
                  <a:gd name="T30" fmla="*/ 20 w 87"/>
                  <a:gd name="T31" fmla="*/ 99 h 102"/>
                  <a:gd name="T32" fmla="*/ 26 w 87"/>
                  <a:gd name="T33" fmla="*/ 102 h 102"/>
                  <a:gd name="T34" fmla="*/ 31 w 87"/>
                  <a:gd name="T35" fmla="*/ 101 h 102"/>
                  <a:gd name="T36" fmla="*/ 32 w 87"/>
                  <a:gd name="T37" fmla="*/ 91 h 102"/>
                  <a:gd name="T38" fmla="*/ 30 w 87"/>
                  <a:gd name="T39" fmla="*/ 87 h 102"/>
                  <a:gd name="T40" fmla="*/ 29 w 87"/>
                  <a:gd name="T41" fmla="*/ 84 h 102"/>
                  <a:gd name="T42" fmla="*/ 41 w 87"/>
                  <a:gd name="T43" fmla="*/ 56 h 102"/>
                  <a:gd name="T44" fmla="*/ 41 w 87"/>
                  <a:gd name="T45" fmla="*/ 53 h 102"/>
                  <a:gd name="T46" fmla="*/ 28 w 87"/>
                  <a:gd name="T47" fmla="*/ 41 h 102"/>
                  <a:gd name="T48" fmla="*/ 27 w 87"/>
                  <a:gd name="T49" fmla="*/ 39 h 102"/>
                  <a:gd name="T50" fmla="*/ 42 w 87"/>
                  <a:gd name="T51" fmla="*/ 24 h 102"/>
                  <a:gd name="T52" fmla="*/ 45 w 87"/>
                  <a:gd name="T53" fmla="*/ 24 h 102"/>
                  <a:gd name="T54" fmla="*/ 58 w 87"/>
                  <a:gd name="T55" fmla="*/ 3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102">
                    <a:moveTo>
                      <a:pt x="58" y="37"/>
                    </a:moveTo>
                    <a:cubicBezTo>
                      <a:pt x="59" y="38"/>
                      <a:pt x="60" y="38"/>
                      <a:pt x="61" y="38"/>
                    </a:cubicBezTo>
                    <a:cubicBezTo>
                      <a:pt x="83" y="28"/>
                      <a:pt x="83" y="28"/>
                      <a:pt x="83" y="28"/>
                    </a:cubicBezTo>
                    <a:cubicBezTo>
                      <a:pt x="86" y="27"/>
                      <a:pt x="87" y="24"/>
                      <a:pt x="86" y="21"/>
                    </a:cubicBezTo>
                    <a:cubicBezTo>
                      <a:pt x="85" y="18"/>
                      <a:pt x="81" y="17"/>
                      <a:pt x="79" y="18"/>
                    </a:cubicBezTo>
                    <a:cubicBezTo>
                      <a:pt x="64" y="25"/>
                      <a:pt x="64" y="25"/>
                      <a:pt x="64" y="25"/>
                    </a:cubicBezTo>
                    <a:cubicBezTo>
                      <a:pt x="63" y="26"/>
                      <a:pt x="62" y="26"/>
                      <a:pt x="61" y="25"/>
                    </a:cubicBezTo>
                    <a:cubicBezTo>
                      <a:pt x="37" y="1"/>
                      <a:pt x="37" y="1"/>
                      <a:pt x="37" y="1"/>
                    </a:cubicBezTo>
                    <a:cubicBezTo>
                      <a:pt x="36" y="0"/>
                      <a:pt x="35" y="0"/>
                      <a:pt x="34" y="1"/>
                    </a:cubicBezTo>
                    <a:cubicBezTo>
                      <a:pt x="0" y="35"/>
                      <a:pt x="0" y="35"/>
                      <a:pt x="0" y="35"/>
                    </a:cubicBezTo>
                    <a:cubicBezTo>
                      <a:pt x="0" y="36"/>
                      <a:pt x="0" y="37"/>
                      <a:pt x="0" y="37"/>
                    </a:cubicBezTo>
                    <a:cubicBezTo>
                      <a:pt x="5" y="41"/>
                      <a:pt x="19" y="53"/>
                      <a:pt x="24" y="57"/>
                    </a:cubicBezTo>
                    <a:cubicBezTo>
                      <a:pt x="24" y="58"/>
                      <a:pt x="24" y="59"/>
                      <a:pt x="24" y="60"/>
                    </a:cubicBezTo>
                    <a:cubicBezTo>
                      <a:pt x="12" y="86"/>
                      <a:pt x="12" y="86"/>
                      <a:pt x="12" y="86"/>
                    </a:cubicBezTo>
                    <a:cubicBezTo>
                      <a:pt x="12" y="87"/>
                      <a:pt x="12" y="88"/>
                      <a:pt x="13" y="89"/>
                    </a:cubicBezTo>
                    <a:cubicBezTo>
                      <a:pt x="20" y="99"/>
                      <a:pt x="20" y="99"/>
                      <a:pt x="20" y="99"/>
                    </a:cubicBezTo>
                    <a:cubicBezTo>
                      <a:pt x="22" y="101"/>
                      <a:pt x="24" y="102"/>
                      <a:pt x="26" y="102"/>
                    </a:cubicBezTo>
                    <a:cubicBezTo>
                      <a:pt x="28" y="102"/>
                      <a:pt x="29" y="102"/>
                      <a:pt x="31" y="101"/>
                    </a:cubicBezTo>
                    <a:cubicBezTo>
                      <a:pt x="34" y="99"/>
                      <a:pt x="35" y="94"/>
                      <a:pt x="32" y="91"/>
                    </a:cubicBezTo>
                    <a:cubicBezTo>
                      <a:pt x="30" y="87"/>
                      <a:pt x="30" y="87"/>
                      <a:pt x="30" y="87"/>
                    </a:cubicBezTo>
                    <a:cubicBezTo>
                      <a:pt x="29" y="86"/>
                      <a:pt x="29" y="85"/>
                      <a:pt x="29" y="84"/>
                    </a:cubicBezTo>
                    <a:cubicBezTo>
                      <a:pt x="41" y="56"/>
                      <a:pt x="41" y="56"/>
                      <a:pt x="41" y="56"/>
                    </a:cubicBezTo>
                    <a:cubicBezTo>
                      <a:pt x="41" y="55"/>
                      <a:pt x="41" y="54"/>
                      <a:pt x="41" y="53"/>
                    </a:cubicBezTo>
                    <a:cubicBezTo>
                      <a:pt x="38" y="51"/>
                      <a:pt x="31" y="44"/>
                      <a:pt x="28" y="41"/>
                    </a:cubicBezTo>
                    <a:cubicBezTo>
                      <a:pt x="27" y="40"/>
                      <a:pt x="27" y="39"/>
                      <a:pt x="27" y="39"/>
                    </a:cubicBezTo>
                    <a:cubicBezTo>
                      <a:pt x="42" y="24"/>
                      <a:pt x="42" y="24"/>
                      <a:pt x="42" y="24"/>
                    </a:cubicBezTo>
                    <a:cubicBezTo>
                      <a:pt x="43" y="24"/>
                      <a:pt x="44" y="24"/>
                      <a:pt x="45" y="24"/>
                    </a:cubicBezTo>
                    <a:lnTo>
                      <a:pt x="5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2" name="îs1ïde">
                <a:extLst>
                  <a:ext uri="{FF2B5EF4-FFF2-40B4-BE49-F238E27FC236}">
                    <a16:creationId xmlns:a16="http://schemas.microsoft.com/office/drawing/2014/main" id="{87302802-EE6D-431A-8B04-A227FAB77F92}"/>
                  </a:ext>
                </a:extLst>
              </p:cNvPr>
              <p:cNvSpPr/>
              <p:nvPr/>
            </p:nvSpPr>
            <p:spPr bwMode="auto">
              <a:xfrm>
                <a:off x="4714598" y="6179372"/>
                <a:ext cx="804299" cy="657302"/>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3" name="ïṥḻíḋè">
                <a:extLst>
                  <a:ext uri="{FF2B5EF4-FFF2-40B4-BE49-F238E27FC236}">
                    <a16:creationId xmlns:a16="http://schemas.microsoft.com/office/drawing/2014/main" id="{281E6E8D-45B2-42D6-A5A2-420504DC90BB}"/>
                  </a:ext>
                </a:extLst>
              </p:cNvPr>
              <p:cNvSpPr/>
              <p:nvPr/>
            </p:nvSpPr>
            <p:spPr bwMode="auto">
              <a:xfrm>
                <a:off x="5234803" y="6435286"/>
                <a:ext cx="277239" cy="419668"/>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4" name="îşḷïďe">
                <a:extLst>
                  <a:ext uri="{FF2B5EF4-FFF2-40B4-BE49-F238E27FC236}">
                    <a16:creationId xmlns:a16="http://schemas.microsoft.com/office/drawing/2014/main" id="{4018D858-74EE-4BCC-ACF7-BF75CC176F6F}"/>
                  </a:ext>
                </a:extLst>
              </p:cNvPr>
              <p:cNvSpPr/>
              <p:nvPr/>
            </p:nvSpPr>
            <p:spPr bwMode="auto">
              <a:xfrm>
                <a:off x="5229472" y="6663780"/>
                <a:ext cx="154615" cy="137097"/>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5" name="isľîḑé">
                <a:extLst>
                  <a:ext uri="{FF2B5EF4-FFF2-40B4-BE49-F238E27FC236}">
                    <a16:creationId xmlns:a16="http://schemas.microsoft.com/office/drawing/2014/main" id="{DB5E8BE4-31F7-4A0D-94C7-104929811349}"/>
                  </a:ext>
                </a:extLst>
              </p:cNvPr>
              <p:cNvSpPr/>
              <p:nvPr/>
            </p:nvSpPr>
            <p:spPr bwMode="auto">
              <a:xfrm>
                <a:off x="5281263" y="6733852"/>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6" name="îŝľîḋé">
                <a:extLst>
                  <a:ext uri="{FF2B5EF4-FFF2-40B4-BE49-F238E27FC236}">
                    <a16:creationId xmlns:a16="http://schemas.microsoft.com/office/drawing/2014/main" id="{955C794E-1A7F-4111-BFE8-B86F2FA97F11}"/>
                  </a:ext>
                </a:extLst>
              </p:cNvPr>
              <p:cNvSpPr/>
              <p:nvPr/>
            </p:nvSpPr>
            <p:spPr bwMode="auto">
              <a:xfrm>
                <a:off x="5301067" y="6698054"/>
                <a:ext cx="31227" cy="30466"/>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7" name="ï$lîḓe">
                <a:extLst>
                  <a:ext uri="{FF2B5EF4-FFF2-40B4-BE49-F238E27FC236}">
                    <a16:creationId xmlns:a16="http://schemas.microsoft.com/office/drawing/2014/main" id="{1F166C76-F002-4D38-82D1-3D5B9B18AA78}"/>
                  </a:ext>
                </a:extLst>
              </p:cNvPr>
              <p:cNvSpPr/>
              <p:nvPr/>
            </p:nvSpPr>
            <p:spPr bwMode="auto">
              <a:xfrm>
                <a:off x="5326201" y="6791737"/>
                <a:ext cx="135574" cy="63217"/>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8" name="íṧḷïḋé">
                <a:extLst>
                  <a:ext uri="{FF2B5EF4-FFF2-40B4-BE49-F238E27FC236}">
                    <a16:creationId xmlns:a16="http://schemas.microsoft.com/office/drawing/2014/main" id="{F667B9A9-AB19-4506-A9CA-2D9A247A8A53}"/>
                  </a:ext>
                </a:extLst>
              </p:cNvPr>
              <p:cNvSpPr/>
              <p:nvPr/>
            </p:nvSpPr>
            <p:spPr bwMode="auto">
              <a:xfrm>
                <a:off x="5369614" y="6836674"/>
                <a:ext cx="27419" cy="18279"/>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19" name="î$ḻîḋe">
                <a:extLst>
                  <a:ext uri="{FF2B5EF4-FFF2-40B4-BE49-F238E27FC236}">
                    <a16:creationId xmlns:a16="http://schemas.microsoft.com/office/drawing/2014/main" id="{0BBEA3B9-A445-4E5E-B414-DB3BF5C33309}"/>
                  </a:ext>
                </a:extLst>
              </p:cNvPr>
              <p:cNvSpPr/>
              <p:nvPr/>
            </p:nvSpPr>
            <p:spPr bwMode="auto">
              <a:xfrm>
                <a:off x="5126649" y="6517544"/>
                <a:ext cx="153091" cy="137097"/>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0" name="îşľíḋè">
                <a:extLst>
                  <a:ext uri="{FF2B5EF4-FFF2-40B4-BE49-F238E27FC236}">
                    <a16:creationId xmlns:a16="http://schemas.microsoft.com/office/drawing/2014/main" id="{DE39E8A8-277A-47CD-9D0E-CC7284525DFB}"/>
                  </a:ext>
                </a:extLst>
              </p:cNvPr>
              <p:cNvSpPr/>
              <p:nvPr/>
            </p:nvSpPr>
            <p:spPr bwMode="auto">
              <a:xfrm>
                <a:off x="5202052" y="6586092"/>
                <a:ext cx="28942" cy="28942"/>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1" name="ïSļïḓè">
                <a:extLst>
                  <a:ext uri="{FF2B5EF4-FFF2-40B4-BE49-F238E27FC236}">
                    <a16:creationId xmlns:a16="http://schemas.microsoft.com/office/drawing/2014/main" id="{38D59A42-2A0B-476B-BAE2-3F1494B41033}"/>
                  </a:ext>
                </a:extLst>
              </p:cNvPr>
              <p:cNvSpPr/>
              <p:nvPr/>
            </p:nvSpPr>
            <p:spPr bwMode="auto">
              <a:xfrm>
                <a:off x="5175394" y="6555626"/>
                <a:ext cx="28942" cy="28942"/>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2" name="iṩlíḋê">
                <a:extLst>
                  <a:ext uri="{FF2B5EF4-FFF2-40B4-BE49-F238E27FC236}">
                    <a16:creationId xmlns:a16="http://schemas.microsoft.com/office/drawing/2014/main" id="{AB8A7563-A719-4E9E-B417-394590591C72}"/>
                  </a:ext>
                </a:extLst>
              </p:cNvPr>
              <p:cNvSpPr/>
              <p:nvPr/>
            </p:nvSpPr>
            <p:spPr bwMode="auto">
              <a:xfrm>
                <a:off x="2202685" y="4664456"/>
                <a:ext cx="291711" cy="293996"/>
              </a:xfrm>
              <a:prstGeom prst="ellipse">
                <a:avLst/>
              </a:prstGeom>
              <a:solidFill>
                <a:srgbClr val="EC7016"/>
              </a:solidFill>
              <a:ln>
                <a:noFill/>
              </a:ln>
            </p:spPr>
            <p:txBody>
              <a:bodyPr vert="horz" wrap="square" lIns="91440" tIns="45720" rIns="91440" bIns="45720" numCol="1" anchor="t" anchorCtr="0" compatLnSpc="1">
                <a:prstTxWarp prst="textNoShape">
                  <a:avLst/>
                </a:prstTxWarp>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3" name="işlîḍe">
                <a:extLst>
                  <a:ext uri="{FF2B5EF4-FFF2-40B4-BE49-F238E27FC236}">
                    <a16:creationId xmlns:a16="http://schemas.microsoft.com/office/drawing/2014/main" id="{057A17AE-A1EA-497B-8CCA-100E3E5D6C68}"/>
                  </a:ext>
                </a:extLst>
              </p:cNvPr>
              <p:cNvSpPr/>
              <p:nvPr/>
            </p:nvSpPr>
            <p:spPr bwMode="auto">
              <a:xfrm>
                <a:off x="2240005" y="4702538"/>
                <a:ext cx="217832" cy="2178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4" name="í$ḻïḋè">
                <a:extLst>
                  <a:ext uri="{FF2B5EF4-FFF2-40B4-BE49-F238E27FC236}">
                    <a16:creationId xmlns:a16="http://schemas.microsoft.com/office/drawing/2014/main" id="{D7BE3655-6921-4F98-A828-21B90301040B}"/>
                  </a:ext>
                </a:extLst>
              </p:cNvPr>
              <p:cNvSpPr/>
              <p:nvPr/>
            </p:nvSpPr>
            <p:spPr bwMode="auto">
              <a:xfrm>
                <a:off x="3023740" y="4682735"/>
                <a:ext cx="188888" cy="188888"/>
              </a:xfrm>
              <a:prstGeom prst="ellipse">
                <a:avLst/>
              </a:prstGeom>
              <a:solidFill>
                <a:srgbClr val="CE8D3E"/>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5" name="îṧľiďè">
                <a:extLst>
                  <a:ext uri="{FF2B5EF4-FFF2-40B4-BE49-F238E27FC236}">
                    <a16:creationId xmlns:a16="http://schemas.microsoft.com/office/drawing/2014/main" id="{217558E9-1C6E-4086-B652-9EE8A1616AC1}"/>
                  </a:ext>
                </a:extLst>
              </p:cNvPr>
              <p:cNvSpPr/>
              <p:nvPr/>
            </p:nvSpPr>
            <p:spPr bwMode="auto">
              <a:xfrm>
                <a:off x="3054207" y="4713201"/>
                <a:ext cx="127957" cy="1279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6" name="íṣḻïḓé">
                <a:extLst>
                  <a:ext uri="{FF2B5EF4-FFF2-40B4-BE49-F238E27FC236}">
                    <a16:creationId xmlns:a16="http://schemas.microsoft.com/office/drawing/2014/main" id="{FE5E308D-9387-43EA-929D-6F7EE356DC02}"/>
                  </a:ext>
                </a:extLst>
              </p:cNvPr>
              <p:cNvSpPr/>
              <p:nvPr/>
            </p:nvSpPr>
            <p:spPr bwMode="auto">
              <a:xfrm>
                <a:off x="2708418" y="4281346"/>
                <a:ext cx="340456" cy="341980"/>
              </a:xfrm>
              <a:prstGeom prst="ellipse">
                <a:avLst/>
              </a:prstGeom>
              <a:solidFill>
                <a:srgbClr val="E64823"/>
              </a:solidFill>
              <a:ln>
                <a:noFill/>
              </a:ln>
            </p:spPr>
            <p:txBody>
              <a:bodyPr vert="horz" wrap="square" lIns="91440" tIns="45720" rIns="91440" bIns="45720" numCol="1" anchor="t" anchorCtr="0" compatLnSpc="1">
                <a:prstTxWarp prst="textNoShape">
                  <a:avLst/>
                </a:prstTxWarp>
                <a:normAutofit fontScale="4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7" name="íṥ1íḑê">
                <a:extLst>
                  <a:ext uri="{FF2B5EF4-FFF2-40B4-BE49-F238E27FC236}">
                    <a16:creationId xmlns:a16="http://schemas.microsoft.com/office/drawing/2014/main" id="{4CA9A2FF-43EE-45E1-A0C5-93A3B141AC9A}"/>
                  </a:ext>
                </a:extLst>
              </p:cNvPr>
              <p:cNvSpPr/>
              <p:nvPr/>
            </p:nvSpPr>
            <p:spPr bwMode="auto">
              <a:xfrm>
                <a:off x="2749115" y="4315621"/>
                <a:ext cx="275716" cy="2734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8" name="i$ḻïḑè">
                <a:extLst>
                  <a:ext uri="{FF2B5EF4-FFF2-40B4-BE49-F238E27FC236}">
                    <a16:creationId xmlns:a16="http://schemas.microsoft.com/office/drawing/2014/main" id="{D626F39C-AA58-4306-B668-8EE922261628}"/>
                  </a:ext>
                </a:extLst>
              </p:cNvPr>
              <p:cNvSpPr/>
              <p:nvPr/>
            </p:nvSpPr>
            <p:spPr bwMode="auto">
              <a:xfrm>
                <a:off x="3541661"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29" name="išľiďê">
                <a:extLst>
                  <a:ext uri="{FF2B5EF4-FFF2-40B4-BE49-F238E27FC236}">
                    <a16:creationId xmlns:a16="http://schemas.microsoft.com/office/drawing/2014/main" id="{63350311-4317-49B2-8FBA-EFE397B04A4C}"/>
                  </a:ext>
                </a:extLst>
              </p:cNvPr>
              <p:cNvSpPr/>
              <p:nvPr/>
            </p:nvSpPr>
            <p:spPr bwMode="auto">
              <a:xfrm>
                <a:off x="347920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0" name="îşḻíḍê">
                <a:extLst>
                  <a:ext uri="{FF2B5EF4-FFF2-40B4-BE49-F238E27FC236}">
                    <a16:creationId xmlns:a16="http://schemas.microsoft.com/office/drawing/2014/main" id="{F407780C-A994-40BC-9ECF-B600FC333EFF}"/>
                  </a:ext>
                </a:extLst>
              </p:cNvPr>
              <p:cNvSpPr/>
              <p:nvPr/>
            </p:nvSpPr>
            <p:spPr bwMode="auto">
              <a:xfrm>
                <a:off x="341446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1" name="işľiďé">
                <a:extLst>
                  <a:ext uri="{FF2B5EF4-FFF2-40B4-BE49-F238E27FC236}">
                    <a16:creationId xmlns:a16="http://schemas.microsoft.com/office/drawing/2014/main" id="{A4F9B3DF-3F34-4050-99D3-EA4DCEB4CF64}"/>
                  </a:ext>
                </a:extLst>
              </p:cNvPr>
              <p:cNvSpPr/>
              <p:nvPr/>
            </p:nvSpPr>
            <p:spPr bwMode="auto">
              <a:xfrm>
                <a:off x="3349726"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2" name="iṡ1íḋê">
                <a:extLst>
                  <a:ext uri="{FF2B5EF4-FFF2-40B4-BE49-F238E27FC236}">
                    <a16:creationId xmlns:a16="http://schemas.microsoft.com/office/drawing/2014/main" id="{EEB84ECA-2044-470C-A263-06C8D7FF70AB}"/>
                  </a:ext>
                </a:extLst>
              </p:cNvPr>
              <p:cNvSpPr/>
              <p:nvPr/>
            </p:nvSpPr>
            <p:spPr bwMode="auto">
              <a:xfrm>
                <a:off x="328650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3" name="isļiḓê">
                <a:extLst>
                  <a:ext uri="{FF2B5EF4-FFF2-40B4-BE49-F238E27FC236}">
                    <a16:creationId xmlns:a16="http://schemas.microsoft.com/office/drawing/2014/main" id="{DEDEAB0F-01EF-4A0F-917C-FB580A26F68E}"/>
                  </a:ext>
                </a:extLst>
              </p:cNvPr>
              <p:cNvSpPr/>
              <p:nvPr/>
            </p:nvSpPr>
            <p:spPr bwMode="auto">
              <a:xfrm>
                <a:off x="322176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4" name="íṥliḋe">
                <a:extLst>
                  <a:ext uri="{FF2B5EF4-FFF2-40B4-BE49-F238E27FC236}">
                    <a16:creationId xmlns:a16="http://schemas.microsoft.com/office/drawing/2014/main" id="{F93147F0-1092-4182-8C95-2B0A3D04C224}"/>
                  </a:ext>
                </a:extLst>
              </p:cNvPr>
              <p:cNvSpPr/>
              <p:nvPr/>
            </p:nvSpPr>
            <p:spPr bwMode="auto">
              <a:xfrm>
                <a:off x="315702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5" name="ïSļïḋê">
                <a:extLst>
                  <a:ext uri="{FF2B5EF4-FFF2-40B4-BE49-F238E27FC236}">
                    <a16:creationId xmlns:a16="http://schemas.microsoft.com/office/drawing/2014/main" id="{DC0C6213-591F-4A2C-81FE-D0D5435070BA}"/>
                  </a:ext>
                </a:extLst>
              </p:cNvPr>
              <p:cNvSpPr/>
              <p:nvPr/>
            </p:nvSpPr>
            <p:spPr bwMode="auto">
              <a:xfrm>
                <a:off x="309381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6" name="ïs1iḋé">
                <a:extLst>
                  <a:ext uri="{FF2B5EF4-FFF2-40B4-BE49-F238E27FC236}">
                    <a16:creationId xmlns:a16="http://schemas.microsoft.com/office/drawing/2014/main" id="{A5E5B70E-AF84-4C10-B973-AE63FA410A32}"/>
                  </a:ext>
                </a:extLst>
              </p:cNvPr>
              <p:cNvSpPr/>
              <p:nvPr/>
            </p:nvSpPr>
            <p:spPr bwMode="auto">
              <a:xfrm>
                <a:off x="302907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7" name="í$liďe">
                <a:extLst>
                  <a:ext uri="{FF2B5EF4-FFF2-40B4-BE49-F238E27FC236}">
                    <a16:creationId xmlns:a16="http://schemas.microsoft.com/office/drawing/2014/main" id="{A9AB9D80-C736-426A-BC42-B13E5E563EC4}"/>
                  </a:ext>
                </a:extLst>
              </p:cNvPr>
              <p:cNvSpPr/>
              <p:nvPr/>
            </p:nvSpPr>
            <p:spPr bwMode="auto">
              <a:xfrm>
                <a:off x="296433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8" name="iṥḷîḋê">
                <a:extLst>
                  <a:ext uri="{FF2B5EF4-FFF2-40B4-BE49-F238E27FC236}">
                    <a16:creationId xmlns:a16="http://schemas.microsoft.com/office/drawing/2014/main" id="{38D8B0AD-1792-43AF-B272-41DFEB131C4F}"/>
                  </a:ext>
                </a:extLst>
              </p:cNvPr>
              <p:cNvSpPr/>
              <p:nvPr/>
            </p:nvSpPr>
            <p:spPr bwMode="auto">
              <a:xfrm>
                <a:off x="290111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39" name="íṥlïḓê">
                <a:extLst>
                  <a:ext uri="{FF2B5EF4-FFF2-40B4-BE49-F238E27FC236}">
                    <a16:creationId xmlns:a16="http://schemas.microsoft.com/office/drawing/2014/main" id="{046C6D08-3215-4B64-92C3-56AC164F7808}"/>
                  </a:ext>
                </a:extLst>
              </p:cNvPr>
              <p:cNvSpPr/>
              <p:nvPr/>
            </p:nvSpPr>
            <p:spPr bwMode="auto">
              <a:xfrm>
                <a:off x="283637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0" name="îşḷíḋê">
                <a:extLst>
                  <a:ext uri="{FF2B5EF4-FFF2-40B4-BE49-F238E27FC236}">
                    <a16:creationId xmlns:a16="http://schemas.microsoft.com/office/drawing/2014/main" id="{7A0F6936-65E4-4C13-B288-243998265DAD}"/>
                  </a:ext>
                </a:extLst>
              </p:cNvPr>
              <p:cNvSpPr/>
              <p:nvPr/>
            </p:nvSpPr>
            <p:spPr bwMode="auto">
              <a:xfrm>
                <a:off x="2773158"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1" name="iS1íḑe">
                <a:extLst>
                  <a:ext uri="{FF2B5EF4-FFF2-40B4-BE49-F238E27FC236}">
                    <a16:creationId xmlns:a16="http://schemas.microsoft.com/office/drawing/2014/main" id="{BBDF8D9E-378A-4CDB-A8AE-63378584E574}"/>
                  </a:ext>
                </a:extLst>
              </p:cNvPr>
              <p:cNvSpPr/>
              <p:nvPr/>
            </p:nvSpPr>
            <p:spPr bwMode="auto">
              <a:xfrm>
                <a:off x="2708418"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2" name="ïšḻïḑé">
                <a:extLst>
                  <a:ext uri="{FF2B5EF4-FFF2-40B4-BE49-F238E27FC236}">
                    <a16:creationId xmlns:a16="http://schemas.microsoft.com/office/drawing/2014/main" id="{E3C26053-5B0C-4C44-8FBC-D237D4CA9EF1}"/>
                  </a:ext>
                </a:extLst>
              </p:cNvPr>
              <p:cNvSpPr/>
              <p:nvPr/>
            </p:nvSpPr>
            <p:spPr bwMode="auto">
              <a:xfrm>
                <a:off x="2643679"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3" name="îśļiďé">
                <a:extLst>
                  <a:ext uri="{FF2B5EF4-FFF2-40B4-BE49-F238E27FC236}">
                    <a16:creationId xmlns:a16="http://schemas.microsoft.com/office/drawing/2014/main" id="{342B3394-945E-4EB9-AFB0-E6E5B5CE31C1}"/>
                  </a:ext>
                </a:extLst>
              </p:cNvPr>
              <p:cNvSpPr/>
              <p:nvPr/>
            </p:nvSpPr>
            <p:spPr bwMode="auto">
              <a:xfrm>
                <a:off x="2580462"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4" name="íṡḻïḑé">
                <a:extLst>
                  <a:ext uri="{FF2B5EF4-FFF2-40B4-BE49-F238E27FC236}">
                    <a16:creationId xmlns:a16="http://schemas.microsoft.com/office/drawing/2014/main" id="{70B9C3BA-154F-4030-AD1E-9E6CDA92CAC7}"/>
                  </a:ext>
                </a:extLst>
              </p:cNvPr>
              <p:cNvSpPr/>
              <p:nvPr/>
            </p:nvSpPr>
            <p:spPr bwMode="auto">
              <a:xfrm>
                <a:off x="2515721"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5" name="îşlíḑè">
                <a:extLst>
                  <a:ext uri="{FF2B5EF4-FFF2-40B4-BE49-F238E27FC236}">
                    <a16:creationId xmlns:a16="http://schemas.microsoft.com/office/drawing/2014/main" id="{F95F229C-3FDF-42F7-ABB9-88C131F59417}"/>
                  </a:ext>
                </a:extLst>
              </p:cNvPr>
              <p:cNvSpPr/>
              <p:nvPr/>
            </p:nvSpPr>
            <p:spPr bwMode="auto">
              <a:xfrm>
                <a:off x="2450982"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6" name="ïS1ídê">
                <a:extLst>
                  <a:ext uri="{FF2B5EF4-FFF2-40B4-BE49-F238E27FC236}">
                    <a16:creationId xmlns:a16="http://schemas.microsoft.com/office/drawing/2014/main" id="{63F08D4F-1D61-43C3-A64E-29ABE8238B9B}"/>
                  </a:ext>
                </a:extLst>
              </p:cNvPr>
              <p:cNvSpPr/>
              <p:nvPr/>
            </p:nvSpPr>
            <p:spPr bwMode="auto">
              <a:xfrm>
                <a:off x="2387765" y="5395637"/>
                <a:ext cx="30466"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7" name="ïš1îḓè">
                <a:extLst>
                  <a:ext uri="{FF2B5EF4-FFF2-40B4-BE49-F238E27FC236}">
                    <a16:creationId xmlns:a16="http://schemas.microsoft.com/office/drawing/2014/main" id="{DE0EADFC-8F73-46F9-8C28-178709264B37}"/>
                  </a:ext>
                </a:extLst>
              </p:cNvPr>
              <p:cNvSpPr/>
              <p:nvPr/>
            </p:nvSpPr>
            <p:spPr bwMode="auto">
              <a:xfrm>
                <a:off x="2323025"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8" name="ïṡḻîḋé">
                <a:extLst>
                  <a:ext uri="{FF2B5EF4-FFF2-40B4-BE49-F238E27FC236}">
                    <a16:creationId xmlns:a16="http://schemas.microsoft.com/office/drawing/2014/main" id="{426FA2F0-CBEB-486E-8C75-7B568E7E08D4}"/>
                  </a:ext>
                </a:extLst>
              </p:cNvPr>
              <p:cNvSpPr/>
              <p:nvPr/>
            </p:nvSpPr>
            <p:spPr bwMode="auto">
              <a:xfrm>
                <a:off x="2258284" y="5395637"/>
                <a:ext cx="31989"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49" name="íṩḻiďê">
                <a:extLst>
                  <a:ext uri="{FF2B5EF4-FFF2-40B4-BE49-F238E27FC236}">
                    <a16:creationId xmlns:a16="http://schemas.microsoft.com/office/drawing/2014/main" id="{7CAEDC00-74CA-441F-AF50-0DDC125ADAB9}"/>
                  </a:ext>
                </a:extLst>
              </p:cNvPr>
              <p:cNvSpPr/>
              <p:nvPr/>
            </p:nvSpPr>
            <p:spPr bwMode="auto">
              <a:xfrm>
                <a:off x="2195068" y="5395637"/>
                <a:ext cx="32750" cy="28942"/>
              </a:xfrm>
              <a:prstGeom prst="rect">
                <a:avLst/>
              </a:prstGeom>
              <a:solidFill>
                <a:srgbClr val="F8931D"/>
              </a:solidFill>
              <a:ln>
                <a:noFill/>
              </a:ln>
            </p:spPr>
            <p:txBody>
              <a:bodyPr vert="horz" wrap="square" lIns="91440" tIns="45720" rIns="91440" bIns="45720" numCol="1" anchor="t" anchorCtr="0" compatLnSpc="1">
                <a:prstTxWarp prst="textNoShape">
                  <a:avLst/>
                </a:prstTxWarp>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sp>
            <p:nvSpPr>
              <p:cNvPr id="350" name="iṡľíḓé">
                <a:extLst>
                  <a:ext uri="{FF2B5EF4-FFF2-40B4-BE49-F238E27FC236}">
                    <a16:creationId xmlns:a16="http://schemas.microsoft.com/office/drawing/2014/main" id="{DAB4BFC9-1560-483F-BD72-BA0023CBA260}"/>
                  </a:ext>
                </a:extLst>
              </p:cNvPr>
              <p:cNvSpPr/>
              <p:nvPr/>
            </p:nvSpPr>
            <p:spPr bwMode="auto">
              <a:xfrm>
                <a:off x="4717645" y="6164901"/>
                <a:ext cx="646639" cy="418145"/>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E5DEDB">
                      <a:lumMod val="10000"/>
                    </a:srgbClr>
                  </a:solidFill>
                  <a:effectLst/>
                  <a:uLnTx/>
                  <a:uFillTx/>
                  <a:cs typeface="+mn-ea"/>
                  <a:sym typeface="+mn-lt"/>
                </a:endParaRPr>
              </a:p>
            </p:txBody>
          </p:sp>
        </p:grpSp>
        <p:sp>
          <p:nvSpPr>
            <p:cNvPr id="187" name="îṥlîdé">
              <a:extLst>
                <a:ext uri="{FF2B5EF4-FFF2-40B4-BE49-F238E27FC236}">
                  <a16:creationId xmlns:a16="http://schemas.microsoft.com/office/drawing/2014/main" id="{E7848731-AEFA-47C7-A780-E1EDD53E2041}"/>
                </a:ext>
              </a:extLst>
            </p:cNvPr>
            <p:cNvSpPr txBox="1"/>
            <p:nvPr/>
          </p:nvSpPr>
          <p:spPr>
            <a:xfrm>
              <a:off x="5571451" y="1839409"/>
              <a:ext cx="5889629" cy="618951"/>
            </a:xfrm>
            <a:prstGeom prst="rect">
              <a:avLst/>
            </a:prstGeom>
            <a:noFill/>
            <a:ln>
              <a:noFill/>
            </a:ln>
          </p:spPr>
          <p:txBody>
            <a:bodyPr wrap="square" lIns="91440" tIns="45720" rIns="91440" bIns="45720" anchor="b" anchorCtr="0">
              <a:normAutofit/>
            </a:bodyPr>
            <a:lstStyle/>
            <a:p>
              <a:pPr marL="0" marR="0" lvl="0" indent="0" defTabSz="914400" eaLnBrk="1" fontAlgn="auto" latinLnBrk="0" hangingPunct="1">
                <a:lnSpc>
                  <a:spcPct val="100000"/>
                </a:lnSpc>
                <a:spcBef>
                  <a:spcPts val="0"/>
                </a:spcBef>
                <a:spcAft>
                  <a:spcPts val="0"/>
                </a:spcAft>
                <a:buClrTx/>
                <a:buSzPct val="25000"/>
                <a:buFontTx/>
                <a:buNone/>
                <a:tabLst/>
                <a:defRPr/>
              </a:pPr>
              <a:r>
                <a:rPr kumimoji="0" lang="zh-CN" altLang="en-US" sz="2800" b="1" i="0" u="none" strike="noStrike" kern="0" cap="none" spc="0" normalizeH="0" baseline="0" noProof="0" dirty="0">
                  <a:ln>
                    <a:noFill/>
                  </a:ln>
                  <a:effectLst/>
                  <a:uLnTx/>
                  <a:uFillTx/>
                  <a:cs typeface="+mn-ea"/>
                  <a:sym typeface="+mn-lt"/>
                </a:rPr>
                <a:t>移动化办公协同</a:t>
              </a:r>
              <a:endParaRPr kumimoji="0" lang="en-US" sz="2800" b="1" i="0" u="none" strike="noStrike" kern="0" cap="none" spc="0" normalizeH="0" baseline="0" noProof="0" dirty="0">
                <a:ln>
                  <a:noFill/>
                </a:ln>
                <a:effectLst/>
                <a:uLnTx/>
                <a:uFillTx/>
                <a:cs typeface="+mn-ea"/>
                <a:sym typeface="+mn-lt"/>
              </a:endParaRPr>
            </a:p>
          </p:txBody>
        </p:sp>
        <p:sp>
          <p:nvSpPr>
            <p:cNvPr id="188" name="íślîḋe">
              <a:extLst>
                <a:ext uri="{FF2B5EF4-FFF2-40B4-BE49-F238E27FC236}">
                  <a16:creationId xmlns:a16="http://schemas.microsoft.com/office/drawing/2014/main" id="{9D380944-E682-43C3-847A-274C4CEC9AC8}"/>
                </a:ext>
              </a:extLst>
            </p:cNvPr>
            <p:cNvSpPr txBox="1"/>
            <p:nvPr/>
          </p:nvSpPr>
          <p:spPr>
            <a:xfrm>
              <a:off x="5571451" y="2681292"/>
              <a:ext cx="5889630" cy="951725"/>
            </a:xfrm>
            <a:prstGeom prst="rect">
              <a:avLst/>
            </a:prstGeom>
            <a:noFill/>
            <a:ln>
              <a:noFill/>
            </a:ln>
          </p:spPr>
          <p:txBody>
            <a:bodyPr wrap="square" lIns="91440" tIns="45720" rIns="91440" bIns="45720" anchor="t" anchorCtr="0">
              <a:noAutofit/>
            </a:bodyPr>
            <a:lstStyle/>
            <a:p>
              <a:pPr marL="0" marR="0" lvl="0" indent="0" defTabSz="914400" eaLnBrk="1" fontAlgn="auto" latinLnBrk="0" hangingPunct="1">
                <a:lnSpc>
                  <a:spcPct val="150000"/>
                </a:lnSpc>
                <a:spcBef>
                  <a:spcPts val="0"/>
                </a:spcBef>
                <a:spcAft>
                  <a:spcPts val="0"/>
                </a:spcAft>
                <a:buClrTx/>
                <a:buSzPct val="25000"/>
                <a:buFontTx/>
                <a:buNone/>
                <a:tabLst/>
                <a:defRPr/>
              </a:pPr>
              <a:r>
                <a:rPr kumimoji="0" lang="zh-CN" altLang="en-US" sz="1400" b="0" i="0" u="none" strike="noStrike" kern="0" cap="none" spc="0" normalizeH="0" baseline="0" noProof="0" dirty="0">
                  <a:ln>
                    <a:noFill/>
                  </a:ln>
                  <a:effectLst/>
                  <a:uLnTx/>
                  <a:uFillTx/>
                  <a:cs typeface="+mn-ea"/>
                  <a:sym typeface="+mn-lt"/>
                </a:rPr>
                <a:t>通过条码扫描，拍照，快速报修；用户关联，分派智能分发，再也不会遗忘工作；工单过程消息自动推送，维修进展一目了然 ；维修保养完成后自动输出统计分析结果。</a:t>
              </a:r>
              <a:endParaRPr kumimoji="0" lang="en-US" sz="1400" b="0" i="0" u="none" strike="noStrike" kern="0" cap="none" spc="0" normalizeH="0" baseline="0" noProof="0" dirty="0">
                <a:ln>
                  <a:noFill/>
                </a:ln>
                <a:effectLst/>
                <a:uLnTx/>
                <a:uFillTx/>
                <a:cs typeface="+mn-ea"/>
                <a:sym typeface="+mn-lt"/>
              </a:endParaRPr>
            </a:p>
          </p:txBody>
        </p:sp>
        <p:cxnSp>
          <p:nvCxnSpPr>
            <p:cNvPr id="189" name="直接连接符 188">
              <a:extLst>
                <a:ext uri="{FF2B5EF4-FFF2-40B4-BE49-F238E27FC236}">
                  <a16:creationId xmlns:a16="http://schemas.microsoft.com/office/drawing/2014/main" id="{21951B3F-290E-4DE5-8B0E-E1F88271DFCE}"/>
                </a:ext>
              </a:extLst>
            </p:cNvPr>
            <p:cNvCxnSpPr>
              <a:cxnSpLocks/>
            </p:cNvCxnSpPr>
            <p:nvPr/>
          </p:nvCxnSpPr>
          <p:spPr>
            <a:xfrm>
              <a:off x="5630858" y="3933952"/>
              <a:ext cx="5901069" cy="0"/>
            </a:xfrm>
            <a:prstGeom prst="line">
              <a:avLst/>
            </a:prstGeom>
            <a:noFill/>
            <a:ln w="3175" cap="flat" cmpd="sng" algn="ctr">
              <a:solidFill>
                <a:sysClr val="window" lastClr="FFFFFF">
                  <a:lumMod val="75000"/>
                </a:sysClr>
              </a:solidFill>
              <a:prstDash val="solid"/>
              <a:miter lim="800000"/>
            </a:ln>
            <a:effectLst/>
          </p:spPr>
        </p:cxnSp>
        <p:sp>
          <p:nvSpPr>
            <p:cNvPr id="190" name="îŝļíḓe">
              <a:extLst>
                <a:ext uri="{FF2B5EF4-FFF2-40B4-BE49-F238E27FC236}">
                  <a16:creationId xmlns:a16="http://schemas.microsoft.com/office/drawing/2014/main" id="{7A758DE5-DF0E-431D-A305-324581D4E6B7}"/>
                </a:ext>
              </a:extLst>
            </p:cNvPr>
            <p:cNvSpPr/>
            <p:nvPr/>
          </p:nvSpPr>
          <p:spPr bwMode="auto">
            <a:xfrm>
              <a:off x="6179235" y="4466868"/>
              <a:ext cx="533190" cy="451064"/>
            </a:xfrm>
            <a:custGeom>
              <a:avLst/>
              <a:gdLst>
                <a:gd name="connsiteX0" fmla="*/ 248836 w 605747"/>
                <a:gd name="connsiteY0" fmla="*/ 407710 h 512446"/>
                <a:gd name="connsiteX1" fmla="*/ 243880 w 605747"/>
                <a:gd name="connsiteY1" fmla="*/ 411730 h 512446"/>
                <a:gd name="connsiteX2" fmla="*/ 233866 w 605747"/>
                <a:gd name="connsiteY2" fmla="*/ 467088 h 512446"/>
                <a:gd name="connsiteX3" fmla="*/ 235002 w 605747"/>
                <a:gd name="connsiteY3" fmla="*/ 471211 h 512446"/>
                <a:gd name="connsiteX4" fmla="*/ 238822 w 605747"/>
                <a:gd name="connsiteY4" fmla="*/ 472964 h 512446"/>
                <a:gd name="connsiteX5" fmla="*/ 366946 w 605747"/>
                <a:gd name="connsiteY5" fmla="*/ 472964 h 512446"/>
                <a:gd name="connsiteX6" fmla="*/ 371902 w 605747"/>
                <a:gd name="connsiteY6" fmla="*/ 468015 h 512446"/>
                <a:gd name="connsiteX7" fmla="*/ 371695 w 605747"/>
                <a:gd name="connsiteY7" fmla="*/ 466675 h 512446"/>
                <a:gd name="connsiteX8" fmla="*/ 361887 w 605747"/>
                <a:gd name="connsiteY8" fmla="*/ 411730 h 512446"/>
                <a:gd name="connsiteX9" fmla="*/ 356932 w 605747"/>
                <a:gd name="connsiteY9" fmla="*/ 407710 h 512446"/>
                <a:gd name="connsiteX10" fmla="*/ 206831 w 605747"/>
                <a:gd name="connsiteY10" fmla="*/ 178107 h 512446"/>
                <a:gd name="connsiteX11" fmla="*/ 206831 w 605747"/>
                <a:gd name="connsiteY11" fmla="*/ 181097 h 512446"/>
                <a:gd name="connsiteX12" fmla="*/ 211372 w 605747"/>
                <a:gd name="connsiteY12" fmla="*/ 212962 h 512446"/>
                <a:gd name="connsiteX13" fmla="*/ 209824 w 605747"/>
                <a:gd name="connsiteY13" fmla="*/ 217499 h 512446"/>
                <a:gd name="connsiteX14" fmla="*/ 213952 w 605747"/>
                <a:gd name="connsiteY14" fmla="*/ 270090 h 512446"/>
                <a:gd name="connsiteX15" fmla="*/ 239547 w 605747"/>
                <a:gd name="connsiteY15" fmla="*/ 279062 h 512446"/>
                <a:gd name="connsiteX16" fmla="*/ 266587 w 605747"/>
                <a:gd name="connsiteY16" fmla="*/ 274215 h 512446"/>
                <a:gd name="connsiteX17" fmla="*/ 298787 w 605747"/>
                <a:gd name="connsiteY17" fmla="*/ 281227 h 512446"/>
                <a:gd name="connsiteX18" fmla="*/ 239547 w 605747"/>
                <a:gd name="connsiteY18" fmla="*/ 298139 h 512446"/>
                <a:gd name="connsiteX19" fmla="*/ 200432 w 605747"/>
                <a:gd name="connsiteY19" fmla="*/ 283599 h 512446"/>
                <a:gd name="connsiteX20" fmla="*/ 191660 w 605747"/>
                <a:gd name="connsiteY20" fmla="*/ 211518 h 512446"/>
                <a:gd name="connsiteX21" fmla="*/ 206831 w 605747"/>
                <a:gd name="connsiteY21" fmla="*/ 178107 h 512446"/>
                <a:gd name="connsiteX22" fmla="*/ 304170 w 605747"/>
                <a:gd name="connsiteY22" fmla="*/ 123656 h 512446"/>
                <a:gd name="connsiteX23" fmla="*/ 266386 w 605747"/>
                <a:gd name="connsiteY23" fmla="*/ 137985 h 512446"/>
                <a:gd name="connsiteX24" fmla="*/ 251829 w 605747"/>
                <a:gd name="connsiteY24" fmla="*/ 162727 h 512446"/>
                <a:gd name="connsiteX25" fmla="*/ 354344 w 605747"/>
                <a:gd name="connsiteY25" fmla="*/ 162727 h 512446"/>
                <a:gd name="connsiteX26" fmla="*/ 304170 w 605747"/>
                <a:gd name="connsiteY26" fmla="*/ 123656 h 512446"/>
                <a:gd name="connsiteX27" fmla="*/ 304170 w 605747"/>
                <a:gd name="connsiteY27" fmla="*/ 92935 h 512446"/>
                <a:gd name="connsiteX28" fmla="*/ 363635 w 605747"/>
                <a:gd name="connsiteY28" fmla="*/ 117573 h 512446"/>
                <a:gd name="connsiteX29" fmla="*/ 387173 w 605747"/>
                <a:gd name="connsiteY29" fmla="*/ 179324 h 512446"/>
                <a:gd name="connsiteX30" fmla="*/ 383147 w 605747"/>
                <a:gd name="connsiteY30" fmla="*/ 189427 h 512446"/>
                <a:gd name="connsiteX31" fmla="*/ 373133 w 605747"/>
                <a:gd name="connsiteY31" fmla="*/ 193551 h 512446"/>
                <a:gd name="connsiteX32" fmla="*/ 250384 w 605747"/>
                <a:gd name="connsiteY32" fmla="*/ 193551 h 512446"/>
                <a:gd name="connsiteX33" fmla="*/ 264837 w 605747"/>
                <a:gd name="connsiteY33" fmla="*/ 223034 h 512446"/>
                <a:gd name="connsiteX34" fmla="*/ 304170 w 605747"/>
                <a:gd name="connsiteY34" fmla="*/ 238807 h 512446"/>
                <a:gd name="connsiteX35" fmla="*/ 347840 w 605747"/>
                <a:gd name="connsiteY35" fmla="*/ 221900 h 512446"/>
                <a:gd name="connsiteX36" fmla="*/ 357854 w 605747"/>
                <a:gd name="connsiteY36" fmla="*/ 217468 h 512446"/>
                <a:gd name="connsiteX37" fmla="*/ 367971 w 605747"/>
                <a:gd name="connsiteY37" fmla="*/ 221591 h 512446"/>
                <a:gd name="connsiteX38" fmla="*/ 369829 w 605747"/>
                <a:gd name="connsiteY38" fmla="*/ 223447 h 512446"/>
                <a:gd name="connsiteX39" fmla="*/ 370035 w 605747"/>
                <a:gd name="connsiteY39" fmla="*/ 243137 h 512446"/>
                <a:gd name="connsiteX40" fmla="*/ 304170 w 605747"/>
                <a:gd name="connsiteY40" fmla="*/ 269631 h 512446"/>
                <a:gd name="connsiteX41" fmla="*/ 242641 w 605747"/>
                <a:gd name="connsiteY41" fmla="*/ 244271 h 512446"/>
                <a:gd name="connsiteX42" fmla="*/ 218484 w 605747"/>
                <a:gd name="connsiteY42" fmla="*/ 181077 h 512446"/>
                <a:gd name="connsiteX43" fmla="*/ 242745 w 605747"/>
                <a:gd name="connsiteY43" fmla="*/ 118192 h 512446"/>
                <a:gd name="connsiteX44" fmla="*/ 304170 w 605747"/>
                <a:gd name="connsiteY44" fmla="*/ 92935 h 512446"/>
                <a:gd name="connsiteX45" fmla="*/ 366216 w 605747"/>
                <a:gd name="connsiteY45" fmla="*/ 64497 h 512446"/>
                <a:gd name="connsiteX46" fmla="*/ 405329 w 605747"/>
                <a:gd name="connsiteY46" fmla="*/ 78929 h 512446"/>
                <a:gd name="connsiteX47" fmla="*/ 413998 w 605747"/>
                <a:gd name="connsiteY47" fmla="*/ 150987 h 512446"/>
                <a:gd name="connsiteX48" fmla="*/ 398105 w 605747"/>
                <a:gd name="connsiteY48" fmla="*/ 185728 h 512446"/>
                <a:gd name="connsiteX49" fmla="*/ 398931 w 605747"/>
                <a:gd name="connsiteY49" fmla="*/ 179130 h 512446"/>
                <a:gd name="connsiteX50" fmla="*/ 394493 w 605747"/>
                <a:gd name="connsiteY50" fmla="*/ 149132 h 512446"/>
                <a:gd name="connsiteX51" fmla="*/ 395835 w 605747"/>
                <a:gd name="connsiteY51" fmla="*/ 145111 h 512446"/>
                <a:gd name="connsiteX52" fmla="*/ 391810 w 605747"/>
                <a:gd name="connsiteY52" fmla="*/ 92434 h 512446"/>
                <a:gd name="connsiteX53" fmla="*/ 366216 w 605747"/>
                <a:gd name="connsiteY53" fmla="*/ 83568 h 512446"/>
                <a:gd name="connsiteX54" fmla="*/ 340313 w 605747"/>
                <a:gd name="connsiteY54" fmla="*/ 88001 h 512446"/>
                <a:gd name="connsiteX55" fmla="*/ 307185 w 605747"/>
                <a:gd name="connsiteY55" fmla="*/ 81300 h 512446"/>
                <a:gd name="connsiteX56" fmla="*/ 366216 w 605747"/>
                <a:gd name="connsiteY56" fmla="*/ 64497 h 512446"/>
                <a:gd name="connsiteX57" fmla="*/ 94488 w 605747"/>
                <a:gd name="connsiteY57" fmla="*/ 49173 h 512446"/>
                <a:gd name="connsiteX58" fmla="*/ 87261 w 605747"/>
                <a:gd name="connsiteY58" fmla="*/ 56286 h 512446"/>
                <a:gd name="connsiteX59" fmla="*/ 87261 w 605747"/>
                <a:gd name="connsiteY59" fmla="*/ 304004 h 512446"/>
                <a:gd name="connsiteX60" fmla="*/ 91494 w 605747"/>
                <a:gd name="connsiteY60" fmla="*/ 310498 h 512446"/>
                <a:gd name="connsiteX61" fmla="*/ 514170 w 605747"/>
                <a:gd name="connsiteY61" fmla="*/ 310498 h 512446"/>
                <a:gd name="connsiteX62" fmla="*/ 518403 w 605747"/>
                <a:gd name="connsiteY62" fmla="*/ 304004 h 512446"/>
                <a:gd name="connsiteX63" fmla="*/ 518403 w 605747"/>
                <a:gd name="connsiteY63" fmla="*/ 56286 h 512446"/>
                <a:gd name="connsiteX64" fmla="*/ 511280 w 605747"/>
                <a:gd name="connsiteY64" fmla="*/ 49173 h 512446"/>
                <a:gd name="connsiteX65" fmla="*/ 94488 w 605747"/>
                <a:gd name="connsiteY65" fmla="*/ 0 h 512446"/>
                <a:gd name="connsiteX66" fmla="*/ 511280 w 605747"/>
                <a:gd name="connsiteY66" fmla="*/ 0 h 512446"/>
                <a:gd name="connsiteX67" fmla="*/ 567650 w 605747"/>
                <a:gd name="connsiteY67" fmla="*/ 56286 h 512446"/>
                <a:gd name="connsiteX68" fmla="*/ 567650 w 605747"/>
                <a:gd name="connsiteY68" fmla="*/ 304004 h 512446"/>
                <a:gd name="connsiteX69" fmla="*/ 564347 w 605747"/>
                <a:gd name="connsiteY69" fmla="*/ 323075 h 512446"/>
                <a:gd name="connsiteX70" fmla="*/ 567031 w 605747"/>
                <a:gd name="connsiteY70" fmla="*/ 329569 h 512446"/>
                <a:gd name="connsiteX71" fmla="*/ 604611 w 605747"/>
                <a:gd name="connsiteY71" fmla="*/ 479870 h 512446"/>
                <a:gd name="connsiteX72" fmla="*/ 605747 w 605747"/>
                <a:gd name="connsiteY72" fmla="*/ 487190 h 512446"/>
                <a:gd name="connsiteX73" fmla="*/ 580452 w 605747"/>
                <a:gd name="connsiteY73" fmla="*/ 512446 h 512446"/>
                <a:gd name="connsiteX74" fmla="*/ 25315 w 605747"/>
                <a:gd name="connsiteY74" fmla="*/ 512446 h 512446"/>
                <a:gd name="connsiteX75" fmla="*/ 5389 w 605747"/>
                <a:gd name="connsiteY75" fmla="*/ 502756 h 512446"/>
                <a:gd name="connsiteX76" fmla="*/ 743 w 605747"/>
                <a:gd name="connsiteY76" fmla="*/ 481108 h 512446"/>
                <a:gd name="connsiteX77" fmla="*/ 38737 w 605747"/>
                <a:gd name="connsiteY77" fmla="*/ 329569 h 512446"/>
                <a:gd name="connsiteX78" fmla="*/ 41421 w 605747"/>
                <a:gd name="connsiteY78" fmla="*/ 323075 h 512446"/>
                <a:gd name="connsiteX79" fmla="*/ 38014 w 605747"/>
                <a:gd name="connsiteY79" fmla="*/ 304004 h 512446"/>
                <a:gd name="connsiteX80" fmla="*/ 38014 w 605747"/>
                <a:gd name="connsiteY80" fmla="*/ 56286 h 512446"/>
                <a:gd name="connsiteX81" fmla="*/ 94488 w 605747"/>
                <a:gd name="connsiteY81" fmla="*/ 0 h 51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05747" h="512446">
                  <a:moveTo>
                    <a:pt x="248836" y="407710"/>
                  </a:moveTo>
                  <a:cubicBezTo>
                    <a:pt x="246358" y="407710"/>
                    <a:pt x="244293" y="409359"/>
                    <a:pt x="243880" y="411730"/>
                  </a:cubicBezTo>
                  <a:lnTo>
                    <a:pt x="233866" y="467088"/>
                  </a:lnTo>
                  <a:cubicBezTo>
                    <a:pt x="233659" y="468531"/>
                    <a:pt x="234072" y="470077"/>
                    <a:pt x="235002" y="471211"/>
                  </a:cubicBezTo>
                  <a:cubicBezTo>
                    <a:pt x="235931" y="472345"/>
                    <a:pt x="237273" y="472964"/>
                    <a:pt x="238822" y="472964"/>
                  </a:cubicBezTo>
                  <a:lnTo>
                    <a:pt x="366946" y="472964"/>
                  </a:lnTo>
                  <a:cubicBezTo>
                    <a:pt x="369734" y="472964"/>
                    <a:pt x="371902" y="470696"/>
                    <a:pt x="371902" y="468015"/>
                  </a:cubicBezTo>
                  <a:cubicBezTo>
                    <a:pt x="371902" y="467500"/>
                    <a:pt x="371902" y="467088"/>
                    <a:pt x="371695" y="466675"/>
                  </a:cubicBezTo>
                  <a:lnTo>
                    <a:pt x="361887" y="411730"/>
                  </a:lnTo>
                  <a:cubicBezTo>
                    <a:pt x="361371" y="409359"/>
                    <a:pt x="359306" y="407710"/>
                    <a:pt x="356932" y="407710"/>
                  </a:cubicBezTo>
                  <a:close/>
                  <a:moveTo>
                    <a:pt x="206831" y="178107"/>
                  </a:moveTo>
                  <a:cubicBezTo>
                    <a:pt x="206831" y="179035"/>
                    <a:pt x="206831" y="180066"/>
                    <a:pt x="206831" y="181097"/>
                  </a:cubicBezTo>
                  <a:cubicBezTo>
                    <a:pt x="206831" y="192234"/>
                    <a:pt x="208379" y="202856"/>
                    <a:pt x="211372" y="212962"/>
                  </a:cubicBezTo>
                  <a:cubicBezTo>
                    <a:pt x="210856" y="214405"/>
                    <a:pt x="210340" y="215952"/>
                    <a:pt x="209824" y="217499"/>
                  </a:cubicBezTo>
                  <a:cubicBezTo>
                    <a:pt x="202290" y="240804"/>
                    <a:pt x="203735" y="259984"/>
                    <a:pt x="213952" y="270090"/>
                  </a:cubicBezTo>
                  <a:cubicBezTo>
                    <a:pt x="219835" y="276071"/>
                    <a:pt x="228401" y="279062"/>
                    <a:pt x="239547" y="279062"/>
                  </a:cubicBezTo>
                  <a:cubicBezTo>
                    <a:pt x="247700" y="279062"/>
                    <a:pt x="256886" y="277309"/>
                    <a:pt x="266587" y="274215"/>
                  </a:cubicBezTo>
                  <a:cubicBezTo>
                    <a:pt x="276598" y="278237"/>
                    <a:pt x="287434" y="280609"/>
                    <a:pt x="298787" y="281227"/>
                  </a:cubicBezTo>
                  <a:cubicBezTo>
                    <a:pt x="277733" y="292261"/>
                    <a:pt x="257298" y="298139"/>
                    <a:pt x="239547" y="298139"/>
                  </a:cubicBezTo>
                  <a:cubicBezTo>
                    <a:pt x="223447" y="298139"/>
                    <a:pt x="209927" y="293086"/>
                    <a:pt x="200432" y="283599"/>
                  </a:cubicBezTo>
                  <a:cubicBezTo>
                    <a:pt x="184745" y="268028"/>
                    <a:pt x="181649" y="242351"/>
                    <a:pt x="191660" y="211518"/>
                  </a:cubicBezTo>
                  <a:cubicBezTo>
                    <a:pt x="195272" y="200484"/>
                    <a:pt x="200432" y="189244"/>
                    <a:pt x="206831" y="178107"/>
                  </a:cubicBezTo>
                  <a:close/>
                  <a:moveTo>
                    <a:pt x="304170" y="123656"/>
                  </a:moveTo>
                  <a:cubicBezTo>
                    <a:pt x="289304" y="123656"/>
                    <a:pt x="276193" y="128604"/>
                    <a:pt x="266386" y="137985"/>
                  </a:cubicBezTo>
                  <a:cubicBezTo>
                    <a:pt x="259469" y="144686"/>
                    <a:pt x="254514" y="153036"/>
                    <a:pt x="251829" y="162727"/>
                  </a:cubicBezTo>
                  <a:lnTo>
                    <a:pt x="354344" y="162727"/>
                  </a:lnTo>
                  <a:cubicBezTo>
                    <a:pt x="348149" y="138295"/>
                    <a:pt x="329773" y="123656"/>
                    <a:pt x="304170" y="123656"/>
                  </a:cubicBezTo>
                  <a:close/>
                  <a:moveTo>
                    <a:pt x="304170" y="92935"/>
                  </a:moveTo>
                  <a:cubicBezTo>
                    <a:pt x="327502" y="92935"/>
                    <a:pt x="348665" y="101595"/>
                    <a:pt x="363635" y="117573"/>
                  </a:cubicBezTo>
                  <a:cubicBezTo>
                    <a:pt x="378501" y="133140"/>
                    <a:pt x="386863" y="155098"/>
                    <a:pt x="387173" y="179324"/>
                  </a:cubicBezTo>
                  <a:cubicBezTo>
                    <a:pt x="387276" y="183139"/>
                    <a:pt x="385831" y="186747"/>
                    <a:pt x="383147" y="189427"/>
                  </a:cubicBezTo>
                  <a:cubicBezTo>
                    <a:pt x="380566" y="192107"/>
                    <a:pt x="376952" y="193551"/>
                    <a:pt x="373133" y="193551"/>
                  </a:cubicBezTo>
                  <a:lnTo>
                    <a:pt x="250384" y="193551"/>
                  </a:lnTo>
                  <a:cubicBezTo>
                    <a:pt x="252449" y="205200"/>
                    <a:pt x="257404" y="215406"/>
                    <a:pt x="264837" y="223034"/>
                  </a:cubicBezTo>
                  <a:cubicBezTo>
                    <a:pt x="274645" y="233240"/>
                    <a:pt x="288582" y="238807"/>
                    <a:pt x="304170" y="238807"/>
                  </a:cubicBezTo>
                  <a:cubicBezTo>
                    <a:pt x="322030" y="238807"/>
                    <a:pt x="337516" y="232828"/>
                    <a:pt x="347840" y="221900"/>
                  </a:cubicBezTo>
                  <a:cubicBezTo>
                    <a:pt x="350420" y="219117"/>
                    <a:pt x="354034" y="217571"/>
                    <a:pt x="357854" y="217468"/>
                  </a:cubicBezTo>
                  <a:cubicBezTo>
                    <a:pt x="361673" y="217468"/>
                    <a:pt x="365287" y="218911"/>
                    <a:pt x="367971" y="221591"/>
                  </a:cubicBezTo>
                  <a:lnTo>
                    <a:pt x="369829" y="223447"/>
                  </a:lnTo>
                  <a:cubicBezTo>
                    <a:pt x="375301" y="228911"/>
                    <a:pt x="375404" y="237570"/>
                    <a:pt x="370035" y="243137"/>
                  </a:cubicBezTo>
                  <a:cubicBezTo>
                    <a:pt x="353621" y="260250"/>
                    <a:pt x="330186" y="269631"/>
                    <a:pt x="304170" y="269631"/>
                  </a:cubicBezTo>
                  <a:cubicBezTo>
                    <a:pt x="280220" y="269631"/>
                    <a:pt x="258437" y="260559"/>
                    <a:pt x="242641" y="244271"/>
                  </a:cubicBezTo>
                  <a:cubicBezTo>
                    <a:pt x="227053" y="228086"/>
                    <a:pt x="218484" y="205612"/>
                    <a:pt x="218484" y="181077"/>
                  </a:cubicBezTo>
                  <a:cubicBezTo>
                    <a:pt x="218484" y="156645"/>
                    <a:pt x="227053" y="134274"/>
                    <a:pt x="242745" y="118192"/>
                  </a:cubicBezTo>
                  <a:cubicBezTo>
                    <a:pt x="258437" y="101904"/>
                    <a:pt x="280220" y="92935"/>
                    <a:pt x="304170" y="92935"/>
                  </a:cubicBezTo>
                  <a:close/>
                  <a:moveTo>
                    <a:pt x="366216" y="64497"/>
                  </a:moveTo>
                  <a:cubicBezTo>
                    <a:pt x="382316" y="64497"/>
                    <a:pt x="395835" y="69445"/>
                    <a:pt x="405329" y="78929"/>
                  </a:cubicBezTo>
                  <a:cubicBezTo>
                    <a:pt x="421016" y="94599"/>
                    <a:pt x="424112" y="120164"/>
                    <a:pt x="413998" y="150987"/>
                  </a:cubicBezTo>
                  <a:cubicBezTo>
                    <a:pt x="410283" y="162430"/>
                    <a:pt x="404917" y="174079"/>
                    <a:pt x="398105" y="185728"/>
                  </a:cubicBezTo>
                  <a:cubicBezTo>
                    <a:pt x="398724" y="183563"/>
                    <a:pt x="398931" y="181398"/>
                    <a:pt x="398931" y="179130"/>
                  </a:cubicBezTo>
                  <a:cubicBezTo>
                    <a:pt x="398724" y="168719"/>
                    <a:pt x="397280" y="158616"/>
                    <a:pt x="394493" y="149132"/>
                  </a:cubicBezTo>
                  <a:cubicBezTo>
                    <a:pt x="395009" y="147792"/>
                    <a:pt x="395422" y="146452"/>
                    <a:pt x="395835" y="145111"/>
                  </a:cubicBezTo>
                  <a:cubicBezTo>
                    <a:pt x="403472" y="121814"/>
                    <a:pt x="402027" y="102639"/>
                    <a:pt x="391810" y="92434"/>
                  </a:cubicBezTo>
                  <a:cubicBezTo>
                    <a:pt x="385928" y="86558"/>
                    <a:pt x="377259" y="83568"/>
                    <a:pt x="366216" y="83568"/>
                  </a:cubicBezTo>
                  <a:cubicBezTo>
                    <a:pt x="358270" y="83568"/>
                    <a:pt x="349498" y="85115"/>
                    <a:pt x="340313" y="88001"/>
                  </a:cubicBezTo>
                  <a:cubicBezTo>
                    <a:pt x="330096" y="83877"/>
                    <a:pt x="318847" y="81610"/>
                    <a:pt x="307185" y="81300"/>
                  </a:cubicBezTo>
                  <a:cubicBezTo>
                    <a:pt x="327928" y="70476"/>
                    <a:pt x="348362" y="64497"/>
                    <a:pt x="366216" y="64497"/>
                  </a:cubicBezTo>
                  <a:close/>
                  <a:moveTo>
                    <a:pt x="94488" y="49173"/>
                  </a:moveTo>
                  <a:cubicBezTo>
                    <a:pt x="90565" y="49173"/>
                    <a:pt x="87261" y="52368"/>
                    <a:pt x="87261" y="56286"/>
                  </a:cubicBezTo>
                  <a:lnTo>
                    <a:pt x="87261" y="304004"/>
                  </a:lnTo>
                  <a:cubicBezTo>
                    <a:pt x="87261" y="306890"/>
                    <a:pt x="89016" y="309364"/>
                    <a:pt x="91494" y="310498"/>
                  </a:cubicBezTo>
                  <a:lnTo>
                    <a:pt x="514170" y="310498"/>
                  </a:lnTo>
                  <a:cubicBezTo>
                    <a:pt x="516648" y="309364"/>
                    <a:pt x="518403" y="306890"/>
                    <a:pt x="518403" y="304004"/>
                  </a:cubicBezTo>
                  <a:lnTo>
                    <a:pt x="518403" y="56286"/>
                  </a:lnTo>
                  <a:cubicBezTo>
                    <a:pt x="518403" y="52368"/>
                    <a:pt x="515203" y="49173"/>
                    <a:pt x="511280" y="49173"/>
                  </a:cubicBezTo>
                  <a:close/>
                  <a:moveTo>
                    <a:pt x="94488" y="0"/>
                  </a:moveTo>
                  <a:lnTo>
                    <a:pt x="511280" y="0"/>
                  </a:lnTo>
                  <a:cubicBezTo>
                    <a:pt x="542356" y="0"/>
                    <a:pt x="567650" y="25256"/>
                    <a:pt x="567650" y="56286"/>
                  </a:cubicBezTo>
                  <a:lnTo>
                    <a:pt x="567650" y="304004"/>
                  </a:lnTo>
                  <a:cubicBezTo>
                    <a:pt x="567650" y="310705"/>
                    <a:pt x="566515" y="317096"/>
                    <a:pt x="564347" y="323075"/>
                  </a:cubicBezTo>
                  <a:cubicBezTo>
                    <a:pt x="565482" y="325034"/>
                    <a:pt x="566411" y="327302"/>
                    <a:pt x="567031" y="329569"/>
                  </a:cubicBezTo>
                  <a:lnTo>
                    <a:pt x="604611" y="479870"/>
                  </a:lnTo>
                  <a:cubicBezTo>
                    <a:pt x="605334" y="482138"/>
                    <a:pt x="605747" y="484612"/>
                    <a:pt x="605747" y="487190"/>
                  </a:cubicBezTo>
                  <a:cubicBezTo>
                    <a:pt x="605747" y="501106"/>
                    <a:pt x="594390" y="512446"/>
                    <a:pt x="580452" y="512446"/>
                  </a:cubicBezTo>
                  <a:lnTo>
                    <a:pt x="25315" y="512446"/>
                  </a:lnTo>
                  <a:cubicBezTo>
                    <a:pt x="17469" y="512446"/>
                    <a:pt x="10138" y="508838"/>
                    <a:pt x="5389" y="502756"/>
                  </a:cubicBezTo>
                  <a:cubicBezTo>
                    <a:pt x="537" y="496571"/>
                    <a:pt x="-1115" y="488633"/>
                    <a:pt x="743" y="481108"/>
                  </a:cubicBezTo>
                  <a:lnTo>
                    <a:pt x="38737" y="329569"/>
                  </a:lnTo>
                  <a:cubicBezTo>
                    <a:pt x="39253" y="327302"/>
                    <a:pt x="40182" y="325034"/>
                    <a:pt x="41421" y="323075"/>
                  </a:cubicBezTo>
                  <a:cubicBezTo>
                    <a:pt x="39253" y="317096"/>
                    <a:pt x="38014" y="310705"/>
                    <a:pt x="38014" y="304004"/>
                  </a:cubicBezTo>
                  <a:lnTo>
                    <a:pt x="38014" y="56286"/>
                  </a:lnTo>
                  <a:cubicBezTo>
                    <a:pt x="38014" y="25256"/>
                    <a:pt x="63309" y="0"/>
                    <a:pt x="94488" y="0"/>
                  </a:cubicBezTo>
                  <a:close/>
                </a:path>
              </a:pathLst>
            </a:custGeom>
            <a:solidFill>
              <a:srgbClr val="DE303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1" name="ïšḷïďe">
              <a:extLst>
                <a:ext uri="{FF2B5EF4-FFF2-40B4-BE49-F238E27FC236}">
                  <a16:creationId xmlns:a16="http://schemas.microsoft.com/office/drawing/2014/main" id="{584DD05C-A2F2-4714-98FE-C641F77CFBCC}"/>
                </a:ext>
              </a:extLst>
            </p:cNvPr>
            <p:cNvSpPr/>
            <p:nvPr/>
          </p:nvSpPr>
          <p:spPr bwMode="auto">
            <a:xfrm>
              <a:off x="8291796" y="4526338"/>
              <a:ext cx="533190" cy="332125"/>
            </a:xfrm>
            <a:custGeom>
              <a:avLst/>
              <a:gdLst>
                <a:gd name="connsiteX0" fmla="*/ 455369 w 609473"/>
                <a:gd name="connsiteY0" fmla="*/ 177119 h 379642"/>
                <a:gd name="connsiteX1" fmla="*/ 467061 w 609473"/>
                <a:gd name="connsiteY1" fmla="*/ 177119 h 379642"/>
                <a:gd name="connsiteX2" fmla="*/ 470812 w 609473"/>
                <a:gd name="connsiteY2" fmla="*/ 180754 h 379642"/>
                <a:gd name="connsiteX3" fmla="*/ 470812 w 609473"/>
                <a:gd name="connsiteY3" fmla="*/ 233849 h 379642"/>
                <a:gd name="connsiteX4" fmla="*/ 467061 w 609473"/>
                <a:gd name="connsiteY4" fmla="*/ 237594 h 379642"/>
                <a:gd name="connsiteX5" fmla="*/ 455369 w 609473"/>
                <a:gd name="connsiteY5" fmla="*/ 237594 h 379642"/>
                <a:gd name="connsiteX6" fmla="*/ 451618 w 609473"/>
                <a:gd name="connsiteY6" fmla="*/ 233849 h 379642"/>
                <a:gd name="connsiteX7" fmla="*/ 451618 w 609473"/>
                <a:gd name="connsiteY7" fmla="*/ 180754 h 379642"/>
                <a:gd name="connsiteX8" fmla="*/ 455369 w 609473"/>
                <a:gd name="connsiteY8" fmla="*/ 177119 h 379642"/>
                <a:gd name="connsiteX9" fmla="*/ 256916 w 609473"/>
                <a:gd name="connsiteY9" fmla="*/ 175779 h 379642"/>
                <a:gd name="connsiteX10" fmla="*/ 253166 w 609473"/>
                <a:gd name="connsiteY10" fmla="*/ 179413 h 379642"/>
                <a:gd name="connsiteX11" fmla="*/ 253166 w 609473"/>
                <a:gd name="connsiteY11" fmla="*/ 232499 h 379642"/>
                <a:gd name="connsiteX12" fmla="*/ 256916 w 609473"/>
                <a:gd name="connsiteY12" fmla="*/ 236244 h 379642"/>
                <a:gd name="connsiteX13" fmla="*/ 268609 w 609473"/>
                <a:gd name="connsiteY13" fmla="*/ 236244 h 379642"/>
                <a:gd name="connsiteX14" fmla="*/ 272360 w 609473"/>
                <a:gd name="connsiteY14" fmla="*/ 232499 h 379642"/>
                <a:gd name="connsiteX15" fmla="*/ 272360 w 609473"/>
                <a:gd name="connsiteY15" fmla="*/ 179413 h 379642"/>
                <a:gd name="connsiteX16" fmla="*/ 268609 w 609473"/>
                <a:gd name="connsiteY16" fmla="*/ 175779 h 379642"/>
                <a:gd name="connsiteX17" fmla="*/ 127190 w 609473"/>
                <a:gd name="connsiteY17" fmla="*/ 145821 h 379642"/>
                <a:gd name="connsiteX18" fmla="*/ 116158 w 609473"/>
                <a:gd name="connsiteY18" fmla="*/ 149896 h 379642"/>
                <a:gd name="connsiteX19" fmla="*/ 114062 w 609473"/>
                <a:gd name="connsiteY19" fmla="*/ 151879 h 379642"/>
                <a:gd name="connsiteX20" fmla="*/ 113952 w 609473"/>
                <a:gd name="connsiteY20" fmla="*/ 154632 h 379642"/>
                <a:gd name="connsiteX21" fmla="*/ 144398 w 609473"/>
                <a:gd name="connsiteY21" fmla="*/ 237125 h 379642"/>
                <a:gd name="connsiteX22" fmla="*/ 147928 w 609473"/>
                <a:gd name="connsiteY22" fmla="*/ 239548 h 379642"/>
                <a:gd name="connsiteX23" fmla="*/ 159070 w 609473"/>
                <a:gd name="connsiteY23" fmla="*/ 239328 h 379642"/>
                <a:gd name="connsiteX24" fmla="*/ 162489 w 609473"/>
                <a:gd name="connsiteY24" fmla="*/ 236794 h 379642"/>
                <a:gd name="connsiteX25" fmla="*/ 180139 w 609473"/>
                <a:gd name="connsiteY25" fmla="*/ 184589 h 379642"/>
                <a:gd name="connsiteX26" fmla="*/ 197679 w 609473"/>
                <a:gd name="connsiteY26" fmla="*/ 236794 h 379642"/>
                <a:gd name="connsiteX27" fmla="*/ 201099 w 609473"/>
                <a:gd name="connsiteY27" fmla="*/ 239328 h 379642"/>
                <a:gd name="connsiteX28" fmla="*/ 212240 w 609473"/>
                <a:gd name="connsiteY28" fmla="*/ 239438 h 379642"/>
                <a:gd name="connsiteX29" fmla="*/ 215660 w 609473"/>
                <a:gd name="connsiteY29" fmla="*/ 237015 h 379642"/>
                <a:gd name="connsiteX30" fmla="*/ 245554 w 609473"/>
                <a:gd name="connsiteY30" fmla="*/ 154632 h 379642"/>
                <a:gd name="connsiteX31" fmla="*/ 243348 w 609473"/>
                <a:gd name="connsiteY31" fmla="*/ 149896 h 379642"/>
                <a:gd name="connsiteX32" fmla="*/ 232317 w 609473"/>
                <a:gd name="connsiteY32" fmla="*/ 145931 h 379642"/>
                <a:gd name="connsiteX33" fmla="*/ 229449 w 609473"/>
                <a:gd name="connsiteY33" fmla="*/ 146042 h 379642"/>
                <a:gd name="connsiteX34" fmla="*/ 227573 w 609473"/>
                <a:gd name="connsiteY34" fmla="*/ 148134 h 379642"/>
                <a:gd name="connsiteX35" fmla="*/ 207055 w 609473"/>
                <a:gd name="connsiteY35" fmla="*/ 204745 h 379642"/>
                <a:gd name="connsiteX36" fmla="*/ 189185 w 609473"/>
                <a:gd name="connsiteY36" fmla="*/ 151659 h 379642"/>
                <a:gd name="connsiteX37" fmla="*/ 185655 w 609473"/>
                <a:gd name="connsiteY37" fmla="*/ 149125 h 379642"/>
                <a:gd name="connsiteX38" fmla="*/ 174513 w 609473"/>
                <a:gd name="connsiteY38" fmla="*/ 149125 h 379642"/>
                <a:gd name="connsiteX39" fmla="*/ 171094 w 609473"/>
                <a:gd name="connsiteY39" fmla="*/ 151548 h 379642"/>
                <a:gd name="connsiteX40" fmla="*/ 153003 w 609473"/>
                <a:gd name="connsiteY40" fmla="*/ 205075 h 379642"/>
                <a:gd name="connsiteX41" fmla="*/ 131933 w 609473"/>
                <a:gd name="connsiteY41" fmla="*/ 148024 h 379642"/>
                <a:gd name="connsiteX42" fmla="*/ 127190 w 609473"/>
                <a:gd name="connsiteY42" fmla="*/ 145821 h 379642"/>
                <a:gd name="connsiteX43" fmla="*/ 262763 w 609473"/>
                <a:gd name="connsiteY43" fmla="*/ 144059 h 379642"/>
                <a:gd name="connsiteX44" fmla="*/ 251732 w 609473"/>
                <a:gd name="connsiteY44" fmla="*/ 155073 h 379642"/>
                <a:gd name="connsiteX45" fmla="*/ 262763 w 609473"/>
                <a:gd name="connsiteY45" fmla="*/ 166086 h 379642"/>
                <a:gd name="connsiteX46" fmla="*/ 273794 w 609473"/>
                <a:gd name="connsiteY46" fmla="*/ 155073 h 379642"/>
                <a:gd name="connsiteX47" fmla="*/ 262763 w 609473"/>
                <a:gd name="connsiteY47" fmla="*/ 144059 h 379642"/>
                <a:gd name="connsiteX48" fmla="*/ 461180 w 609473"/>
                <a:gd name="connsiteY48" fmla="*/ 144024 h 379642"/>
                <a:gd name="connsiteX49" fmla="*/ 472224 w 609473"/>
                <a:gd name="connsiteY49" fmla="*/ 155068 h 379642"/>
                <a:gd name="connsiteX50" fmla="*/ 461180 w 609473"/>
                <a:gd name="connsiteY50" fmla="*/ 166112 h 379642"/>
                <a:gd name="connsiteX51" fmla="*/ 450136 w 609473"/>
                <a:gd name="connsiteY51" fmla="*/ 155068 h 379642"/>
                <a:gd name="connsiteX52" fmla="*/ 461180 w 609473"/>
                <a:gd name="connsiteY52" fmla="*/ 144024 h 379642"/>
                <a:gd name="connsiteX53" fmla="*/ 378483 w 609473"/>
                <a:gd name="connsiteY53" fmla="*/ 140214 h 379642"/>
                <a:gd name="connsiteX54" fmla="*/ 432524 w 609473"/>
                <a:gd name="connsiteY54" fmla="*/ 140214 h 379642"/>
                <a:gd name="connsiteX55" fmla="*/ 436164 w 609473"/>
                <a:gd name="connsiteY55" fmla="*/ 143848 h 379642"/>
                <a:gd name="connsiteX56" fmla="*/ 436164 w 609473"/>
                <a:gd name="connsiteY56" fmla="*/ 155629 h 379642"/>
                <a:gd name="connsiteX57" fmla="*/ 432524 w 609473"/>
                <a:gd name="connsiteY57" fmla="*/ 159263 h 379642"/>
                <a:gd name="connsiteX58" fmla="*/ 393923 w 609473"/>
                <a:gd name="connsiteY58" fmla="*/ 159263 h 379642"/>
                <a:gd name="connsiteX59" fmla="*/ 393923 w 609473"/>
                <a:gd name="connsiteY59" fmla="*/ 182165 h 379642"/>
                <a:gd name="connsiteX60" fmla="*/ 424804 w 609473"/>
                <a:gd name="connsiteY60" fmla="*/ 182165 h 379642"/>
                <a:gd name="connsiteX61" fmla="*/ 428554 w 609473"/>
                <a:gd name="connsiteY61" fmla="*/ 185799 h 379642"/>
                <a:gd name="connsiteX62" fmla="*/ 428554 w 609473"/>
                <a:gd name="connsiteY62" fmla="*/ 197580 h 379642"/>
                <a:gd name="connsiteX63" fmla="*/ 424804 w 609473"/>
                <a:gd name="connsiteY63" fmla="*/ 201214 h 379642"/>
                <a:gd name="connsiteX64" fmla="*/ 393923 w 609473"/>
                <a:gd name="connsiteY64" fmla="*/ 201214 h 379642"/>
                <a:gd name="connsiteX65" fmla="*/ 393923 w 609473"/>
                <a:gd name="connsiteY65" fmla="*/ 233255 h 379642"/>
                <a:gd name="connsiteX66" fmla="*/ 390284 w 609473"/>
                <a:gd name="connsiteY66" fmla="*/ 236889 h 379642"/>
                <a:gd name="connsiteX67" fmla="*/ 378483 w 609473"/>
                <a:gd name="connsiteY67" fmla="*/ 236889 h 379642"/>
                <a:gd name="connsiteX68" fmla="*/ 374843 w 609473"/>
                <a:gd name="connsiteY68" fmla="*/ 233255 h 379642"/>
                <a:gd name="connsiteX69" fmla="*/ 374843 w 609473"/>
                <a:gd name="connsiteY69" fmla="*/ 143848 h 379642"/>
                <a:gd name="connsiteX70" fmla="*/ 378483 w 609473"/>
                <a:gd name="connsiteY70" fmla="*/ 140214 h 379642"/>
                <a:gd name="connsiteX71" fmla="*/ 388960 w 609473"/>
                <a:gd name="connsiteY71" fmla="*/ 103969 h 379642"/>
                <a:gd name="connsiteX72" fmla="*/ 318912 w 609473"/>
                <a:gd name="connsiteY72" fmla="*/ 173796 h 379642"/>
                <a:gd name="connsiteX73" fmla="*/ 318912 w 609473"/>
                <a:gd name="connsiteY73" fmla="*/ 246376 h 379642"/>
                <a:gd name="connsiteX74" fmla="*/ 306336 w 609473"/>
                <a:gd name="connsiteY74" fmla="*/ 275783 h 379642"/>
                <a:gd name="connsiteX75" fmla="*/ 345386 w 609473"/>
                <a:gd name="connsiteY75" fmla="*/ 275783 h 379642"/>
                <a:gd name="connsiteX76" fmla="*/ 514605 w 609473"/>
                <a:gd name="connsiteY76" fmla="*/ 275673 h 379642"/>
                <a:gd name="connsiteX77" fmla="*/ 585977 w 609473"/>
                <a:gd name="connsiteY77" fmla="*/ 204414 h 379642"/>
                <a:gd name="connsiteX78" fmla="*/ 585977 w 609473"/>
                <a:gd name="connsiteY78" fmla="*/ 175228 h 379642"/>
                <a:gd name="connsiteX79" fmla="*/ 514605 w 609473"/>
                <a:gd name="connsiteY79" fmla="*/ 104079 h 379642"/>
                <a:gd name="connsiteX80" fmla="*/ 304792 w 609473"/>
                <a:gd name="connsiteY80" fmla="*/ 0 h 379642"/>
                <a:gd name="connsiteX81" fmla="*/ 460111 w 609473"/>
                <a:gd name="connsiteY81" fmla="*/ 80510 h 379642"/>
                <a:gd name="connsiteX82" fmla="*/ 514605 w 609473"/>
                <a:gd name="connsiteY82" fmla="*/ 80510 h 379642"/>
                <a:gd name="connsiteX83" fmla="*/ 609473 w 609473"/>
                <a:gd name="connsiteY83" fmla="*/ 175228 h 379642"/>
                <a:gd name="connsiteX84" fmla="*/ 609473 w 609473"/>
                <a:gd name="connsiteY84" fmla="*/ 204414 h 379642"/>
                <a:gd name="connsiteX85" fmla="*/ 514605 w 609473"/>
                <a:gd name="connsiteY85" fmla="*/ 299132 h 379642"/>
                <a:gd name="connsiteX86" fmla="*/ 460111 w 609473"/>
                <a:gd name="connsiteY86" fmla="*/ 299242 h 379642"/>
                <a:gd name="connsiteX87" fmla="*/ 304792 w 609473"/>
                <a:gd name="connsiteY87" fmla="*/ 379642 h 379642"/>
                <a:gd name="connsiteX88" fmla="*/ 149362 w 609473"/>
                <a:gd name="connsiteY88" fmla="*/ 299132 h 379642"/>
                <a:gd name="connsiteX89" fmla="*/ 94868 w 609473"/>
                <a:gd name="connsiteY89" fmla="*/ 299132 h 379642"/>
                <a:gd name="connsiteX90" fmla="*/ 0 w 609473"/>
                <a:gd name="connsiteY90" fmla="*/ 204414 h 379642"/>
                <a:gd name="connsiteX91" fmla="*/ 0 w 609473"/>
                <a:gd name="connsiteY91" fmla="*/ 175228 h 379642"/>
                <a:gd name="connsiteX92" fmla="*/ 94868 w 609473"/>
                <a:gd name="connsiteY92" fmla="*/ 80510 h 379642"/>
                <a:gd name="connsiteX93" fmla="*/ 149362 w 609473"/>
                <a:gd name="connsiteY93" fmla="*/ 80510 h 379642"/>
                <a:gd name="connsiteX94" fmla="*/ 304792 w 609473"/>
                <a:gd name="connsiteY94" fmla="*/ 0 h 37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9473" h="379642">
                  <a:moveTo>
                    <a:pt x="455369" y="177119"/>
                  </a:moveTo>
                  <a:lnTo>
                    <a:pt x="467061" y="177119"/>
                  </a:lnTo>
                  <a:cubicBezTo>
                    <a:pt x="469157" y="177119"/>
                    <a:pt x="470812" y="178771"/>
                    <a:pt x="470812" y="180754"/>
                  </a:cubicBezTo>
                  <a:lnTo>
                    <a:pt x="470812" y="233849"/>
                  </a:lnTo>
                  <a:cubicBezTo>
                    <a:pt x="470812" y="235942"/>
                    <a:pt x="469157" y="237594"/>
                    <a:pt x="467061" y="237594"/>
                  </a:cubicBezTo>
                  <a:lnTo>
                    <a:pt x="455369" y="237594"/>
                  </a:lnTo>
                  <a:cubicBezTo>
                    <a:pt x="453273" y="237594"/>
                    <a:pt x="451618" y="235942"/>
                    <a:pt x="451618" y="233849"/>
                  </a:cubicBezTo>
                  <a:lnTo>
                    <a:pt x="451618" y="180754"/>
                  </a:lnTo>
                  <a:cubicBezTo>
                    <a:pt x="451618" y="178771"/>
                    <a:pt x="453273" y="177119"/>
                    <a:pt x="455369" y="177119"/>
                  </a:cubicBezTo>
                  <a:close/>
                  <a:moveTo>
                    <a:pt x="256916" y="175779"/>
                  </a:moveTo>
                  <a:cubicBezTo>
                    <a:pt x="254820" y="175779"/>
                    <a:pt x="253166" y="177431"/>
                    <a:pt x="253166" y="179413"/>
                  </a:cubicBezTo>
                  <a:lnTo>
                    <a:pt x="253166" y="232499"/>
                  </a:lnTo>
                  <a:cubicBezTo>
                    <a:pt x="253166" y="234592"/>
                    <a:pt x="254820" y="236244"/>
                    <a:pt x="256916" y="236244"/>
                  </a:cubicBezTo>
                  <a:lnTo>
                    <a:pt x="268609" y="236244"/>
                  </a:lnTo>
                  <a:cubicBezTo>
                    <a:pt x="270705" y="236244"/>
                    <a:pt x="272360" y="234592"/>
                    <a:pt x="272360" y="232499"/>
                  </a:cubicBezTo>
                  <a:lnTo>
                    <a:pt x="272360" y="179413"/>
                  </a:lnTo>
                  <a:cubicBezTo>
                    <a:pt x="272360" y="177431"/>
                    <a:pt x="270705" y="175779"/>
                    <a:pt x="268609" y="175779"/>
                  </a:cubicBezTo>
                  <a:close/>
                  <a:moveTo>
                    <a:pt x="127190" y="145821"/>
                  </a:moveTo>
                  <a:lnTo>
                    <a:pt x="116158" y="149896"/>
                  </a:lnTo>
                  <a:cubicBezTo>
                    <a:pt x="115166" y="150227"/>
                    <a:pt x="114504" y="150998"/>
                    <a:pt x="114062" y="151879"/>
                  </a:cubicBezTo>
                  <a:cubicBezTo>
                    <a:pt x="113621" y="152760"/>
                    <a:pt x="113621" y="153751"/>
                    <a:pt x="113952" y="154632"/>
                  </a:cubicBezTo>
                  <a:lnTo>
                    <a:pt x="144398" y="237125"/>
                  </a:lnTo>
                  <a:cubicBezTo>
                    <a:pt x="144950" y="238557"/>
                    <a:pt x="146384" y="239548"/>
                    <a:pt x="147928" y="239548"/>
                  </a:cubicBezTo>
                  <a:lnTo>
                    <a:pt x="159070" y="239328"/>
                  </a:lnTo>
                  <a:cubicBezTo>
                    <a:pt x="160614" y="239328"/>
                    <a:pt x="161938" y="238336"/>
                    <a:pt x="162489" y="236794"/>
                  </a:cubicBezTo>
                  <a:lnTo>
                    <a:pt x="180139" y="184589"/>
                  </a:lnTo>
                  <a:lnTo>
                    <a:pt x="197679" y="236794"/>
                  </a:lnTo>
                  <a:cubicBezTo>
                    <a:pt x="198120" y="238336"/>
                    <a:pt x="199554" y="239328"/>
                    <a:pt x="201099" y="239328"/>
                  </a:cubicBezTo>
                  <a:lnTo>
                    <a:pt x="212240" y="239438"/>
                  </a:lnTo>
                  <a:cubicBezTo>
                    <a:pt x="213674" y="239548"/>
                    <a:pt x="215108" y="238557"/>
                    <a:pt x="215660" y="237015"/>
                  </a:cubicBezTo>
                  <a:lnTo>
                    <a:pt x="245554" y="154632"/>
                  </a:lnTo>
                  <a:cubicBezTo>
                    <a:pt x="246216" y="152650"/>
                    <a:pt x="245223" y="150557"/>
                    <a:pt x="243348" y="149896"/>
                  </a:cubicBezTo>
                  <a:lnTo>
                    <a:pt x="232317" y="145931"/>
                  </a:lnTo>
                  <a:cubicBezTo>
                    <a:pt x="231324" y="145601"/>
                    <a:pt x="230331" y="145601"/>
                    <a:pt x="229449" y="146042"/>
                  </a:cubicBezTo>
                  <a:cubicBezTo>
                    <a:pt x="228566" y="146482"/>
                    <a:pt x="227904" y="147143"/>
                    <a:pt x="227573" y="148134"/>
                  </a:cubicBezTo>
                  <a:lnTo>
                    <a:pt x="207055" y="204745"/>
                  </a:lnTo>
                  <a:lnTo>
                    <a:pt x="189185" y="151659"/>
                  </a:lnTo>
                  <a:cubicBezTo>
                    <a:pt x="188633" y="150117"/>
                    <a:pt x="187310" y="149125"/>
                    <a:pt x="185655" y="149125"/>
                  </a:cubicBezTo>
                  <a:lnTo>
                    <a:pt x="174513" y="149125"/>
                  </a:lnTo>
                  <a:cubicBezTo>
                    <a:pt x="172969" y="149125"/>
                    <a:pt x="171535" y="150117"/>
                    <a:pt x="171094" y="151548"/>
                  </a:cubicBezTo>
                  <a:lnTo>
                    <a:pt x="153003" y="205075"/>
                  </a:lnTo>
                  <a:lnTo>
                    <a:pt x="131933" y="148024"/>
                  </a:lnTo>
                  <a:cubicBezTo>
                    <a:pt x="131161" y="146152"/>
                    <a:pt x="129065" y="145160"/>
                    <a:pt x="127190" y="145821"/>
                  </a:cubicBezTo>
                  <a:close/>
                  <a:moveTo>
                    <a:pt x="262763" y="144059"/>
                  </a:moveTo>
                  <a:cubicBezTo>
                    <a:pt x="256696" y="144059"/>
                    <a:pt x="251732" y="149015"/>
                    <a:pt x="251732" y="155073"/>
                  </a:cubicBezTo>
                  <a:cubicBezTo>
                    <a:pt x="251732" y="161130"/>
                    <a:pt x="256696" y="166086"/>
                    <a:pt x="262763" y="166086"/>
                  </a:cubicBezTo>
                  <a:cubicBezTo>
                    <a:pt x="268830" y="166086"/>
                    <a:pt x="273794" y="161130"/>
                    <a:pt x="273794" y="155073"/>
                  </a:cubicBezTo>
                  <a:cubicBezTo>
                    <a:pt x="273794" y="149015"/>
                    <a:pt x="268830" y="144059"/>
                    <a:pt x="262763" y="144059"/>
                  </a:cubicBezTo>
                  <a:close/>
                  <a:moveTo>
                    <a:pt x="461180" y="144024"/>
                  </a:moveTo>
                  <a:cubicBezTo>
                    <a:pt x="467279" y="144024"/>
                    <a:pt x="472224" y="148969"/>
                    <a:pt x="472224" y="155068"/>
                  </a:cubicBezTo>
                  <a:cubicBezTo>
                    <a:pt x="472224" y="161167"/>
                    <a:pt x="467279" y="166112"/>
                    <a:pt x="461180" y="166112"/>
                  </a:cubicBezTo>
                  <a:cubicBezTo>
                    <a:pt x="455081" y="166112"/>
                    <a:pt x="450136" y="161167"/>
                    <a:pt x="450136" y="155068"/>
                  </a:cubicBezTo>
                  <a:cubicBezTo>
                    <a:pt x="450136" y="148969"/>
                    <a:pt x="455081" y="144024"/>
                    <a:pt x="461180" y="144024"/>
                  </a:cubicBezTo>
                  <a:close/>
                  <a:moveTo>
                    <a:pt x="378483" y="140214"/>
                  </a:moveTo>
                  <a:lnTo>
                    <a:pt x="432524" y="140214"/>
                  </a:lnTo>
                  <a:cubicBezTo>
                    <a:pt x="434510" y="140214"/>
                    <a:pt x="436164" y="141866"/>
                    <a:pt x="436164" y="143848"/>
                  </a:cubicBezTo>
                  <a:lnTo>
                    <a:pt x="436164" y="155629"/>
                  </a:lnTo>
                  <a:cubicBezTo>
                    <a:pt x="436164" y="157611"/>
                    <a:pt x="434510" y="159263"/>
                    <a:pt x="432524" y="159263"/>
                  </a:cubicBezTo>
                  <a:lnTo>
                    <a:pt x="393923" y="159263"/>
                  </a:lnTo>
                  <a:lnTo>
                    <a:pt x="393923" y="182165"/>
                  </a:lnTo>
                  <a:lnTo>
                    <a:pt x="424804" y="182165"/>
                  </a:lnTo>
                  <a:cubicBezTo>
                    <a:pt x="426900" y="182165"/>
                    <a:pt x="428554" y="183817"/>
                    <a:pt x="428554" y="185799"/>
                  </a:cubicBezTo>
                  <a:lnTo>
                    <a:pt x="428554" y="197580"/>
                  </a:lnTo>
                  <a:cubicBezTo>
                    <a:pt x="428554" y="199562"/>
                    <a:pt x="426900" y="201214"/>
                    <a:pt x="424804" y="201214"/>
                  </a:cubicBezTo>
                  <a:lnTo>
                    <a:pt x="393923" y="201214"/>
                  </a:lnTo>
                  <a:lnTo>
                    <a:pt x="393923" y="233255"/>
                  </a:lnTo>
                  <a:cubicBezTo>
                    <a:pt x="393923" y="235237"/>
                    <a:pt x="392269" y="236889"/>
                    <a:pt x="390284" y="236889"/>
                  </a:cubicBezTo>
                  <a:lnTo>
                    <a:pt x="378483" y="236889"/>
                  </a:lnTo>
                  <a:cubicBezTo>
                    <a:pt x="376497" y="236889"/>
                    <a:pt x="374843" y="235237"/>
                    <a:pt x="374843" y="233255"/>
                  </a:cubicBezTo>
                  <a:lnTo>
                    <a:pt x="374843" y="143848"/>
                  </a:lnTo>
                  <a:cubicBezTo>
                    <a:pt x="374843" y="141866"/>
                    <a:pt x="376497" y="140214"/>
                    <a:pt x="378483" y="140214"/>
                  </a:cubicBezTo>
                  <a:close/>
                  <a:moveTo>
                    <a:pt x="388960" y="103969"/>
                  </a:moveTo>
                  <a:cubicBezTo>
                    <a:pt x="350350" y="103969"/>
                    <a:pt x="318912" y="135248"/>
                    <a:pt x="318912" y="173796"/>
                  </a:cubicBezTo>
                  <a:lnTo>
                    <a:pt x="318912" y="246376"/>
                  </a:lnTo>
                  <a:cubicBezTo>
                    <a:pt x="318912" y="258491"/>
                    <a:pt x="313617" y="268073"/>
                    <a:pt x="306336" y="275783"/>
                  </a:cubicBezTo>
                  <a:cubicBezTo>
                    <a:pt x="318139" y="275783"/>
                    <a:pt x="331377" y="275783"/>
                    <a:pt x="345386" y="275783"/>
                  </a:cubicBezTo>
                  <a:lnTo>
                    <a:pt x="514605" y="275673"/>
                  </a:lnTo>
                  <a:cubicBezTo>
                    <a:pt x="553986" y="275673"/>
                    <a:pt x="585977" y="243733"/>
                    <a:pt x="585977" y="204414"/>
                  </a:cubicBezTo>
                  <a:lnTo>
                    <a:pt x="585977" y="175228"/>
                  </a:lnTo>
                  <a:cubicBezTo>
                    <a:pt x="585977" y="135909"/>
                    <a:pt x="553986" y="104079"/>
                    <a:pt x="514605" y="104079"/>
                  </a:cubicBezTo>
                  <a:close/>
                  <a:moveTo>
                    <a:pt x="304792" y="0"/>
                  </a:moveTo>
                  <a:cubicBezTo>
                    <a:pt x="366897" y="0"/>
                    <a:pt x="424480" y="29957"/>
                    <a:pt x="460111" y="80510"/>
                  </a:cubicBezTo>
                  <a:lnTo>
                    <a:pt x="514605" y="80510"/>
                  </a:lnTo>
                  <a:cubicBezTo>
                    <a:pt x="566893" y="80510"/>
                    <a:pt x="609473" y="123023"/>
                    <a:pt x="609473" y="175228"/>
                  </a:cubicBezTo>
                  <a:lnTo>
                    <a:pt x="609473" y="204414"/>
                  </a:lnTo>
                  <a:cubicBezTo>
                    <a:pt x="609473" y="256619"/>
                    <a:pt x="566893" y="299132"/>
                    <a:pt x="514605" y="299132"/>
                  </a:cubicBezTo>
                  <a:lnTo>
                    <a:pt x="460111" y="299242"/>
                  </a:lnTo>
                  <a:cubicBezTo>
                    <a:pt x="424370" y="349685"/>
                    <a:pt x="366787" y="379642"/>
                    <a:pt x="304792" y="379642"/>
                  </a:cubicBezTo>
                  <a:cubicBezTo>
                    <a:pt x="242576" y="379642"/>
                    <a:pt x="184993" y="349685"/>
                    <a:pt x="149362" y="299132"/>
                  </a:cubicBezTo>
                  <a:lnTo>
                    <a:pt x="94868" y="299132"/>
                  </a:lnTo>
                  <a:cubicBezTo>
                    <a:pt x="42580" y="299132"/>
                    <a:pt x="0" y="256619"/>
                    <a:pt x="0" y="204414"/>
                  </a:cubicBezTo>
                  <a:lnTo>
                    <a:pt x="0" y="175228"/>
                  </a:lnTo>
                  <a:cubicBezTo>
                    <a:pt x="0" y="123023"/>
                    <a:pt x="42580" y="80510"/>
                    <a:pt x="94868" y="80510"/>
                  </a:cubicBezTo>
                  <a:lnTo>
                    <a:pt x="149362" y="80510"/>
                  </a:lnTo>
                  <a:cubicBezTo>
                    <a:pt x="184993" y="29957"/>
                    <a:pt x="242576" y="0"/>
                    <a:pt x="304792" y="0"/>
                  </a:cubicBezTo>
                  <a:close/>
                </a:path>
              </a:pathLst>
            </a:custGeom>
            <a:solidFill>
              <a:srgbClr val="FFC000"/>
            </a:solidFill>
            <a:ln>
              <a:noFill/>
            </a:ln>
          </p:spPr>
          <p:txBody>
            <a:bodyPr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sp>
          <p:nvSpPr>
            <p:cNvPr id="192" name="íş1iḍé">
              <a:extLst>
                <a:ext uri="{FF2B5EF4-FFF2-40B4-BE49-F238E27FC236}">
                  <a16:creationId xmlns:a16="http://schemas.microsoft.com/office/drawing/2014/main" id="{8E17B587-397F-4D3C-B8BB-88D7AFE7CB7A}"/>
                </a:ext>
              </a:extLst>
            </p:cNvPr>
            <p:cNvSpPr/>
            <p:nvPr/>
          </p:nvSpPr>
          <p:spPr bwMode="auto">
            <a:xfrm>
              <a:off x="10446233" y="4425805"/>
              <a:ext cx="449439" cy="533190"/>
            </a:xfrm>
            <a:custGeom>
              <a:avLst/>
              <a:gdLst>
                <a:gd name="connsiteX0" fmla="*/ 436982 w 510470"/>
                <a:gd name="connsiteY0" fmla="*/ 513452 h 605593"/>
                <a:gd name="connsiteX1" fmla="*/ 422903 w 510470"/>
                <a:gd name="connsiteY1" fmla="*/ 527513 h 605593"/>
                <a:gd name="connsiteX2" fmla="*/ 436982 w 510470"/>
                <a:gd name="connsiteY2" fmla="*/ 541574 h 605593"/>
                <a:gd name="connsiteX3" fmla="*/ 451168 w 510470"/>
                <a:gd name="connsiteY3" fmla="*/ 527513 h 605593"/>
                <a:gd name="connsiteX4" fmla="*/ 436982 w 510470"/>
                <a:gd name="connsiteY4" fmla="*/ 513452 h 605593"/>
                <a:gd name="connsiteX5" fmla="*/ 114232 w 510470"/>
                <a:gd name="connsiteY5" fmla="*/ 513452 h 605593"/>
                <a:gd name="connsiteX6" fmla="*/ 100046 w 510470"/>
                <a:gd name="connsiteY6" fmla="*/ 527513 h 605593"/>
                <a:gd name="connsiteX7" fmla="*/ 114232 w 510470"/>
                <a:gd name="connsiteY7" fmla="*/ 541574 h 605593"/>
                <a:gd name="connsiteX8" fmla="*/ 128311 w 510470"/>
                <a:gd name="connsiteY8" fmla="*/ 527513 h 605593"/>
                <a:gd name="connsiteX9" fmla="*/ 114232 w 510470"/>
                <a:gd name="connsiteY9" fmla="*/ 513452 h 605593"/>
                <a:gd name="connsiteX10" fmla="*/ 68902 w 510470"/>
                <a:gd name="connsiteY10" fmla="*/ 513452 h 605593"/>
                <a:gd name="connsiteX11" fmla="*/ 54823 w 510470"/>
                <a:gd name="connsiteY11" fmla="*/ 527513 h 605593"/>
                <a:gd name="connsiteX12" fmla="*/ 68902 w 510470"/>
                <a:gd name="connsiteY12" fmla="*/ 541574 h 605593"/>
                <a:gd name="connsiteX13" fmla="*/ 83087 w 510470"/>
                <a:gd name="connsiteY13" fmla="*/ 527513 h 605593"/>
                <a:gd name="connsiteX14" fmla="*/ 68902 w 510470"/>
                <a:gd name="connsiteY14" fmla="*/ 513452 h 605593"/>
                <a:gd name="connsiteX15" fmla="*/ 0 w 510470"/>
                <a:gd name="connsiteY15" fmla="*/ 449432 h 605593"/>
                <a:gd name="connsiteX16" fmla="*/ 510470 w 510470"/>
                <a:gd name="connsiteY16" fmla="*/ 449432 h 605593"/>
                <a:gd name="connsiteX17" fmla="*/ 510470 w 510470"/>
                <a:gd name="connsiteY17" fmla="*/ 605593 h 605593"/>
                <a:gd name="connsiteX18" fmla="*/ 0 w 510470"/>
                <a:gd name="connsiteY18" fmla="*/ 605593 h 605593"/>
                <a:gd name="connsiteX19" fmla="*/ 95598 w 510470"/>
                <a:gd name="connsiteY19" fmla="*/ 342807 h 605593"/>
                <a:gd name="connsiteX20" fmla="*/ 414907 w 510470"/>
                <a:gd name="connsiteY20" fmla="*/ 342807 h 605593"/>
                <a:gd name="connsiteX21" fmla="*/ 506519 w 510470"/>
                <a:gd name="connsiteY21" fmla="*/ 421840 h 605593"/>
                <a:gd name="connsiteX22" fmla="*/ 4093 w 510470"/>
                <a:gd name="connsiteY22" fmla="*/ 421840 h 605593"/>
                <a:gd name="connsiteX23" fmla="*/ 255235 w 510470"/>
                <a:gd name="connsiteY23" fmla="*/ 71977 h 605593"/>
                <a:gd name="connsiteX24" fmla="*/ 313663 w 510470"/>
                <a:gd name="connsiteY24" fmla="*/ 130352 h 605593"/>
                <a:gd name="connsiteX25" fmla="*/ 280078 w 510470"/>
                <a:gd name="connsiteY25" fmla="*/ 183082 h 605593"/>
                <a:gd name="connsiteX26" fmla="*/ 280078 w 510470"/>
                <a:gd name="connsiteY26" fmla="*/ 316345 h 605593"/>
                <a:gd name="connsiteX27" fmla="*/ 230392 w 510470"/>
                <a:gd name="connsiteY27" fmla="*/ 316345 h 605593"/>
                <a:gd name="connsiteX28" fmla="*/ 230392 w 510470"/>
                <a:gd name="connsiteY28" fmla="*/ 183082 h 605593"/>
                <a:gd name="connsiteX29" fmla="*/ 196807 w 510470"/>
                <a:gd name="connsiteY29" fmla="*/ 130352 h 605593"/>
                <a:gd name="connsiteX30" fmla="*/ 255235 w 510470"/>
                <a:gd name="connsiteY30" fmla="*/ 71977 h 605593"/>
                <a:gd name="connsiteX31" fmla="*/ 380055 w 510470"/>
                <a:gd name="connsiteY31" fmla="*/ 62733 h 605593"/>
                <a:gd name="connsiteX32" fmla="*/ 418030 w 510470"/>
                <a:gd name="connsiteY32" fmla="*/ 130352 h 605593"/>
                <a:gd name="connsiteX33" fmla="*/ 380055 w 510470"/>
                <a:gd name="connsiteY33" fmla="*/ 197866 h 605593"/>
                <a:gd name="connsiteX34" fmla="*/ 354027 w 510470"/>
                <a:gd name="connsiteY34" fmla="*/ 155484 h 605593"/>
                <a:gd name="connsiteX35" fmla="*/ 368214 w 510470"/>
                <a:gd name="connsiteY35" fmla="*/ 130352 h 605593"/>
                <a:gd name="connsiteX36" fmla="*/ 354027 w 510470"/>
                <a:gd name="connsiteY36" fmla="*/ 105115 h 605593"/>
                <a:gd name="connsiteX37" fmla="*/ 130486 w 510470"/>
                <a:gd name="connsiteY37" fmla="*/ 62733 h 605593"/>
                <a:gd name="connsiteX38" fmla="*/ 156514 w 510470"/>
                <a:gd name="connsiteY38" fmla="*/ 105115 h 605593"/>
                <a:gd name="connsiteX39" fmla="*/ 142327 w 510470"/>
                <a:gd name="connsiteY39" fmla="*/ 130352 h 605593"/>
                <a:gd name="connsiteX40" fmla="*/ 156514 w 510470"/>
                <a:gd name="connsiteY40" fmla="*/ 155484 h 605593"/>
                <a:gd name="connsiteX41" fmla="*/ 130486 w 510470"/>
                <a:gd name="connsiteY41" fmla="*/ 197866 h 605593"/>
                <a:gd name="connsiteX42" fmla="*/ 92511 w 510470"/>
                <a:gd name="connsiteY42" fmla="*/ 130352 h 605593"/>
                <a:gd name="connsiteX43" fmla="*/ 130486 w 510470"/>
                <a:gd name="connsiteY43" fmla="*/ 62733 h 605593"/>
                <a:gd name="connsiteX44" fmla="*/ 437083 w 510470"/>
                <a:gd name="connsiteY44" fmla="*/ 0 h 605593"/>
                <a:gd name="connsiteX45" fmla="*/ 510187 w 510470"/>
                <a:gd name="connsiteY45" fmla="*/ 130352 h 605593"/>
                <a:gd name="connsiteX46" fmla="*/ 437083 w 510470"/>
                <a:gd name="connsiteY46" fmla="*/ 260598 h 605593"/>
                <a:gd name="connsiteX47" fmla="*/ 411043 w 510470"/>
                <a:gd name="connsiteY47" fmla="*/ 218212 h 605593"/>
                <a:gd name="connsiteX48" fmla="*/ 460455 w 510470"/>
                <a:gd name="connsiteY48" fmla="*/ 130352 h 605593"/>
                <a:gd name="connsiteX49" fmla="*/ 411043 w 510470"/>
                <a:gd name="connsiteY49" fmla="*/ 42386 h 605593"/>
                <a:gd name="connsiteX50" fmla="*/ 73405 w 510470"/>
                <a:gd name="connsiteY50" fmla="*/ 0 h 605593"/>
                <a:gd name="connsiteX51" fmla="*/ 99427 w 510470"/>
                <a:gd name="connsiteY51" fmla="*/ 42386 h 605593"/>
                <a:gd name="connsiteX52" fmla="*/ 50050 w 510470"/>
                <a:gd name="connsiteY52" fmla="*/ 130352 h 605593"/>
                <a:gd name="connsiteX53" fmla="*/ 99427 w 510470"/>
                <a:gd name="connsiteY53" fmla="*/ 218212 h 605593"/>
                <a:gd name="connsiteX54" fmla="*/ 73405 w 510470"/>
                <a:gd name="connsiteY54" fmla="*/ 260598 h 605593"/>
                <a:gd name="connsiteX55" fmla="*/ 353 w 510470"/>
                <a:gd name="connsiteY55" fmla="*/ 130352 h 605593"/>
                <a:gd name="connsiteX56" fmla="*/ 73405 w 510470"/>
                <a:gd name="connsiteY56"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0470" h="605593">
                  <a:moveTo>
                    <a:pt x="436982" y="513452"/>
                  </a:moveTo>
                  <a:cubicBezTo>
                    <a:pt x="429196" y="513452"/>
                    <a:pt x="422903" y="519737"/>
                    <a:pt x="422903" y="527513"/>
                  </a:cubicBezTo>
                  <a:cubicBezTo>
                    <a:pt x="422903" y="535289"/>
                    <a:pt x="429196" y="541574"/>
                    <a:pt x="436982" y="541574"/>
                  </a:cubicBezTo>
                  <a:cubicBezTo>
                    <a:pt x="444875" y="541574"/>
                    <a:pt x="451168" y="535289"/>
                    <a:pt x="451168" y="527513"/>
                  </a:cubicBezTo>
                  <a:cubicBezTo>
                    <a:pt x="451168" y="519737"/>
                    <a:pt x="444768" y="513452"/>
                    <a:pt x="436982" y="513452"/>
                  </a:cubicBezTo>
                  <a:close/>
                  <a:moveTo>
                    <a:pt x="114232" y="513452"/>
                  </a:moveTo>
                  <a:cubicBezTo>
                    <a:pt x="106446" y="513452"/>
                    <a:pt x="100046" y="519737"/>
                    <a:pt x="100046" y="527513"/>
                  </a:cubicBezTo>
                  <a:cubicBezTo>
                    <a:pt x="100046" y="535289"/>
                    <a:pt x="106446" y="541574"/>
                    <a:pt x="114232" y="541574"/>
                  </a:cubicBezTo>
                  <a:cubicBezTo>
                    <a:pt x="122018" y="541574"/>
                    <a:pt x="128311" y="535289"/>
                    <a:pt x="128311" y="527513"/>
                  </a:cubicBezTo>
                  <a:cubicBezTo>
                    <a:pt x="128311" y="519737"/>
                    <a:pt x="122018" y="513452"/>
                    <a:pt x="114232" y="513452"/>
                  </a:cubicBezTo>
                  <a:close/>
                  <a:moveTo>
                    <a:pt x="68902" y="513452"/>
                  </a:moveTo>
                  <a:cubicBezTo>
                    <a:pt x="61116" y="513452"/>
                    <a:pt x="54823" y="519737"/>
                    <a:pt x="54823" y="527513"/>
                  </a:cubicBezTo>
                  <a:cubicBezTo>
                    <a:pt x="54823" y="535289"/>
                    <a:pt x="61116" y="541574"/>
                    <a:pt x="68902" y="541574"/>
                  </a:cubicBezTo>
                  <a:cubicBezTo>
                    <a:pt x="76688" y="541574"/>
                    <a:pt x="83087" y="535289"/>
                    <a:pt x="83087" y="527513"/>
                  </a:cubicBezTo>
                  <a:cubicBezTo>
                    <a:pt x="83087" y="519737"/>
                    <a:pt x="76688" y="513452"/>
                    <a:pt x="68902" y="513452"/>
                  </a:cubicBezTo>
                  <a:close/>
                  <a:moveTo>
                    <a:pt x="0" y="449432"/>
                  </a:moveTo>
                  <a:lnTo>
                    <a:pt x="510470" y="449432"/>
                  </a:lnTo>
                  <a:lnTo>
                    <a:pt x="510470" y="605593"/>
                  </a:lnTo>
                  <a:lnTo>
                    <a:pt x="0" y="605593"/>
                  </a:lnTo>
                  <a:close/>
                  <a:moveTo>
                    <a:pt x="95598" y="342807"/>
                  </a:moveTo>
                  <a:lnTo>
                    <a:pt x="414907" y="342807"/>
                  </a:lnTo>
                  <a:lnTo>
                    <a:pt x="506519" y="421840"/>
                  </a:lnTo>
                  <a:lnTo>
                    <a:pt x="4093" y="421840"/>
                  </a:lnTo>
                  <a:close/>
                  <a:moveTo>
                    <a:pt x="255235" y="71977"/>
                  </a:moveTo>
                  <a:cubicBezTo>
                    <a:pt x="287434" y="71977"/>
                    <a:pt x="313663" y="98075"/>
                    <a:pt x="313663" y="130352"/>
                  </a:cubicBezTo>
                  <a:cubicBezTo>
                    <a:pt x="313663" y="153575"/>
                    <a:pt x="299909" y="173708"/>
                    <a:pt x="280078" y="183082"/>
                  </a:cubicBezTo>
                  <a:lnTo>
                    <a:pt x="280078" y="316345"/>
                  </a:lnTo>
                  <a:lnTo>
                    <a:pt x="230392" y="316345"/>
                  </a:lnTo>
                  <a:lnTo>
                    <a:pt x="230392" y="183082"/>
                  </a:lnTo>
                  <a:cubicBezTo>
                    <a:pt x="210561" y="173708"/>
                    <a:pt x="196807" y="153575"/>
                    <a:pt x="196807" y="130352"/>
                  </a:cubicBezTo>
                  <a:cubicBezTo>
                    <a:pt x="196807" y="98075"/>
                    <a:pt x="223036" y="71977"/>
                    <a:pt x="255235" y="71977"/>
                  </a:cubicBezTo>
                  <a:close/>
                  <a:moveTo>
                    <a:pt x="380055" y="62733"/>
                  </a:moveTo>
                  <a:cubicBezTo>
                    <a:pt x="403843" y="77215"/>
                    <a:pt x="418030" y="102559"/>
                    <a:pt x="418030" y="130352"/>
                  </a:cubicBezTo>
                  <a:cubicBezTo>
                    <a:pt x="418030" y="158146"/>
                    <a:pt x="403843" y="183383"/>
                    <a:pt x="380055" y="197866"/>
                  </a:cubicBezTo>
                  <a:lnTo>
                    <a:pt x="354027" y="155484"/>
                  </a:lnTo>
                  <a:cubicBezTo>
                    <a:pt x="362881" y="150053"/>
                    <a:pt x="368214" y="140682"/>
                    <a:pt x="368214" y="130352"/>
                  </a:cubicBezTo>
                  <a:cubicBezTo>
                    <a:pt x="368214" y="119917"/>
                    <a:pt x="362881" y="110546"/>
                    <a:pt x="354027" y="105115"/>
                  </a:cubicBezTo>
                  <a:close/>
                  <a:moveTo>
                    <a:pt x="130486" y="62733"/>
                  </a:moveTo>
                  <a:lnTo>
                    <a:pt x="156514" y="105115"/>
                  </a:lnTo>
                  <a:cubicBezTo>
                    <a:pt x="147660" y="110546"/>
                    <a:pt x="142327" y="119917"/>
                    <a:pt x="142327" y="130352"/>
                  </a:cubicBezTo>
                  <a:cubicBezTo>
                    <a:pt x="142327" y="140682"/>
                    <a:pt x="147660" y="150053"/>
                    <a:pt x="156514" y="155484"/>
                  </a:cubicBezTo>
                  <a:lnTo>
                    <a:pt x="130486" y="197866"/>
                  </a:lnTo>
                  <a:cubicBezTo>
                    <a:pt x="106698" y="183383"/>
                    <a:pt x="92511" y="158146"/>
                    <a:pt x="92511" y="130352"/>
                  </a:cubicBezTo>
                  <a:cubicBezTo>
                    <a:pt x="92511" y="102559"/>
                    <a:pt x="106698" y="77215"/>
                    <a:pt x="130486" y="62733"/>
                  </a:cubicBezTo>
                  <a:close/>
                  <a:moveTo>
                    <a:pt x="437083" y="0"/>
                  </a:moveTo>
                  <a:cubicBezTo>
                    <a:pt x="482866" y="28008"/>
                    <a:pt x="510187" y="76678"/>
                    <a:pt x="510187" y="130352"/>
                  </a:cubicBezTo>
                  <a:cubicBezTo>
                    <a:pt x="510187" y="183920"/>
                    <a:pt x="482866" y="232589"/>
                    <a:pt x="437083" y="260598"/>
                  </a:cubicBezTo>
                  <a:lnTo>
                    <a:pt x="411043" y="218212"/>
                  </a:lnTo>
                  <a:cubicBezTo>
                    <a:pt x="441992" y="199362"/>
                    <a:pt x="460455" y="166454"/>
                    <a:pt x="460455" y="130352"/>
                  </a:cubicBezTo>
                  <a:cubicBezTo>
                    <a:pt x="460455" y="94143"/>
                    <a:pt x="441992" y="61235"/>
                    <a:pt x="411043" y="42386"/>
                  </a:cubicBezTo>
                  <a:close/>
                  <a:moveTo>
                    <a:pt x="73405" y="0"/>
                  </a:moveTo>
                  <a:lnTo>
                    <a:pt x="99427" y="42386"/>
                  </a:lnTo>
                  <a:cubicBezTo>
                    <a:pt x="68500" y="61235"/>
                    <a:pt x="50050" y="94143"/>
                    <a:pt x="50050" y="130352"/>
                  </a:cubicBezTo>
                  <a:cubicBezTo>
                    <a:pt x="50050" y="166454"/>
                    <a:pt x="68500" y="199362"/>
                    <a:pt x="99427" y="218212"/>
                  </a:cubicBezTo>
                  <a:lnTo>
                    <a:pt x="73405" y="260598"/>
                  </a:lnTo>
                  <a:cubicBezTo>
                    <a:pt x="27654" y="232589"/>
                    <a:pt x="353" y="183920"/>
                    <a:pt x="353" y="130352"/>
                  </a:cubicBezTo>
                  <a:cubicBezTo>
                    <a:pt x="353" y="76678"/>
                    <a:pt x="27654" y="28008"/>
                    <a:pt x="73405" y="0"/>
                  </a:cubicBezTo>
                  <a:close/>
                </a:path>
              </a:pathLst>
            </a:custGeom>
            <a:solidFill>
              <a:srgbClr val="00B050"/>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5DEDB">
                    <a:lumMod val="10000"/>
                  </a:srgbClr>
                </a:solidFill>
                <a:effectLst/>
                <a:uLnTx/>
                <a:uFillTx/>
                <a:cs typeface="+mn-ea"/>
                <a:sym typeface="+mn-lt"/>
              </a:endParaRPr>
            </a:p>
          </p:txBody>
        </p:sp>
        <p:grpSp>
          <p:nvGrpSpPr>
            <p:cNvPr id="193" name="ïṥļïḍe">
              <a:extLst>
                <a:ext uri="{FF2B5EF4-FFF2-40B4-BE49-F238E27FC236}">
                  <a16:creationId xmlns:a16="http://schemas.microsoft.com/office/drawing/2014/main" id="{C32659BF-1016-4865-9A80-BA0B8E247039}"/>
                </a:ext>
              </a:extLst>
            </p:cNvPr>
            <p:cNvGrpSpPr/>
            <p:nvPr/>
          </p:nvGrpSpPr>
          <p:grpSpPr>
            <a:xfrm>
              <a:off x="5634033" y="5093408"/>
              <a:ext cx="1623594" cy="951664"/>
              <a:chOff x="6553263" y="4439485"/>
              <a:chExt cx="1361802" cy="951664"/>
            </a:xfrm>
          </p:grpSpPr>
          <p:sp>
            <p:nvSpPr>
              <p:cNvPr id="203" name="îṥ1íďe">
                <a:extLst>
                  <a:ext uri="{FF2B5EF4-FFF2-40B4-BE49-F238E27FC236}">
                    <a16:creationId xmlns:a16="http://schemas.microsoft.com/office/drawing/2014/main" id="{E4A9932D-FCF5-44B0-A636-47BC31428E65}"/>
                  </a:ext>
                </a:extLst>
              </p:cNvPr>
              <p:cNvSpPr/>
              <p:nvPr/>
            </p:nvSpPr>
            <p:spPr bwMode="auto">
              <a:xfrm>
                <a:off x="655326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endParaRPr kumimoji="0" lang="en-US" altLang="zh-CN" sz="1100" b="0" i="0" u="none" strike="noStrike" kern="1200" cap="none" spc="0" normalizeH="0" baseline="0" noProof="0" dirty="0">
                  <a:ln>
                    <a:noFill/>
                  </a:ln>
                  <a:effectLst/>
                  <a:uLnTx/>
                  <a:uFillTx/>
                  <a:cs typeface="+mn-ea"/>
                  <a:sym typeface="+mn-lt"/>
                </a:endParaRPr>
              </a:p>
            </p:txBody>
          </p:sp>
          <p:sp>
            <p:nvSpPr>
              <p:cNvPr id="204" name="iśľíḋê">
                <a:extLst>
                  <a:ext uri="{FF2B5EF4-FFF2-40B4-BE49-F238E27FC236}">
                    <a16:creationId xmlns:a16="http://schemas.microsoft.com/office/drawing/2014/main" id="{FEFD7E14-BF7F-4090-B851-3B5E89B1C3E1}"/>
                  </a:ext>
                </a:extLst>
              </p:cNvPr>
              <p:cNvSpPr txBox="1"/>
              <p:nvPr/>
            </p:nvSpPr>
            <p:spPr bwMode="auto">
              <a:xfrm>
                <a:off x="655326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故障</a:t>
                </a:r>
                <a:endParaRPr kumimoji="0" lang="en-US" altLang="zh-CN" sz="1800" b="1" i="0" u="none" strike="noStrike" kern="1200" cap="none" spc="0" normalizeH="0" baseline="0" noProof="0" dirty="0">
                  <a:ln>
                    <a:noFill/>
                  </a:ln>
                  <a:effectLst/>
                  <a:uLnTx/>
                  <a:uFillTx/>
                  <a:cs typeface="+mn-ea"/>
                  <a:sym typeface="+mn-lt"/>
                </a:endParaRPr>
              </a:p>
            </p:txBody>
          </p:sp>
        </p:grpSp>
        <p:grpSp>
          <p:nvGrpSpPr>
            <p:cNvPr id="194" name="ïṡļïďê">
              <a:extLst>
                <a:ext uri="{FF2B5EF4-FFF2-40B4-BE49-F238E27FC236}">
                  <a16:creationId xmlns:a16="http://schemas.microsoft.com/office/drawing/2014/main" id="{4D96BA98-443E-4C25-8438-4B2B30441C91}"/>
                </a:ext>
              </a:extLst>
            </p:cNvPr>
            <p:cNvGrpSpPr/>
            <p:nvPr/>
          </p:nvGrpSpPr>
          <p:grpSpPr>
            <a:xfrm>
              <a:off x="7746597" y="5093408"/>
              <a:ext cx="3714482" cy="951664"/>
              <a:chOff x="8750374" y="4439485"/>
              <a:chExt cx="3115550" cy="951664"/>
            </a:xfrm>
          </p:grpSpPr>
          <p:sp>
            <p:nvSpPr>
              <p:cNvPr id="200" name="íŝlïḍe">
                <a:extLst>
                  <a:ext uri="{FF2B5EF4-FFF2-40B4-BE49-F238E27FC236}">
                    <a16:creationId xmlns:a16="http://schemas.microsoft.com/office/drawing/2014/main" id="{5306FFC9-C84D-4BFC-850C-18E77EFA9D4E}"/>
                  </a:ext>
                </a:extLst>
              </p:cNvPr>
              <p:cNvSpPr/>
              <p:nvPr/>
            </p:nvSpPr>
            <p:spPr bwMode="auto">
              <a:xfrm>
                <a:off x="8750374" y="4881290"/>
                <a:ext cx="1361802" cy="509859"/>
              </a:xfrm>
              <a:prstGeom prst="rect">
                <a:avLst/>
              </a:prstGeom>
              <a:noFill/>
              <a:ln w="9525">
                <a:noFill/>
                <a:miter lim="800000"/>
                <a:headEnd/>
                <a:tailEnd/>
              </a:ln>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APP</a:t>
                </a:r>
              </a:p>
            </p:txBody>
          </p:sp>
          <p:sp>
            <p:nvSpPr>
              <p:cNvPr id="201" name="iṥļiḑê">
                <a:extLst>
                  <a:ext uri="{FF2B5EF4-FFF2-40B4-BE49-F238E27FC236}">
                    <a16:creationId xmlns:a16="http://schemas.microsoft.com/office/drawing/2014/main" id="{F9E788D4-ADD8-4FD7-BA35-58F1D440CB42}"/>
                  </a:ext>
                </a:extLst>
              </p:cNvPr>
              <p:cNvSpPr txBox="1"/>
              <p:nvPr/>
            </p:nvSpPr>
            <p:spPr bwMode="auto">
              <a:xfrm>
                <a:off x="8750374"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缺陷</a:t>
                </a:r>
                <a:endParaRPr kumimoji="0" lang="en-US" altLang="zh-CN" sz="1800" b="1" i="0" u="none" strike="noStrike" kern="1200" cap="none" spc="0" normalizeH="0" baseline="0" noProof="0" dirty="0">
                  <a:ln>
                    <a:noFill/>
                  </a:ln>
                  <a:effectLst/>
                  <a:uLnTx/>
                  <a:uFillTx/>
                  <a:cs typeface="+mn-ea"/>
                  <a:sym typeface="+mn-lt"/>
                </a:endParaRPr>
              </a:p>
            </p:txBody>
          </p:sp>
          <p:sp>
            <p:nvSpPr>
              <p:cNvPr id="202" name="íŝlïḍe">
                <a:extLst>
                  <a:ext uri="{FF2B5EF4-FFF2-40B4-BE49-F238E27FC236}">
                    <a16:creationId xmlns:a16="http://schemas.microsoft.com/office/drawing/2014/main" id="{5306FFC9-C84D-4BFC-850C-18E77EFA9D4E}"/>
                  </a:ext>
                </a:extLst>
              </p:cNvPr>
              <p:cNvSpPr/>
              <p:nvPr/>
            </p:nvSpPr>
            <p:spPr bwMode="auto">
              <a:xfrm>
                <a:off x="10504122" y="486875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r>
                  <a:rPr kumimoji="0" lang="en-US" altLang="zh-CN" sz="1600" b="0" i="0" u="none" strike="noStrike" kern="1200" cap="none" spc="0" normalizeH="0" baseline="0" noProof="0" dirty="0">
                    <a:ln>
                      <a:noFill/>
                    </a:ln>
                    <a:effectLst/>
                    <a:uLnTx/>
                    <a:uFillTx/>
                    <a:cs typeface="+mn-ea"/>
                    <a:sym typeface="+mn-lt"/>
                  </a:rPr>
                  <a:t>WEB</a:t>
                </a:r>
              </a:p>
            </p:txBody>
          </p:sp>
        </p:grpSp>
        <p:grpSp>
          <p:nvGrpSpPr>
            <p:cNvPr id="195" name="iṡḻiḑe">
              <a:extLst>
                <a:ext uri="{FF2B5EF4-FFF2-40B4-BE49-F238E27FC236}">
                  <a16:creationId xmlns:a16="http://schemas.microsoft.com/office/drawing/2014/main" id="{AAB99555-323F-4AE2-B6D4-C4442F86F1BD}"/>
                </a:ext>
              </a:extLst>
            </p:cNvPr>
            <p:cNvGrpSpPr/>
            <p:nvPr/>
          </p:nvGrpSpPr>
          <p:grpSpPr>
            <a:xfrm>
              <a:off x="9859156" y="5093408"/>
              <a:ext cx="1623594" cy="951664"/>
              <a:chOff x="10118873" y="4439485"/>
              <a:chExt cx="1361802" cy="951664"/>
            </a:xfrm>
          </p:grpSpPr>
          <p:sp>
            <p:nvSpPr>
              <p:cNvPr id="198" name="ïşļiḍe">
                <a:extLst>
                  <a:ext uri="{FF2B5EF4-FFF2-40B4-BE49-F238E27FC236}">
                    <a16:creationId xmlns:a16="http://schemas.microsoft.com/office/drawing/2014/main" id="{3AA983C3-31F8-453E-94BF-CB5A78CE5D32}"/>
                  </a:ext>
                </a:extLst>
              </p:cNvPr>
              <p:cNvSpPr/>
              <p:nvPr/>
            </p:nvSpPr>
            <p:spPr bwMode="auto">
              <a:xfrm>
                <a:off x="10118873" y="4881290"/>
                <a:ext cx="1361802" cy="50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50000"/>
                  </a:lnSpc>
                  <a:spcBef>
                    <a:spcPct val="0"/>
                  </a:spcBef>
                  <a:spcAft>
                    <a:spcPts val="0"/>
                  </a:spcAft>
                  <a:buClrTx/>
                  <a:buSzTx/>
                  <a:buFontTx/>
                  <a:buNone/>
                  <a:tabLst/>
                  <a:defRPr/>
                </a:pPr>
                <a:endParaRPr kumimoji="0" lang="en-US" altLang="zh-CN" sz="1100" b="0" i="0" u="none" strike="noStrike" kern="1200" cap="none" spc="0" normalizeH="0" baseline="0" noProof="0" dirty="0">
                  <a:ln>
                    <a:noFill/>
                  </a:ln>
                  <a:solidFill>
                    <a:srgbClr val="E5DEDB">
                      <a:lumMod val="10000"/>
                    </a:srgbClr>
                  </a:solidFill>
                  <a:effectLst/>
                  <a:uLnTx/>
                  <a:uFillTx/>
                  <a:cs typeface="+mn-ea"/>
                  <a:sym typeface="+mn-lt"/>
                </a:endParaRPr>
              </a:p>
            </p:txBody>
          </p:sp>
          <p:sp>
            <p:nvSpPr>
              <p:cNvPr id="199" name="íśḻídé">
                <a:extLst>
                  <a:ext uri="{FF2B5EF4-FFF2-40B4-BE49-F238E27FC236}">
                    <a16:creationId xmlns:a16="http://schemas.microsoft.com/office/drawing/2014/main" id="{F6C5AECF-0F8F-40A9-99C4-438C907C8685}"/>
                  </a:ext>
                </a:extLst>
              </p:cNvPr>
              <p:cNvSpPr txBox="1"/>
              <p:nvPr/>
            </p:nvSpPr>
            <p:spPr bwMode="auto">
              <a:xfrm>
                <a:off x="10118873" y="4439485"/>
                <a:ext cx="136180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effectLst/>
                    <a:uLnTx/>
                    <a:uFillTx/>
                    <a:cs typeface="+mn-ea"/>
                    <a:sym typeface="+mn-lt"/>
                  </a:rPr>
                  <a:t>维修</a:t>
                </a:r>
                <a:endParaRPr kumimoji="0" lang="en-US" altLang="zh-CN" sz="1800" b="1" i="0" u="none" strike="noStrike" kern="1200" cap="none" spc="0" normalizeH="0" baseline="0" noProof="0" dirty="0">
                  <a:ln>
                    <a:noFill/>
                  </a:ln>
                  <a:effectLst/>
                  <a:uLnTx/>
                  <a:uFillTx/>
                  <a:cs typeface="+mn-ea"/>
                  <a:sym typeface="+mn-lt"/>
                </a:endParaRPr>
              </a:p>
            </p:txBody>
          </p:sp>
        </p:grpSp>
        <p:cxnSp>
          <p:nvCxnSpPr>
            <p:cNvPr id="196" name="直接连接符 195">
              <a:extLst>
                <a:ext uri="{FF2B5EF4-FFF2-40B4-BE49-F238E27FC236}">
                  <a16:creationId xmlns:a16="http://schemas.microsoft.com/office/drawing/2014/main" id="{7A16C303-F8CF-4F32-9601-529C628A0670}"/>
                </a:ext>
              </a:extLst>
            </p:cNvPr>
            <p:cNvCxnSpPr>
              <a:cxnSpLocks/>
            </p:cNvCxnSpPr>
            <p:nvPr/>
          </p:nvCxnSpPr>
          <p:spPr>
            <a:xfrm>
              <a:off x="7502111" y="5222203"/>
              <a:ext cx="0" cy="896293"/>
            </a:xfrm>
            <a:prstGeom prst="line">
              <a:avLst/>
            </a:prstGeom>
            <a:noFill/>
            <a:ln w="6350" cap="flat" cmpd="sng" algn="ctr">
              <a:solidFill>
                <a:sysClr val="window" lastClr="FFFFFF">
                  <a:lumMod val="75000"/>
                </a:sysClr>
              </a:solidFill>
              <a:prstDash val="solid"/>
              <a:miter lim="800000"/>
            </a:ln>
            <a:effectLst/>
          </p:spPr>
        </p:cxnSp>
        <p:cxnSp>
          <p:nvCxnSpPr>
            <p:cNvPr id="197" name="直接连接符 196">
              <a:extLst>
                <a:ext uri="{FF2B5EF4-FFF2-40B4-BE49-F238E27FC236}">
                  <a16:creationId xmlns:a16="http://schemas.microsoft.com/office/drawing/2014/main" id="{3AA1823B-4356-40C1-A4AA-7F7109205338}"/>
                </a:ext>
              </a:extLst>
            </p:cNvPr>
            <p:cNvCxnSpPr>
              <a:cxnSpLocks/>
            </p:cNvCxnSpPr>
            <p:nvPr/>
          </p:nvCxnSpPr>
          <p:spPr>
            <a:xfrm>
              <a:off x="9614673" y="5222203"/>
              <a:ext cx="0" cy="896293"/>
            </a:xfrm>
            <a:prstGeom prst="line">
              <a:avLst/>
            </a:prstGeom>
            <a:noFill/>
            <a:ln w="6350" cap="flat" cmpd="sng" algn="ctr">
              <a:solidFill>
                <a:sysClr val="window" lastClr="FFFFFF">
                  <a:lumMod val="75000"/>
                </a:sysClr>
              </a:solidFill>
              <a:prstDash val="solid"/>
              <a:miter lim="800000"/>
            </a:ln>
            <a:effectLst/>
          </p:spPr>
        </p:cxnSp>
      </p:grpSp>
      <p:pic>
        <p:nvPicPr>
          <p:cNvPr id="351" name="图片 3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3183" y="3917857"/>
            <a:ext cx="2154194" cy="1637334"/>
          </a:xfrm>
          <a:prstGeom prst="rect">
            <a:avLst/>
          </a:prstGeom>
        </p:spPr>
      </p:pic>
    </p:spTree>
    <p:extLst>
      <p:ext uri="{BB962C8B-B14F-4D97-AF65-F5344CB8AC3E}">
        <p14:creationId xmlns:p14="http://schemas.microsoft.com/office/powerpoint/2010/main" val="55837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218641"/>
</p:tagLst>
</file>

<file path=ppt/tags/tag2.xml><?xml version="1.0" encoding="utf-8"?>
<p:tagLst xmlns:a="http://schemas.openxmlformats.org/drawingml/2006/main" xmlns:r="http://schemas.openxmlformats.org/officeDocument/2006/relationships" xmlns:p="http://schemas.openxmlformats.org/presentationml/2006/main">
  <p:tag name="ISLIDE.DIAGRAM" val="216434"/>
</p:tagLst>
</file>

<file path=ppt/theme/theme1.xml><?xml version="1.0" encoding="utf-8"?>
<a:theme xmlns:a="http://schemas.openxmlformats.org/drawingml/2006/main" name="AGS-2020-v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4aoyh22">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S-2020-v1" id="{B9A787A4-FF48-4FFD-AC8F-502FD57EE120}" vid="{EFBF98E6-DD8B-40DF-BA67-F9E6D94C67F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AGS-2020-v1</Template>
  <TotalTime>17662</TotalTime>
  <Words>11745</Words>
  <Application>Microsoft Office PowerPoint</Application>
  <PresentationFormat>宽屏</PresentationFormat>
  <Paragraphs>2053</Paragraphs>
  <Slides>144</Slides>
  <Notes>62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144</vt:i4>
      </vt:variant>
    </vt:vector>
  </HeadingPairs>
  <TitlesOfParts>
    <vt:vector size="158" baseType="lpstr">
      <vt:lpstr>等线</vt:lpstr>
      <vt:lpstr>冬青黑体简体中文 W3</vt:lpstr>
      <vt:lpstr>微软雅黑</vt:lpstr>
      <vt:lpstr>微软雅黑 Light</vt:lpstr>
      <vt:lpstr>Arial</vt:lpstr>
      <vt:lpstr>Calibri</vt:lpstr>
      <vt:lpstr>Century Gothic</vt:lpstr>
      <vt:lpstr>Wingdings</vt:lpstr>
      <vt:lpstr>AGS-2020-v1</vt:lpstr>
      <vt:lpstr>Visio</vt:lpstr>
      <vt:lpstr>Bitmap Image</vt:lpstr>
      <vt:lpstr>多媒體項目</vt:lpstr>
      <vt:lpstr>演示文稿</vt:lpstr>
      <vt:lpstr>Presentation</vt:lpstr>
      <vt:lpstr>斯达半导体 生产制造管理系统解决方案</vt:lpstr>
      <vt:lpstr>PowerPoint 演示文稿</vt:lpstr>
      <vt:lpstr>PowerPoint 演示文稿</vt:lpstr>
      <vt:lpstr>AMAX集团</vt:lpstr>
      <vt:lpstr>华冠科技</vt:lpstr>
      <vt:lpstr>认证和荣誉</vt:lpstr>
      <vt:lpstr>产品著作权登记证书、产品证书</vt:lpstr>
      <vt:lpstr>华冠科技在MES行业中的经验</vt:lpstr>
      <vt:lpstr>MES产品研发和实施人力资源介绍</vt:lpstr>
      <vt:lpstr>MES 领域近三年业绩</vt:lpstr>
      <vt:lpstr>PowerPoint 演示文稿</vt:lpstr>
      <vt:lpstr>项目背景介绍</vt:lpstr>
      <vt:lpstr>项目背景</vt:lpstr>
      <vt:lpstr>项目目标</vt:lpstr>
      <vt:lpstr>项目4大议题 – 1. 工艺放错</vt:lpstr>
      <vt:lpstr>项目4大议题 – 2. 物料全程追溯</vt:lpstr>
      <vt:lpstr>项目4大议题 – 3. 生产过程透明化</vt:lpstr>
      <vt:lpstr>项目4大议题 – 4. 实施全面质量管理</vt:lpstr>
      <vt:lpstr>项目整体蓝图</vt:lpstr>
      <vt:lpstr>PowerPoint 演示文稿</vt:lpstr>
      <vt:lpstr>PowerPoint 演示文稿</vt:lpstr>
      <vt:lpstr>PowerPoint 演示文稿</vt:lpstr>
      <vt:lpstr>整体架构</vt:lpstr>
      <vt:lpstr>整体业务架构</vt:lpstr>
      <vt:lpstr>数据流转图</vt:lpstr>
      <vt:lpstr>系统部署 - 支持集中式和分布式两种部署</vt:lpstr>
      <vt:lpstr>MES部署规划</vt:lpstr>
      <vt:lpstr>PowerPoint 演示文稿</vt:lpstr>
      <vt:lpstr>工厂建模</vt:lpstr>
      <vt:lpstr>生产建模</vt:lpstr>
      <vt:lpstr>生产建模</vt:lpstr>
      <vt:lpstr>生产建模</vt:lpstr>
      <vt:lpstr>人员管理</vt:lpstr>
      <vt:lpstr>基础数据配置</vt:lpstr>
      <vt:lpstr>PowerPoint 演示文稿</vt:lpstr>
      <vt:lpstr>绘制工厂工艺</vt:lpstr>
      <vt:lpstr>PowerPoint 演示文稿</vt:lpstr>
      <vt:lpstr>电子作业指导书(ESOP)</vt:lpstr>
      <vt:lpstr>工艺文件绑定</vt:lpstr>
      <vt:lpstr>PowerPoint 演示文稿</vt:lpstr>
      <vt:lpstr>PowerPoint 演示文稿</vt:lpstr>
      <vt:lpstr>MRP运算</vt:lpstr>
      <vt:lpstr>生产排程涉及业务</vt:lpstr>
      <vt:lpstr>PowerPoint 演示文稿</vt:lpstr>
      <vt:lpstr>工单管理</vt:lpstr>
      <vt:lpstr>PowerPoint 演示文稿</vt:lpstr>
      <vt:lpstr>仓库管理要点</vt:lpstr>
      <vt:lpstr>物流仓库管理 - 原材料</vt:lpstr>
      <vt:lpstr>物流仓库管理</vt:lpstr>
      <vt:lpstr>收货流程</vt:lpstr>
      <vt:lpstr>IQC进料检验</vt:lpstr>
      <vt:lpstr>物流仓库管理 - 来料验收</vt:lpstr>
      <vt:lpstr>物流仓库管理 - 入库上架</vt:lpstr>
      <vt:lpstr>物流仓库管理 - 库存管理</vt:lpstr>
      <vt:lpstr>物流仓库管理 - 盘点管理</vt:lpstr>
      <vt:lpstr>仓库盘点</vt:lpstr>
      <vt:lpstr>仓库盘点</vt:lpstr>
      <vt:lpstr>MES-物料低位预警 </vt:lpstr>
      <vt:lpstr>MES-上料防错</vt:lpstr>
      <vt:lpstr>MES-物料拉动 </vt:lpstr>
      <vt:lpstr>物料拉动式管理</vt:lpstr>
      <vt:lpstr>PowerPoint 演示文稿</vt:lpstr>
      <vt:lpstr>生产过程数据采集</vt:lpstr>
      <vt:lpstr>多种数据采集方式</vt:lpstr>
      <vt:lpstr>生产过程追溯</vt:lpstr>
      <vt:lpstr>采用载具方式提供批次追溯</vt:lpstr>
      <vt:lpstr>载具批次结合扫描方式记录单板信息</vt:lpstr>
      <vt:lpstr>异常和预警控制</vt:lpstr>
      <vt:lpstr>SMT生产车间-上料防错</vt:lpstr>
      <vt:lpstr>生产执行—上料防错</vt:lpstr>
      <vt:lpstr>生产追溯</vt:lpstr>
      <vt:lpstr>产线退料</vt:lpstr>
      <vt:lpstr>人员报工</vt:lpstr>
      <vt:lpstr>PowerPoint 演示文稿</vt:lpstr>
      <vt:lpstr>质量管理作业流程</vt:lpstr>
      <vt:lpstr>质量数据采集</vt:lpstr>
      <vt:lpstr>首件检验</vt:lpstr>
      <vt:lpstr>不良品报废流程</vt:lpstr>
      <vt:lpstr>包装作业和出货</vt:lpstr>
      <vt:lpstr>物流仓库管理 - 成品</vt:lpstr>
      <vt:lpstr>成品出库 </vt:lpstr>
      <vt:lpstr>PowerPoint 演示文稿</vt:lpstr>
      <vt:lpstr>设备管理</vt:lpstr>
      <vt:lpstr>设备管理</vt:lpstr>
      <vt:lpstr>维修记录</vt:lpstr>
      <vt:lpstr>维修管理</vt:lpstr>
      <vt:lpstr>设备保养</vt:lpstr>
      <vt:lpstr>保养管理</vt:lpstr>
      <vt:lpstr>工装、工具管理流程</vt:lpstr>
      <vt:lpstr>工装、工具管理</vt:lpstr>
      <vt:lpstr>钢网/刮刀管理</vt:lpstr>
      <vt:lpstr>辅料管理（锡膏等）</vt:lpstr>
      <vt:lpstr>设备与工装绑定</vt:lpstr>
      <vt:lpstr>设备运维</vt:lpstr>
      <vt:lpstr>设备程序云管理</vt:lpstr>
      <vt:lpstr>移动应用</vt:lpstr>
      <vt:lpstr>移动端预警管理</vt:lpstr>
      <vt:lpstr>移动派工，维修更高效</vt:lpstr>
      <vt:lpstr>随时随地的故障上报</vt:lpstr>
      <vt:lpstr>PowerPoint 演示文稿</vt:lpstr>
      <vt:lpstr>设备联机</vt:lpstr>
      <vt:lpstr>设备数据采集清单</vt:lpstr>
      <vt:lpstr>设备数据采集清单</vt:lpstr>
      <vt:lpstr>设备运行监控</vt:lpstr>
      <vt:lpstr>设备运行监控</vt:lpstr>
      <vt:lpstr>系统接口</vt:lpstr>
      <vt:lpstr>PowerPoint 演示文稿</vt:lpstr>
      <vt:lpstr>报表输出</vt:lpstr>
      <vt:lpstr>数字化实景（可视化看板）</vt:lpstr>
      <vt:lpstr>生产管理看板参考</vt:lpstr>
      <vt:lpstr>质量控制看板参考</vt:lpstr>
      <vt:lpstr>物料看板参考</vt:lpstr>
      <vt:lpstr>仓库看板</vt:lpstr>
      <vt:lpstr>成品库看板参考</vt:lpstr>
      <vt:lpstr>设备监控看板参考</vt:lpstr>
      <vt:lpstr>未来DPS扩展</vt:lpstr>
      <vt:lpstr>采用电子货架亮灯定位物料</vt:lpstr>
      <vt:lpstr>DPS核心目标</vt:lpstr>
      <vt:lpstr>现场拣货整体业务场景</vt:lpstr>
      <vt:lpstr>现场拣货整体业务场景</vt:lpstr>
      <vt:lpstr>现场拣货整体业务场景</vt:lpstr>
      <vt:lpstr>现场拣货整体业务场景</vt:lpstr>
      <vt:lpstr>现场拣货整体业务场景</vt:lpstr>
      <vt:lpstr>PowerPoint 演示文稿</vt:lpstr>
      <vt:lpstr>项目实施方法论</vt:lpstr>
      <vt:lpstr>项目质量保证措施</vt:lpstr>
      <vt:lpstr>项目人员组织架构</vt:lpstr>
      <vt:lpstr>项目团队人员组成</vt:lpstr>
      <vt:lpstr>知识转移内容</vt:lpstr>
      <vt:lpstr>知识转移方式</vt:lpstr>
      <vt:lpstr>运维服务-服务提供</vt:lpstr>
      <vt:lpstr>运维服务-服务提供</vt:lpstr>
      <vt:lpstr>故障应对</vt:lpstr>
      <vt:lpstr>PowerPoint 演示文稿</vt:lpstr>
      <vt:lpstr>技术平台架构</vt:lpstr>
      <vt:lpstr>平台优势</vt:lpstr>
      <vt:lpstr>平台特性</vt:lpstr>
      <vt:lpstr>跨平台</vt:lpstr>
      <vt:lpstr>易部署、易升级</vt:lpstr>
      <vt:lpstr>配置性灵活</vt:lpstr>
      <vt:lpstr>可扩展性</vt:lpstr>
      <vt:lpstr>可扩展性</vt:lpstr>
      <vt:lpstr>多语言、国际化</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国网电瑞_SMT生产管理系统解决方案</dc:title>
  <dc:creator>Lan Wang</dc:creator>
  <cp:keywords>修订错字增加;增加第24页</cp:keywords>
  <cp:lastModifiedBy>John Lu</cp:lastModifiedBy>
  <cp:revision>886</cp:revision>
  <dcterms:created xsi:type="dcterms:W3CDTF">2020-03-21T00:14:49Z</dcterms:created>
  <dcterms:modified xsi:type="dcterms:W3CDTF">2020-09-11T12:41:59Z</dcterms:modified>
</cp:coreProperties>
</file>